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17"/>
  </p:notesMasterIdLst>
  <p:sldIdLst>
    <p:sldId id="297" r:id="rId4"/>
    <p:sldId id="324" r:id="rId5"/>
    <p:sldId id="343" r:id="rId6"/>
    <p:sldId id="342" r:id="rId7"/>
    <p:sldId id="319" r:id="rId8"/>
    <p:sldId id="294" r:id="rId9"/>
    <p:sldId id="304" r:id="rId10"/>
    <p:sldId id="267" r:id="rId11"/>
    <p:sldId id="308" r:id="rId12"/>
    <p:sldId id="357" r:id="rId13"/>
    <p:sldId id="309" r:id="rId14"/>
    <p:sldId id="283"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62"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18E5B-0606-42F3-9102-DAD1C7CFC423}"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057FC-5EFF-4F56-9E6C-29FB03D4B55D}" type="slidenum">
              <a:rPr lang="en-US" smtClean="0"/>
              <a:t>‹#›</a:t>
            </a:fld>
            <a:endParaRPr lang="en-US"/>
          </a:p>
        </p:txBody>
      </p:sp>
    </p:spTree>
    <p:extLst>
      <p:ext uri="{BB962C8B-B14F-4D97-AF65-F5344CB8AC3E}">
        <p14:creationId xmlns:p14="http://schemas.microsoft.com/office/powerpoint/2010/main" val="392364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980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244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76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1245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708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94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139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84698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397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55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44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2/23/2024</a:t>
            </a:fld>
            <a:endParaRPr lang="en-US"/>
          </a:p>
        </p:txBody>
      </p:sp>
      <p:sp>
        <p:nvSpPr>
          <p:cNvPr id="6" name="Footer Placeholder 5">
            <a:extLst>
              <a:ext uri="{FF2B5EF4-FFF2-40B4-BE49-F238E27FC236}">
                <a16:creationId xmlns:a16="http://schemas.microsoft.com/office/drawing/2014/main"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98987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2/23/2024</a:t>
            </a:fld>
            <a:endParaRPr lang="en-US"/>
          </a:p>
        </p:txBody>
      </p:sp>
      <p:sp>
        <p:nvSpPr>
          <p:cNvPr id="5" name="Footer Placeholder 4">
            <a:extLst>
              <a:ext uri="{FF2B5EF4-FFF2-40B4-BE49-F238E27FC236}">
                <a16:creationId xmlns:a16="http://schemas.microsoft.com/office/drawing/2014/main"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203841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2/23/2024</a:t>
            </a:fld>
            <a:endParaRPr lang="en-US"/>
          </a:p>
        </p:txBody>
      </p:sp>
      <p:sp>
        <p:nvSpPr>
          <p:cNvPr id="5" name="Footer Placeholder 4">
            <a:extLst>
              <a:ext uri="{FF2B5EF4-FFF2-40B4-BE49-F238E27FC236}">
                <a16:creationId xmlns:a16="http://schemas.microsoft.com/office/drawing/2014/main"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249382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28987275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8250689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817377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06047669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2024/2/23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11989178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2024/2/23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86824899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01015669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2/23/2024</a:t>
            </a:fld>
            <a:endParaRPr lang="en-US"/>
          </a:p>
        </p:txBody>
      </p:sp>
      <p:sp>
        <p:nvSpPr>
          <p:cNvPr id="5" name="Footer Placeholder 4">
            <a:extLst>
              <a:ext uri="{FF2B5EF4-FFF2-40B4-BE49-F238E27FC236}">
                <a16:creationId xmlns:a16="http://schemas.microsoft.com/office/drawing/2014/main"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823984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9540095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55402820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11425371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2024/2/23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89078980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2/23/2024</a:t>
            </a:fld>
            <a:endParaRPr lang="en-US"/>
          </a:p>
        </p:txBody>
      </p:sp>
      <p:sp>
        <p:nvSpPr>
          <p:cNvPr id="5" name="Footer Placeholder 4">
            <a:extLst>
              <a:ext uri="{FF2B5EF4-FFF2-40B4-BE49-F238E27FC236}">
                <a16:creationId xmlns:a16="http://schemas.microsoft.com/office/drawing/2014/main"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28572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2/23/2024</a:t>
            </a:fld>
            <a:endParaRPr lang="en-US"/>
          </a:p>
        </p:txBody>
      </p:sp>
      <p:sp>
        <p:nvSpPr>
          <p:cNvPr id="5" name="Footer Placeholder 4">
            <a:extLst>
              <a:ext uri="{FF2B5EF4-FFF2-40B4-BE49-F238E27FC236}">
                <a16:creationId xmlns:a16="http://schemas.microsoft.com/office/drawing/2014/main"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28690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2/23/2024</a:t>
            </a:fld>
            <a:endParaRPr lang="en-US"/>
          </a:p>
        </p:txBody>
      </p:sp>
      <p:sp>
        <p:nvSpPr>
          <p:cNvPr id="6" name="Footer Placeholder 5">
            <a:extLst>
              <a:ext uri="{FF2B5EF4-FFF2-40B4-BE49-F238E27FC236}">
                <a16:creationId xmlns:a16="http://schemas.microsoft.com/office/drawing/2014/main"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9357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2/23/2024</a:t>
            </a:fld>
            <a:endParaRPr lang="en-US"/>
          </a:p>
        </p:txBody>
      </p:sp>
      <p:sp>
        <p:nvSpPr>
          <p:cNvPr id="8" name="Footer Placeholder 7">
            <a:extLst>
              <a:ext uri="{FF2B5EF4-FFF2-40B4-BE49-F238E27FC236}">
                <a16:creationId xmlns:a16="http://schemas.microsoft.com/office/drawing/2014/main"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61503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2/23/2024</a:t>
            </a:fld>
            <a:endParaRPr lang="en-US"/>
          </a:p>
        </p:txBody>
      </p:sp>
      <p:sp>
        <p:nvSpPr>
          <p:cNvPr id="4" name="Footer Placeholder 3">
            <a:extLst>
              <a:ext uri="{FF2B5EF4-FFF2-40B4-BE49-F238E27FC236}">
                <a16:creationId xmlns:a16="http://schemas.microsoft.com/office/drawing/2014/main"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09189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2/23/2024</a:t>
            </a:fld>
            <a:endParaRPr lang="en-US"/>
          </a:p>
        </p:txBody>
      </p:sp>
      <p:sp>
        <p:nvSpPr>
          <p:cNvPr id="3" name="Footer Placeholder 2">
            <a:extLst>
              <a:ext uri="{FF2B5EF4-FFF2-40B4-BE49-F238E27FC236}">
                <a16:creationId xmlns:a16="http://schemas.microsoft.com/office/drawing/2014/main"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51798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2/23/2024</a:t>
            </a:fld>
            <a:endParaRPr lang="en-US"/>
          </a:p>
        </p:txBody>
      </p:sp>
      <p:sp>
        <p:nvSpPr>
          <p:cNvPr id="6" name="Footer Placeholder 5">
            <a:extLst>
              <a:ext uri="{FF2B5EF4-FFF2-40B4-BE49-F238E27FC236}">
                <a16:creationId xmlns:a16="http://schemas.microsoft.com/office/drawing/2014/main"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083665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4.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id="{C1BBE21A-83D4-4EEF-B0BC-8DD0EF5C2B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id="{31EFE41B-2600-41C4-9558-9B384D0731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id="{19E1E513-A1EA-47BD-A8F3-012BA60341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id="{3972DFF3-B398-4EA3-AD05-88EAF22D1A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id="{0E940E4C-5599-45D4-AFA6-32053DD734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id="{C32158D1-B33B-4CA0-91AC-85BAEC04DC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id="{87668501-487A-4B99-B7D5-6C1596A56A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id="{56D86B63-057B-4CCC-A8FA-3EFFD70142E3}"/>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id="{B31E11A9-6D9A-4CB4-A02E-687AD67B1EF5}"/>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id="{A634CC6B-77B6-404A-B2EF-B4D36951591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5" name="文本框 14">
            <a:extLst>
              <a:ext uri="{FF2B5EF4-FFF2-40B4-BE49-F238E27FC236}">
                <a16:creationId xmlns:a16="http://schemas.microsoft.com/office/drawing/2014/main" id="{2C58D374-77D5-4D84-A83D-0A42E0B12966}"/>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pic>
        <p:nvPicPr>
          <p:cNvPr id="7" name="Picture 6" descr="A picture containing shape&#10;&#10;Description automatically generated">
            <a:extLst>
              <a:ext uri="{FF2B5EF4-FFF2-40B4-BE49-F238E27FC236}">
                <a16:creationId xmlns:a16="http://schemas.microsoft.com/office/drawing/2014/main" id="{41404351-BFCB-4A32-8269-0FE0A033E5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47800" y="323850"/>
            <a:ext cx="1276350" cy="1276350"/>
          </a:xfrm>
          <a:prstGeom prst="rect">
            <a:avLst/>
          </a:prstGeom>
        </p:spPr>
      </p:pic>
    </p:spTree>
    <p:extLst>
      <p:ext uri="{BB962C8B-B14F-4D97-AF65-F5344CB8AC3E}">
        <p14:creationId xmlns:p14="http://schemas.microsoft.com/office/powerpoint/2010/main" val="2848627498"/>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hape&#10;&#10;Description automatically generated">
            <a:extLst>
              <a:ext uri="{FF2B5EF4-FFF2-40B4-BE49-F238E27FC236}">
                <a16:creationId xmlns:a16="http://schemas.microsoft.com/office/drawing/2014/main" id="{18B546E9-8BFF-4D2E-BE08-8F7924242C9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47800" y="323850"/>
            <a:ext cx="1276350" cy="1276350"/>
          </a:xfrm>
          <a:prstGeom prst="rect">
            <a:avLst/>
          </a:prstGeom>
        </p:spPr>
      </p:pic>
    </p:spTree>
    <p:extLst>
      <p:ext uri="{BB962C8B-B14F-4D97-AF65-F5344CB8AC3E}">
        <p14:creationId xmlns:p14="http://schemas.microsoft.com/office/powerpoint/2010/main" val="6176255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pic>
        <p:nvPicPr>
          <p:cNvPr id="3" name="Picture 2" descr="A picture containing shape&#10;&#10;Description automatically generated">
            <a:extLst>
              <a:ext uri="{FF2B5EF4-FFF2-40B4-BE49-F238E27FC236}">
                <a16:creationId xmlns:a16="http://schemas.microsoft.com/office/drawing/2014/main" id="{C27E7FEF-8BA1-42DD-BAD0-5AD3495B623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05026" y="371474"/>
            <a:ext cx="1590675" cy="1590675"/>
          </a:xfrm>
          <a:prstGeom prst="rect">
            <a:avLst/>
          </a:prstGeom>
        </p:spPr>
      </p:pic>
    </p:spTree>
    <p:extLst>
      <p:ext uri="{BB962C8B-B14F-4D97-AF65-F5344CB8AC3E}">
        <p14:creationId xmlns:p14="http://schemas.microsoft.com/office/powerpoint/2010/main" val="21503271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5.emf"/><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jpg"/><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6.png"/><Relationship Id="rId3" Type="http://schemas.openxmlformats.org/officeDocument/2006/relationships/image" Target="../media/image25.jp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7.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8455DA0-5B42-4AED-89EB-F8FB690BE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444" y="441961"/>
            <a:ext cx="7589520" cy="5777918"/>
          </a:xfrm>
          <a:prstGeom prst="rect">
            <a:avLst/>
          </a:prstGeom>
        </p:spPr>
      </p:pic>
      <p:pic>
        <p:nvPicPr>
          <p:cNvPr id="48" name="图片 14">
            <a:extLst>
              <a:ext uri="{FF2B5EF4-FFF2-40B4-BE49-F238E27FC236}">
                <a16:creationId xmlns:a16="http://schemas.microsoft.com/office/drawing/2014/main" id="{2B4580A7-E8B2-0209-7587-98A38DB5AD5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30700" y="14176"/>
            <a:ext cx="1566018" cy="1108172"/>
          </a:xfrm>
          <a:prstGeom prst="rect">
            <a:avLst/>
          </a:prstGeom>
        </p:spPr>
      </p:pic>
      <p:pic>
        <p:nvPicPr>
          <p:cNvPr id="49" name="图片 40">
            <a:extLst>
              <a:ext uri="{FF2B5EF4-FFF2-40B4-BE49-F238E27FC236}">
                <a16:creationId xmlns:a16="http://schemas.microsoft.com/office/drawing/2014/main" id="{9DA39FF6-43A6-6DD5-9B99-76C73B7469B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5248" y="238919"/>
            <a:ext cx="930827" cy="658686"/>
          </a:xfrm>
          <a:prstGeom prst="rect">
            <a:avLst/>
          </a:prstGeom>
        </p:spPr>
      </p:pic>
      <p:sp>
        <p:nvSpPr>
          <p:cNvPr id="50" name="Freeform 123">
            <a:extLst>
              <a:ext uri="{FF2B5EF4-FFF2-40B4-BE49-F238E27FC236}">
                <a16:creationId xmlns:a16="http://schemas.microsoft.com/office/drawing/2014/main" id="{456E74E9-ECC2-03BB-7007-A1AFC48CD9D2}"/>
              </a:ext>
            </a:extLst>
          </p:cNvPr>
          <p:cNvSpPr>
            <a:spLocks noEditPoints="1"/>
          </p:cNvSpPr>
          <p:nvPr/>
        </p:nvSpPr>
        <p:spPr bwMode="auto">
          <a:xfrm rot="3896716" flipH="1">
            <a:off x="6871560" y="4701435"/>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51" name="组合 33">
            <a:extLst>
              <a:ext uri="{FF2B5EF4-FFF2-40B4-BE49-F238E27FC236}">
                <a16:creationId xmlns:a16="http://schemas.microsoft.com/office/drawing/2014/main" id="{53CB7581-CFE3-031E-8E4D-C5FA874FB632}"/>
              </a:ext>
            </a:extLst>
          </p:cNvPr>
          <p:cNvGrpSpPr/>
          <p:nvPr/>
        </p:nvGrpSpPr>
        <p:grpSpPr>
          <a:xfrm rot="19663740">
            <a:off x="586109" y="4568514"/>
            <a:ext cx="654790" cy="845387"/>
            <a:chOff x="10766636" y="3941730"/>
            <a:chExt cx="1047922" cy="1352954"/>
          </a:xfrm>
        </p:grpSpPr>
        <p:sp>
          <p:nvSpPr>
            <p:cNvPr id="52" name="Freeform 108">
              <a:extLst>
                <a:ext uri="{FF2B5EF4-FFF2-40B4-BE49-F238E27FC236}">
                  <a16:creationId xmlns:a16="http://schemas.microsoft.com/office/drawing/2014/main" id="{F9310EE9-40B0-6ECD-22EE-155CB4CB29CD}"/>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3" name="Freeform 109">
              <a:extLst>
                <a:ext uri="{FF2B5EF4-FFF2-40B4-BE49-F238E27FC236}">
                  <a16:creationId xmlns:a16="http://schemas.microsoft.com/office/drawing/2014/main" id="{4BB91EFF-968B-209F-8E28-3F55A7DAEA74}"/>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4" name="Freeform 110">
              <a:extLst>
                <a:ext uri="{FF2B5EF4-FFF2-40B4-BE49-F238E27FC236}">
                  <a16:creationId xmlns:a16="http://schemas.microsoft.com/office/drawing/2014/main" id="{20D85370-A5BC-B7F0-E755-03E7A2AB80A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5" name="Freeform 111">
              <a:extLst>
                <a:ext uri="{FF2B5EF4-FFF2-40B4-BE49-F238E27FC236}">
                  <a16:creationId xmlns:a16="http://schemas.microsoft.com/office/drawing/2014/main" id="{7BC5D3A9-847A-A796-9C84-FFB5DA336522}"/>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6" name="Freeform 112">
              <a:extLst>
                <a:ext uri="{FF2B5EF4-FFF2-40B4-BE49-F238E27FC236}">
                  <a16:creationId xmlns:a16="http://schemas.microsoft.com/office/drawing/2014/main" id="{86BDF3A9-E892-FC61-35D0-6B3D8FD33C1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7" name="Freeform 113">
              <a:extLst>
                <a:ext uri="{FF2B5EF4-FFF2-40B4-BE49-F238E27FC236}">
                  <a16:creationId xmlns:a16="http://schemas.microsoft.com/office/drawing/2014/main" id="{40E0178B-39DD-E828-CF3C-BB930BD9A41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14" name="组合 2">
            <a:extLst>
              <a:ext uri="{FF2B5EF4-FFF2-40B4-BE49-F238E27FC236}">
                <a16:creationId xmlns:a16="http://schemas.microsoft.com/office/drawing/2014/main" id="{17FB6E4F-E6AE-9C0C-0E0A-3599087D3DE7}"/>
              </a:ext>
            </a:extLst>
          </p:cNvPr>
          <p:cNvGrpSpPr/>
          <p:nvPr/>
        </p:nvGrpSpPr>
        <p:grpSpPr>
          <a:xfrm>
            <a:off x="0" y="6109909"/>
            <a:ext cx="12191999" cy="783792"/>
            <a:chOff x="-223793" y="6027003"/>
            <a:chExt cx="12515307" cy="830998"/>
          </a:xfrm>
        </p:grpSpPr>
        <p:pic>
          <p:nvPicPr>
            <p:cNvPr id="15" name="图片 3">
              <a:extLst>
                <a:ext uri="{FF2B5EF4-FFF2-40B4-BE49-F238E27FC236}">
                  <a16:creationId xmlns:a16="http://schemas.microsoft.com/office/drawing/2014/main" id="{0C191495-040C-CE8C-5095-06940BE5690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6" name="图片 4">
              <a:extLst>
                <a:ext uri="{FF2B5EF4-FFF2-40B4-BE49-F238E27FC236}">
                  <a16:creationId xmlns:a16="http://schemas.microsoft.com/office/drawing/2014/main" id="{133263B6-90E0-F2BE-33A6-CB90F77A762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7" name="图片 5">
              <a:extLst>
                <a:ext uri="{FF2B5EF4-FFF2-40B4-BE49-F238E27FC236}">
                  <a16:creationId xmlns:a16="http://schemas.microsoft.com/office/drawing/2014/main" id="{63ABD4B4-5ADE-20ED-0E0C-B4F29D9A227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8" name="图片 7">
              <a:extLst>
                <a:ext uri="{FF2B5EF4-FFF2-40B4-BE49-F238E27FC236}">
                  <a16:creationId xmlns:a16="http://schemas.microsoft.com/office/drawing/2014/main" id="{FB67D87B-E3E7-DEF0-2C9C-37C73E90C73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9" name="图片 8">
              <a:extLst>
                <a:ext uri="{FF2B5EF4-FFF2-40B4-BE49-F238E27FC236}">
                  <a16:creationId xmlns:a16="http://schemas.microsoft.com/office/drawing/2014/main" id="{F0D22100-CF1D-2301-1C4F-1163B1056DE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20" name="图片 9">
              <a:extLst>
                <a:ext uri="{FF2B5EF4-FFF2-40B4-BE49-F238E27FC236}">
                  <a16:creationId xmlns:a16="http://schemas.microsoft.com/office/drawing/2014/main" id="{ADD352DF-23CC-7424-5E7E-9ACFBD8F684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1" name="图片 10">
              <a:extLst>
                <a:ext uri="{FF2B5EF4-FFF2-40B4-BE49-F238E27FC236}">
                  <a16:creationId xmlns:a16="http://schemas.microsoft.com/office/drawing/2014/main" id="{726C74CF-1E6C-7DE1-2821-113C7439691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4" name="Picture 3">
            <a:extLst>
              <a:ext uri="{FF2B5EF4-FFF2-40B4-BE49-F238E27FC236}">
                <a16:creationId xmlns:a16="http://schemas.microsoft.com/office/drawing/2014/main" id="{D7C82214-1592-4376-AF55-16563BC42258}"/>
              </a:ext>
            </a:extLst>
          </p:cNvPr>
          <p:cNvPicPr>
            <a:picLocks noChangeAspect="1"/>
          </p:cNvPicPr>
          <p:nvPr/>
        </p:nvPicPr>
        <p:blipFill>
          <a:blip r:embed="rId6"/>
          <a:stretch>
            <a:fillRect/>
          </a:stretch>
        </p:blipFill>
        <p:spPr>
          <a:xfrm>
            <a:off x="1559587" y="2009682"/>
            <a:ext cx="5224725" cy="2133785"/>
          </a:xfrm>
          <a:prstGeom prst="rect">
            <a:avLst/>
          </a:prstGeom>
        </p:spPr>
      </p:pic>
      <p:pic>
        <p:nvPicPr>
          <p:cNvPr id="24" name="Picture 23" descr="A picture containing shape&#10;&#10;Description automatically generated">
            <a:extLst>
              <a:ext uri="{FF2B5EF4-FFF2-40B4-BE49-F238E27FC236}">
                <a16:creationId xmlns:a16="http://schemas.microsoft.com/office/drawing/2014/main" id="{47481937-E14E-4C83-B11F-D2BAB84DC3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7800" y="323850"/>
            <a:ext cx="1276350" cy="1276350"/>
          </a:xfrm>
          <a:prstGeom prst="rect">
            <a:avLst/>
          </a:prstGeom>
        </p:spPr>
      </p:pic>
    </p:spTree>
    <p:extLst>
      <p:ext uri="{BB962C8B-B14F-4D97-AF65-F5344CB8AC3E}">
        <p14:creationId xmlns:p14="http://schemas.microsoft.com/office/powerpoint/2010/main" val="771889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randombar(horizontal)">
                                      <p:cBhvr>
                                        <p:cTn id="11" dur="500"/>
                                        <p:tgtEl>
                                          <p:spTgt spid="48"/>
                                        </p:tgtEl>
                                      </p:cBhvr>
                                    </p:animEffect>
                                  </p:childTnLst>
                                </p:cTn>
                              </p:par>
                              <p:par>
                                <p:cTn id="12" presetID="14" presetClass="entr" presetSubtype="10"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randombar(horizontal)">
                                      <p:cBhvr>
                                        <p:cTn id="14" dur="500"/>
                                        <p:tgtEl>
                                          <p:spTgt spid="4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par>
                                <p:cTn id="18" presetID="14" presetClass="entr" presetSubtype="10" fill="hold"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2">
            <a:extLst>
              <a:ext uri="{FF2B5EF4-FFF2-40B4-BE49-F238E27FC236}">
                <a16:creationId xmlns:a16="http://schemas.microsoft.com/office/drawing/2014/main" id="{5A597A02-0929-3D0A-BE5F-A6550D020C17}"/>
              </a:ext>
            </a:extLst>
          </p:cNvPr>
          <p:cNvGrpSpPr/>
          <p:nvPr/>
        </p:nvGrpSpPr>
        <p:grpSpPr>
          <a:xfrm>
            <a:off x="0" y="6109909"/>
            <a:ext cx="12191999" cy="783792"/>
            <a:chOff x="-223793" y="6027003"/>
            <a:chExt cx="12515307" cy="830998"/>
          </a:xfrm>
        </p:grpSpPr>
        <p:pic>
          <p:nvPicPr>
            <p:cNvPr id="13" name="图片 3">
              <a:extLst>
                <a:ext uri="{FF2B5EF4-FFF2-40B4-BE49-F238E27FC236}">
                  <a16:creationId xmlns:a16="http://schemas.microsoft.com/office/drawing/2014/main" id="{C2772A1B-BFFA-259B-3EC7-2DA2F7174B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4" name="图片 4">
              <a:extLst>
                <a:ext uri="{FF2B5EF4-FFF2-40B4-BE49-F238E27FC236}">
                  <a16:creationId xmlns:a16="http://schemas.microsoft.com/office/drawing/2014/main" id="{FC4903C3-6DB9-9C1D-77C5-A7833E510B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6" name="图片 5">
              <a:extLst>
                <a:ext uri="{FF2B5EF4-FFF2-40B4-BE49-F238E27FC236}">
                  <a16:creationId xmlns:a16="http://schemas.microsoft.com/office/drawing/2014/main" id="{B97D50A2-1AAA-B232-D942-1BCBD7DA49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7" name="图片 7">
              <a:extLst>
                <a:ext uri="{FF2B5EF4-FFF2-40B4-BE49-F238E27FC236}">
                  <a16:creationId xmlns:a16="http://schemas.microsoft.com/office/drawing/2014/main" id="{201C1DCF-317B-8B4C-387D-84DD141B5F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8" name="图片 8">
              <a:extLst>
                <a:ext uri="{FF2B5EF4-FFF2-40B4-BE49-F238E27FC236}">
                  <a16:creationId xmlns:a16="http://schemas.microsoft.com/office/drawing/2014/main" id="{DFADB671-B85F-F2BE-8187-808E4593D5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9" name="图片 9">
              <a:extLst>
                <a:ext uri="{FF2B5EF4-FFF2-40B4-BE49-F238E27FC236}">
                  <a16:creationId xmlns:a16="http://schemas.microsoft.com/office/drawing/2014/main" id="{9B157A3B-38E0-5DE9-BDBC-F18E8A4B08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0" name="图片 10">
              <a:extLst>
                <a:ext uri="{FF2B5EF4-FFF2-40B4-BE49-F238E27FC236}">
                  <a16:creationId xmlns:a16="http://schemas.microsoft.com/office/drawing/2014/main" id="{A7507E4D-1389-EACB-90C0-D1820FA50C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1" name="Rectangle: Rounded Corners 20">
            <a:extLst>
              <a:ext uri="{FF2B5EF4-FFF2-40B4-BE49-F238E27FC236}">
                <a16:creationId xmlns:a16="http://schemas.microsoft.com/office/drawing/2014/main" id="{3C025EA7-733C-4D44-B8F8-B483C4420E78}"/>
              </a:ext>
            </a:extLst>
          </p:cNvPr>
          <p:cNvSpPr/>
          <p:nvPr/>
        </p:nvSpPr>
        <p:spPr>
          <a:xfrm>
            <a:off x="644633" y="219075"/>
            <a:ext cx="10823467" cy="2019301"/>
          </a:xfrm>
          <a:custGeom>
            <a:avLst/>
            <a:gdLst>
              <a:gd name="connsiteX0" fmla="*/ 0 w 10823467"/>
              <a:gd name="connsiteY0" fmla="*/ 336557 h 2019301"/>
              <a:gd name="connsiteX1" fmla="*/ 336557 w 10823467"/>
              <a:gd name="connsiteY1" fmla="*/ 0 h 2019301"/>
              <a:gd name="connsiteX2" fmla="*/ 10486910 w 10823467"/>
              <a:gd name="connsiteY2" fmla="*/ 0 h 2019301"/>
              <a:gd name="connsiteX3" fmla="*/ 10823467 w 10823467"/>
              <a:gd name="connsiteY3" fmla="*/ 336557 h 2019301"/>
              <a:gd name="connsiteX4" fmla="*/ 10823467 w 10823467"/>
              <a:gd name="connsiteY4" fmla="*/ 1682744 h 2019301"/>
              <a:gd name="connsiteX5" fmla="*/ 10486910 w 10823467"/>
              <a:gd name="connsiteY5" fmla="*/ 2019301 h 2019301"/>
              <a:gd name="connsiteX6" fmla="*/ 336557 w 10823467"/>
              <a:gd name="connsiteY6" fmla="*/ 2019301 h 2019301"/>
              <a:gd name="connsiteX7" fmla="*/ 0 w 10823467"/>
              <a:gd name="connsiteY7" fmla="*/ 1682744 h 2019301"/>
              <a:gd name="connsiteX8" fmla="*/ 0 w 10823467"/>
              <a:gd name="connsiteY8" fmla="*/ 336557 h 20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3467" h="2019301" fill="none" extrusionOk="0">
                <a:moveTo>
                  <a:pt x="0" y="336557"/>
                </a:moveTo>
                <a:cubicBezTo>
                  <a:pt x="1290" y="185613"/>
                  <a:pt x="158834" y="13681"/>
                  <a:pt x="336557" y="0"/>
                </a:cubicBezTo>
                <a:cubicBezTo>
                  <a:pt x="2069349" y="72427"/>
                  <a:pt x="8076358" y="61419"/>
                  <a:pt x="10486910" y="0"/>
                </a:cubicBezTo>
                <a:cubicBezTo>
                  <a:pt x="10668958" y="-26341"/>
                  <a:pt x="10795592" y="142250"/>
                  <a:pt x="10823467" y="336557"/>
                </a:cubicBezTo>
                <a:cubicBezTo>
                  <a:pt x="10867455" y="746752"/>
                  <a:pt x="10767260" y="1459088"/>
                  <a:pt x="10823467" y="1682744"/>
                </a:cubicBezTo>
                <a:cubicBezTo>
                  <a:pt x="10829391" y="1838551"/>
                  <a:pt x="10668950" y="2015002"/>
                  <a:pt x="10486910" y="2019301"/>
                </a:cubicBezTo>
                <a:cubicBezTo>
                  <a:pt x="6699952" y="2049128"/>
                  <a:pt x="2282925" y="1939995"/>
                  <a:pt x="336557" y="2019301"/>
                </a:cubicBezTo>
                <a:cubicBezTo>
                  <a:pt x="175071" y="2016544"/>
                  <a:pt x="-16514" y="1871885"/>
                  <a:pt x="0" y="1682744"/>
                </a:cubicBezTo>
                <a:cubicBezTo>
                  <a:pt x="-97964" y="1382713"/>
                  <a:pt x="44459" y="720246"/>
                  <a:pt x="0" y="336557"/>
                </a:cubicBezTo>
                <a:close/>
              </a:path>
              <a:path w="10823467" h="2019301" stroke="0" extrusionOk="0">
                <a:moveTo>
                  <a:pt x="0" y="336557"/>
                </a:moveTo>
                <a:cubicBezTo>
                  <a:pt x="30087" y="158883"/>
                  <a:pt x="164048" y="27847"/>
                  <a:pt x="336557" y="0"/>
                </a:cubicBezTo>
                <a:cubicBezTo>
                  <a:pt x="4602170" y="123000"/>
                  <a:pt x="8790334" y="-96860"/>
                  <a:pt x="10486910" y="0"/>
                </a:cubicBezTo>
                <a:cubicBezTo>
                  <a:pt x="10665574" y="-5496"/>
                  <a:pt x="10839189" y="118985"/>
                  <a:pt x="10823467" y="336557"/>
                </a:cubicBezTo>
                <a:cubicBezTo>
                  <a:pt x="10769559" y="482140"/>
                  <a:pt x="10905088" y="1026765"/>
                  <a:pt x="10823467" y="1682744"/>
                </a:cubicBezTo>
                <a:cubicBezTo>
                  <a:pt x="10794121" y="1879251"/>
                  <a:pt x="10645324" y="2014807"/>
                  <a:pt x="10486910" y="2019301"/>
                </a:cubicBezTo>
                <a:cubicBezTo>
                  <a:pt x="9009318" y="1858594"/>
                  <a:pt x="5117632" y="2058968"/>
                  <a:pt x="336557" y="2019301"/>
                </a:cubicBezTo>
                <a:cubicBezTo>
                  <a:pt x="128184" y="2014757"/>
                  <a:pt x="-11414" y="1863448"/>
                  <a:pt x="0" y="1682744"/>
                </a:cubicBezTo>
                <a:cubicBezTo>
                  <a:pt x="56234" y="1460098"/>
                  <a:pt x="-6774" y="780185"/>
                  <a:pt x="0" y="336557"/>
                </a:cubicBezTo>
                <a:close/>
              </a:path>
            </a:pathLst>
          </a:custGeom>
          <a:solidFill>
            <a:srgbClr val="CCFFCC"/>
          </a:solidFill>
          <a:ln w="38100">
            <a:solidFill>
              <a:srgbClr val="00B05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a:ea typeface="+mn-ea"/>
                <a:cs typeface="+mn-cs"/>
              </a:rPr>
              <a:t>Bướ</a:t>
            </a:r>
            <a:r>
              <a:rPr kumimoji="0" lang="en-US" sz="3200" b="1" i="0" u="none" strike="noStrike" kern="1200" cap="none" spc="0" normalizeH="0" baseline="0" noProof="0" dirty="0">
                <a:ln>
                  <a:noFill/>
                </a:ln>
                <a:solidFill>
                  <a:prstClr val="black"/>
                </a:solidFill>
                <a:effectLst/>
                <a:uLnTx/>
                <a:uFillTx/>
                <a:latin typeface="Calibri"/>
                <a:ea typeface="+mn-ea"/>
                <a:cs typeface="+mn-cs"/>
              </a:rPr>
              <a:t>c 2:</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Trình</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bày</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theo</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Lắng</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nghe</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các</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trình</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bày</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để</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biết</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thêm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về</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truyền</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thống</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quên</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hương</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Đặt</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câu</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hỏi</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cho</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các</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khác</a:t>
            </a:r>
            <a:r>
              <a:rPr kumimoji="0" lang="en-US" sz="3200" b="1" i="0" u="none" strike="noStrike" kern="1200" cap="none" spc="0" normalizeH="0" noProof="0" dirty="0">
                <a:ln>
                  <a:noFill/>
                </a:ln>
                <a:solidFill>
                  <a:prstClr val="black"/>
                </a:solidFill>
                <a:effectLst/>
                <a:uLnTx/>
                <a:uFillTx/>
                <a:latin typeface="Calibri"/>
                <a:ea typeface="+mn-ea"/>
                <a:cs typeface="+mn-cs"/>
              </a:rPr>
              <a:t>.</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A125A81-D56F-47DD-A460-0C2E2AD1C0DA}"/>
              </a:ext>
            </a:extLst>
          </p:cNvPr>
          <p:cNvPicPr>
            <a:picLocks noChangeAspect="1"/>
          </p:cNvPicPr>
          <p:nvPr/>
        </p:nvPicPr>
        <p:blipFill>
          <a:blip r:embed="rId4"/>
          <a:stretch>
            <a:fillRect/>
          </a:stretch>
        </p:blipFill>
        <p:spPr>
          <a:xfrm>
            <a:off x="3971925" y="2624137"/>
            <a:ext cx="4857750" cy="3386138"/>
          </a:xfrm>
          <a:prstGeom prst="rect">
            <a:avLst/>
          </a:prstGeom>
        </p:spPr>
      </p:pic>
    </p:spTree>
    <p:extLst>
      <p:ext uri="{BB962C8B-B14F-4D97-AF65-F5344CB8AC3E}">
        <p14:creationId xmlns:p14="http://schemas.microsoft.com/office/powerpoint/2010/main" val="3236144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348D15C9-9853-997B-ECA2-D0CFB71C29EF}"/>
              </a:ext>
            </a:extLst>
          </p:cNvPr>
          <p:cNvGrpSpPr/>
          <p:nvPr/>
        </p:nvGrpSpPr>
        <p:grpSpPr>
          <a:xfrm>
            <a:off x="533401" y="547037"/>
            <a:ext cx="9172574" cy="4605988"/>
            <a:chOff x="5610688" y="1031736"/>
            <a:chExt cx="5879305" cy="3980523"/>
          </a:xfrm>
        </p:grpSpPr>
        <p:sp>
          <p:nvSpPr>
            <p:cNvPr id="8" name="Freeform: Shape 7">
              <a:extLst>
                <a:ext uri="{FF2B5EF4-FFF2-40B4-BE49-F238E27FC236}">
                  <a16:creationId xmlns:a16="http://schemas.microsoft.com/office/drawing/2014/main"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27" name="TextBox 126">
            <a:extLst>
              <a:ext uri="{FF2B5EF4-FFF2-40B4-BE49-F238E27FC236}">
                <a16:creationId xmlns:a16="http://schemas.microsoft.com/office/drawing/2014/main" id="{68248A34-FC11-BBF4-9546-41424CC3F095}"/>
              </a:ext>
            </a:extLst>
          </p:cNvPr>
          <p:cNvSpPr txBox="1"/>
          <p:nvPr/>
        </p:nvSpPr>
        <p:spPr>
          <a:xfrm>
            <a:off x="933450" y="1035500"/>
            <a:ext cx="8267699" cy="3539430"/>
          </a:xfrm>
          <a:prstGeom prst="rect">
            <a:avLst/>
          </a:prstGeom>
          <a:noFill/>
        </p:spPr>
        <p:txBody>
          <a:bodyPr wrap="square" rtlCol="0">
            <a:spAutoFit/>
          </a:bodyPr>
          <a:lstStyle/>
          <a:p>
            <a:pPr lvl="0" algn="just" defTabSz="457200"/>
            <a:r>
              <a:rPr lang="vi-VN" sz="3200" dirty="0">
                <a:latin typeface="Calibri" panose="020F0502020204030204" pitchFamily="34" charset="0"/>
                <a:cs typeface="Calibri" panose="020F0502020204030204" pitchFamily="34" charset="0"/>
              </a:rPr>
              <a:t>Mỗi địa phương có nhiều truyền thống khác nhau. Những truyền thống này rất phong phú, tạo nên những nét văn hóa đặc trưng cho địa phương mình, Chúng ta hãy cùng tiếp tục khám phá nhiều hơn và hãy giới thiệu cho bạn bè, người thân ở nơi khác biết về truyền thống của địa phương mình.</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126" name="Group 125">
            <a:extLst>
              <a:ext uri="{FF2B5EF4-FFF2-40B4-BE49-F238E27FC236}">
                <a16:creationId xmlns:a16="http://schemas.microsoft.com/office/drawing/2014/main" id="{9DC0A7DE-8A2E-A06C-65A6-C64FDF0D5814}"/>
              </a:ext>
            </a:extLst>
          </p:cNvPr>
          <p:cNvGrpSpPr/>
          <p:nvPr/>
        </p:nvGrpSpPr>
        <p:grpSpPr>
          <a:xfrm>
            <a:off x="8699616" y="2626029"/>
            <a:ext cx="3285947" cy="3794598"/>
            <a:chOff x="8408633" y="1992570"/>
            <a:chExt cx="3507011" cy="3833036"/>
          </a:xfrm>
        </p:grpSpPr>
        <p:grpSp>
          <p:nvGrpSpPr>
            <p:cNvPr id="17" name="Graphic 4">
              <a:extLst>
                <a:ext uri="{FF2B5EF4-FFF2-40B4-BE49-F238E27FC236}">
                  <a16:creationId xmlns:a16="http://schemas.microsoft.com/office/drawing/2014/main"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5" name="图片 40">
            <a:extLst>
              <a:ext uri="{FF2B5EF4-FFF2-40B4-BE49-F238E27FC236}">
                <a16:creationId xmlns:a16="http://schemas.microsoft.com/office/drawing/2014/main"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id="{7DBA5CE6-D26B-0579-D86E-D6DA2B3C947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id="{0FB627D4-C806-FA05-36AF-E91EAF434B9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id="{E5F5F210-F0FD-A1F3-33A8-E1BC7504A35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id="{2C2554C9-4076-5144-9813-C67175A3454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id="{39B8E41B-1BF6-489F-4137-40043FDF27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id="{AB1804EE-CD8A-67EB-69C6-434AE740834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id="{96BEBF6E-8476-B766-0429-A57C38E8FD2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id="{F951BB6E-3EE0-E2D3-4101-AB939D73273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Tree>
    <p:extLst>
      <p:ext uri="{BB962C8B-B14F-4D97-AF65-F5344CB8AC3E}">
        <p14:creationId xmlns:p14="http://schemas.microsoft.com/office/powerpoint/2010/main" val="1329649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randombar(horizontal)">
                                      <p:cBhvr>
                                        <p:cTn id="7" dur="500"/>
                                        <p:tgtEl>
                                          <p:spTgt spid="125"/>
                                        </p:tgtEl>
                                      </p:cBhvr>
                                    </p:animEffect>
                                  </p:childTnLst>
                                </p:cTn>
                              </p:par>
                              <p:par>
                                <p:cTn id="8" presetID="14" presetClass="entr" presetSubtype="10"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randombar(horizontal)">
                                      <p:cBhvr>
                                        <p:cTn id="10" dur="500"/>
                                        <p:tgtEl>
                                          <p:spTgt spid="128"/>
                                        </p:tgtEl>
                                      </p:cBhvr>
                                    </p:animEffect>
                                  </p:childTnLst>
                                </p:cTn>
                              </p:par>
                              <p:par>
                                <p:cTn id="11" presetID="14" presetClass="entr" presetSubtype="1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randombar(horizontal)">
                                      <p:cBhvr>
                                        <p:cTn id="13" dur="500"/>
                                        <p:tgtEl>
                                          <p:spTgt spid="129"/>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7"/>
                                        </p:tgtEl>
                                        <p:attrNameLst>
                                          <p:attrName>style.visibility</p:attrName>
                                        </p:attrNameLst>
                                      </p:cBhvr>
                                      <p:to>
                                        <p:strVal val="visible"/>
                                      </p:to>
                                    </p:set>
                                    <p:anim calcmode="lin" valueType="num">
                                      <p:cBhvr>
                                        <p:cTn id="22" dur="500" fill="hold"/>
                                        <p:tgtEl>
                                          <p:spTgt spid="127"/>
                                        </p:tgtEl>
                                        <p:attrNameLst>
                                          <p:attrName>ppt_w</p:attrName>
                                        </p:attrNameLst>
                                      </p:cBhvr>
                                      <p:tavLst>
                                        <p:tav tm="0">
                                          <p:val>
                                            <p:fltVal val="0"/>
                                          </p:val>
                                        </p:tav>
                                        <p:tav tm="100000">
                                          <p:val>
                                            <p:strVal val="#ppt_w"/>
                                          </p:val>
                                        </p:tav>
                                      </p:tavLst>
                                    </p:anim>
                                    <p:anim calcmode="lin" valueType="num">
                                      <p:cBhvr>
                                        <p:cTn id="23" dur="500" fill="hold"/>
                                        <p:tgtEl>
                                          <p:spTgt spid="127"/>
                                        </p:tgtEl>
                                        <p:attrNameLst>
                                          <p:attrName>ppt_h</p:attrName>
                                        </p:attrNameLst>
                                      </p:cBhvr>
                                      <p:tavLst>
                                        <p:tav tm="0">
                                          <p:val>
                                            <p:fltVal val="0"/>
                                          </p:val>
                                        </p:tav>
                                        <p:tav tm="100000">
                                          <p:val>
                                            <p:strVal val="#ppt_h"/>
                                          </p:val>
                                        </p:tav>
                                      </p:tavLst>
                                    </p:anim>
                                    <p:animEffect transition="in" filter="fade">
                                      <p:cBhvr>
                                        <p:cTn id="24" dur="500"/>
                                        <p:tgtEl>
                                          <p:spTgt spid="127"/>
                                        </p:tgtEl>
                                      </p:cBhvr>
                                    </p:animEffect>
                                  </p:childTnLst>
                                </p:cTn>
                              </p:par>
                              <p:par>
                                <p:cTn id="25" presetID="53" presetClass="entr" presetSubtype="16"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DA7CCDA-47A8-425D-A1DB-5E71CBAF4AFE}"/>
              </a:ext>
            </a:extLst>
          </p:cNvPr>
          <p:cNvGrpSpPr/>
          <p:nvPr/>
        </p:nvGrpSpPr>
        <p:grpSpPr>
          <a:xfrm>
            <a:off x="685075" y="1933617"/>
            <a:ext cx="2581308" cy="3181025"/>
            <a:chOff x="9404662" y="1369975"/>
            <a:chExt cx="2199545" cy="2828284"/>
          </a:xfrm>
        </p:grpSpPr>
        <p:sp>
          <p:nvSpPr>
            <p:cNvPr id="3" name="Freeform 24">
              <a:extLst>
                <a:ext uri="{FF2B5EF4-FFF2-40B4-BE49-F238E27FC236}">
                  <a16:creationId xmlns:a16="http://schemas.microsoft.com/office/drawing/2014/main" id="{483372B0-BBCB-43A9-A567-7F7A2DFBE4CB}"/>
                </a:ext>
              </a:extLst>
            </p:cNvPr>
            <p:cNvSpPr>
              <a:spLocks noEditPoints="1"/>
            </p:cNvSpPr>
            <p:nvPr/>
          </p:nvSpPr>
          <p:spPr bwMode="auto">
            <a:xfrm>
              <a:off x="9699318" y="1851385"/>
              <a:ext cx="1904889" cy="2346874"/>
            </a:xfrm>
            <a:custGeom>
              <a:avLst/>
              <a:gdLst>
                <a:gd name="T0" fmla="*/ 334 w 388"/>
                <a:gd name="T1" fmla="*/ 382 h 478"/>
                <a:gd name="T2" fmla="*/ 339 w 388"/>
                <a:gd name="T3" fmla="*/ 339 h 478"/>
                <a:gd name="T4" fmla="*/ 329 w 388"/>
                <a:gd name="T5" fmla="*/ 320 h 478"/>
                <a:gd name="T6" fmla="*/ 304 w 388"/>
                <a:gd name="T7" fmla="*/ 311 h 478"/>
                <a:gd name="T8" fmla="*/ 319 w 388"/>
                <a:gd name="T9" fmla="*/ 285 h 478"/>
                <a:gd name="T10" fmla="*/ 321 w 388"/>
                <a:gd name="T11" fmla="*/ 243 h 478"/>
                <a:gd name="T12" fmla="*/ 319 w 388"/>
                <a:gd name="T13" fmla="*/ 200 h 478"/>
                <a:gd name="T14" fmla="*/ 303 w 388"/>
                <a:gd name="T15" fmla="*/ 174 h 478"/>
                <a:gd name="T16" fmla="*/ 142 w 388"/>
                <a:gd name="T17" fmla="*/ 282 h 478"/>
                <a:gd name="T18" fmla="*/ 303 w 388"/>
                <a:gd name="T19" fmla="*/ 142 h 478"/>
                <a:gd name="T20" fmla="*/ 303 w 388"/>
                <a:gd name="T21" fmla="*/ 117 h 478"/>
                <a:gd name="T22" fmla="*/ 290 w 388"/>
                <a:gd name="T23" fmla="*/ 92 h 478"/>
                <a:gd name="T24" fmla="*/ 287 w 388"/>
                <a:gd name="T25" fmla="*/ 52 h 478"/>
                <a:gd name="T26" fmla="*/ 274 w 388"/>
                <a:gd name="T27" fmla="*/ 25 h 478"/>
                <a:gd name="T28" fmla="*/ 50 w 388"/>
                <a:gd name="T29" fmla="*/ 194 h 478"/>
                <a:gd name="T30" fmla="*/ 167 w 388"/>
                <a:gd name="T31" fmla="*/ 86 h 478"/>
                <a:gd name="T32" fmla="*/ 198 w 388"/>
                <a:gd name="T33" fmla="*/ 39 h 478"/>
                <a:gd name="T34" fmla="*/ 180 w 388"/>
                <a:gd name="T35" fmla="*/ 20 h 478"/>
                <a:gd name="T36" fmla="*/ 47 w 388"/>
                <a:gd name="T37" fmla="*/ 92 h 478"/>
                <a:gd name="T38" fmla="*/ 75 w 388"/>
                <a:gd name="T39" fmla="*/ 34 h 478"/>
                <a:gd name="T40" fmla="*/ 46 w 388"/>
                <a:gd name="T41" fmla="*/ 10 h 478"/>
                <a:gd name="T42" fmla="*/ 14 w 388"/>
                <a:gd name="T43" fmla="*/ 81 h 478"/>
                <a:gd name="T44" fmla="*/ 21 w 388"/>
                <a:gd name="T45" fmla="*/ 126 h 478"/>
                <a:gd name="T46" fmla="*/ 4 w 388"/>
                <a:gd name="T47" fmla="*/ 175 h 478"/>
                <a:gd name="T48" fmla="*/ 27 w 388"/>
                <a:gd name="T49" fmla="*/ 207 h 478"/>
                <a:gd name="T50" fmla="*/ 19 w 388"/>
                <a:gd name="T51" fmla="*/ 269 h 478"/>
                <a:gd name="T52" fmla="*/ 11 w 388"/>
                <a:gd name="T53" fmla="*/ 327 h 478"/>
                <a:gd name="T54" fmla="*/ 20 w 388"/>
                <a:gd name="T55" fmla="*/ 381 h 478"/>
                <a:gd name="T56" fmla="*/ 12 w 388"/>
                <a:gd name="T57" fmla="*/ 418 h 478"/>
                <a:gd name="T58" fmla="*/ 36 w 388"/>
                <a:gd name="T59" fmla="*/ 436 h 478"/>
                <a:gd name="T60" fmla="*/ 39 w 388"/>
                <a:gd name="T61" fmla="*/ 475 h 478"/>
                <a:gd name="T62" fmla="*/ 124 w 388"/>
                <a:gd name="T63" fmla="*/ 448 h 478"/>
                <a:gd name="T64" fmla="*/ 180 w 388"/>
                <a:gd name="T65" fmla="*/ 443 h 478"/>
                <a:gd name="T66" fmla="*/ 247 w 388"/>
                <a:gd name="T67" fmla="*/ 422 h 478"/>
                <a:gd name="T68" fmla="*/ 311 w 388"/>
                <a:gd name="T69" fmla="*/ 414 h 478"/>
                <a:gd name="T70" fmla="*/ 34 w 388"/>
                <a:gd name="T71" fmla="*/ 163 h 478"/>
                <a:gd name="T72" fmla="*/ 57 w 388"/>
                <a:gd name="T73" fmla="*/ 149 h 478"/>
                <a:gd name="T74" fmla="*/ 141 w 388"/>
                <a:gd name="T75" fmla="*/ 406 h 478"/>
                <a:gd name="T76" fmla="*/ 126 w 388"/>
                <a:gd name="T77" fmla="*/ 424 h 478"/>
                <a:gd name="T78" fmla="*/ 193 w 388"/>
                <a:gd name="T79" fmla="*/ 379 h 478"/>
                <a:gd name="T80" fmla="*/ 45 w 388"/>
                <a:gd name="T81" fmla="*/ 264 h 478"/>
                <a:gd name="T82" fmla="*/ 42 w 388"/>
                <a:gd name="T83" fmla="*/ 303 h 478"/>
                <a:gd name="T84" fmla="*/ 38 w 388"/>
                <a:gd name="T85" fmla="*/ 312 h 478"/>
                <a:gd name="T86" fmla="*/ 70 w 388"/>
                <a:gd name="T87" fmla="*/ 314 h 478"/>
                <a:gd name="T88" fmla="*/ 156 w 388"/>
                <a:gd name="T89" fmla="*/ 243 h 478"/>
                <a:gd name="T90" fmla="*/ 140 w 388"/>
                <a:gd name="T91" fmla="*/ 253 h 478"/>
                <a:gd name="T92" fmla="*/ 91 w 388"/>
                <a:gd name="T93" fmla="*/ 245 h 478"/>
                <a:gd name="T94" fmla="*/ 91 w 388"/>
                <a:gd name="T95" fmla="*/ 245 h 478"/>
                <a:gd name="T96" fmla="*/ 87 w 388"/>
                <a:gd name="T97" fmla="*/ 19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Freeform 25">
              <a:extLst>
                <a:ext uri="{FF2B5EF4-FFF2-40B4-BE49-F238E27FC236}">
                  <a16:creationId xmlns:a16="http://schemas.microsoft.com/office/drawing/2014/main" id="{383E4C35-8C47-43E8-91C4-5B462D8D9AF4}"/>
                </a:ext>
              </a:extLst>
            </p:cNvPr>
            <p:cNvSpPr>
              <a:spLocks/>
            </p:cNvSpPr>
            <p:nvPr/>
          </p:nvSpPr>
          <p:spPr bwMode="auto">
            <a:xfrm>
              <a:off x="10004348" y="2027764"/>
              <a:ext cx="1132973" cy="477260"/>
            </a:xfrm>
            <a:custGeom>
              <a:avLst/>
              <a:gdLst>
                <a:gd name="T0" fmla="*/ 220 w 231"/>
                <a:gd name="T1" fmla="*/ 50 h 97"/>
                <a:gd name="T2" fmla="*/ 173 w 231"/>
                <a:gd name="T3" fmla="*/ 45 h 97"/>
                <a:gd name="T4" fmla="*/ 175 w 231"/>
                <a:gd name="T5" fmla="*/ 37 h 97"/>
                <a:gd name="T6" fmla="*/ 170 w 231"/>
                <a:gd name="T7" fmla="*/ 26 h 97"/>
                <a:gd name="T8" fmla="*/ 175 w 231"/>
                <a:gd name="T9" fmla="*/ 13 h 97"/>
                <a:gd name="T10" fmla="*/ 162 w 231"/>
                <a:gd name="T11" fmla="*/ 3 h 97"/>
                <a:gd name="T12" fmla="*/ 149 w 231"/>
                <a:gd name="T13" fmla="*/ 11 h 97"/>
                <a:gd name="T14" fmla="*/ 141 w 231"/>
                <a:gd name="T15" fmla="*/ 11 h 97"/>
                <a:gd name="T16" fmla="*/ 129 w 231"/>
                <a:gd name="T17" fmla="*/ 18 h 97"/>
                <a:gd name="T18" fmla="*/ 127 w 231"/>
                <a:gd name="T19" fmla="*/ 18 h 97"/>
                <a:gd name="T20" fmla="*/ 111 w 231"/>
                <a:gd name="T21" fmla="*/ 24 h 97"/>
                <a:gd name="T22" fmla="*/ 114 w 231"/>
                <a:gd name="T23" fmla="*/ 22 h 97"/>
                <a:gd name="T24" fmla="*/ 105 w 231"/>
                <a:gd name="T25" fmla="*/ 8 h 97"/>
                <a:gd name="T26" fmla="*/ 78 w 231"/>
                <a:gd name="T27" fmla="*/ 20 h 97"/>
                <a:gd name="T28" fmla="*/ 71 w 231"/>
                <a:gd name="T29" fmla="*/ 19 h 97"/>
                <a:gd name="T30" fmla="*/ 49 w 231"/>
                <a:gd name="T31" fmla="*/ 27 h 97"/>
                <a:gd name="T32" fmla="*/ 51 w 231"/>
                <a:gd name="T33" fmla="*/ 25 h 97"/>
                <a:gd name="T34" fmla="*/ 52 w 231"/>
                <a:gd name="T35" fmla="*/ 24 h 97"/>
                <a:gd name="T36" fmla="*/ 54 w 231"/>
                <a:gd name="T37" fmla="*/ 21 h 97"/>
                <a:gd name="T38" fmla="*/ 58 w 231"/>
                <a:gd name="T39" fmla="*/ 17 h 97"/>
                <a:gd name="T40" fmla="*/ 50 w 231"/>
                <a:gd name="T41" fmla="*/ 7 h 97"/>
                <a:gd name="T42" fmla="*/ 4 w 231"/>
                <a:gd name="T43" fmla="*/ 32 h 97"/>
                <a:gd name="T44" fmla="*/ 7 w 231"/>
                <a:gd name="T45" fmla="*/ 44 h 97"/>
                <a:gd name="T46" fmla="*/ 10 w 231"/>
                <a:gd name="T47" fmla="*/ 55 h 97"/>
                <a:gd name="T48" fmla="*/ 2 w 231"/>
                <a:gd name="T49" fmla="*/ 68 h 97"/>
                <a:gd name="T50" fmla="*/ 6 w 231"/>
                <a:gd name="T51" fmla="*/ 80 h 97"/>
                <a:gd name="T52" fmla="*/ 14 w 231"/>
                <a:gd name="T53" fmla="*/ 91 h 97"/>
                <a:gd name="T54" fmla="*/ 29 w 231"/>
                <a:gd name="T55" fmla="*/ 90 h 97"/>
                <a:gd name="T56" fmla="*/ 33 w 231"/>
                <a:gd name="T57" fmla="*/ 94 h 97"/>
                <a:gd name="T58" fmla="*/ 79 w 231"/>
                <a:gd name="T59" fmla="*/ 85 h 97"/>
                <a:gd name="T60" fmla="*/ 89 w 231"/>
                <a:gd name="T61" fmla="*/ 89 h 97"/>
                <a:gd name="T62" fmla="*/ 125 w 231"/>
                <a:gd name="T63" fmla="*/ 75 h 97"/>
                <a:gd name="T64" fmla="*/ 152 w 231"/>
                <a:gd name="T65" fmla="*/ 68 h 97"/>
                <a:gd name="T66" fmla="*/ 165 w 231"/>
                <a:gd name="T67" fmla="*/ 68 h 97"/>
                <a:gd name="T68" fmla="*/ 220 w 231"/>
                <a:gd name="T69" fmla="*/ 67 h 97"/>
                <a:gd name="T70" fmla="*/ 220 w 231"/>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Freeform 36">
              <a:extLst>
                <a:ext uri="{FF2B5EF4-FFF2-40B4-BE49-F238E27FC236}">
                  <a16:creationId xmlns:a16="http://schemas.microsoft.com/office/drawing/2014/main" id="{80E64032-7399-4875-AF2E-830D1A22CFF5}"/>
                </a:ext>
              </a:extLst>
            </p:cNvPr>
            <p:cNvSpPr>
              <a:spLocks noEditPoints="1"/>
            </p:cNvSpPr>
            <p:nvPr/>
          </p:nvSpPr>
          <p:spPr bwMode="auto">
            <a:xfrm>
              <a:off x="9404662" y="1758008"/>
              <a:ext cx="2106169" cy="2382149"/>
            </a:xfrm>
            <a:custGeom>
              <a:avLst/>
              <a:gdLst>
                <a:gd name="T0" fmla="*/ 402 w 429"/>
                <a:gd name="T1" fmla="*/ 229 h 485"/>
                <a:gd name="T2" fmla="*/ 359 w 429"/>
                <a:gd name="T3" fmla="*/ 5 h 485"/>
                <a:gd name="T4" fmla="*/ 117 w 429"/>
                <a:gd name="T5" fmla="*/ 26 h 485"/>
                <a:gd name="T6" fmla="*/ 50 w 429"/>
                <a:gd name="T7" fmla="*/ 36 h 485"/>
                <a:gd name="T8" fmla="*/ 21 w 429"/>
                <a:gd name="T9" fmla="*/ 97 h 485"/>
                <a:gd name="T10" fmla="*/ 43 w 429"/>
                <a:gd name="T11" fmla="*/ 62 h 485"/>
                <a:gd name="T12" fmla="*/ 1 w 429"/>
                <a:gd name="T13" fmla="*/ 124 h 485"/>
                <a:gd name="T14" fmla="*/ 15 w 429"/>
                <a:gd name="T15" fmla="*/ 199 h 485"/>
                <a:gd name="T16" fmla="*/ 23 w 429"/>
                <a:gd name="T17" fmla="*/ 292 h 485"/>
                <a:gd name="T18" fmla="*/ 19 w 429"/>
                <a:gd name="T19" fmla="*/ 361 h 485"/>
                <a:gd name="T20" fmla="*/ 30 w 429"/>
                <a:gd name="T21" fmla="*/ 439 h 485"/>
                <a:gd name="T22" fmla="*/ 50 w 429"/>
                <a:gd name="T23" fmla="*/ 434 h 485"/>
                <a:gd name="T24" fmla="*/ 49 w 429"/>
                <a:gd name="T25" fmla="*/ 472 h 485"/>
                <a:gd name="T26" fmla="*/ 78 w 429"/>
                <a:gd name="T27" fmla="*/ 477 h 485"/>
                <a:gd name="T28" fmla="*/ 217 w 429"/>
                <a:gd name="T29" fmla="*/ 462 h 485"/>
                <a:gd name="T30" fmla="*/ 49 w 429"/>
                <a:gd name="T31" fmla="*/ 231 h 485"/>
                <a:gd name="T32" fmla="*/ 48 w 429"/>
                <a:gd name="T33" fmla="*/ 206 h 485"/>
                <a:gd name="T34" fmla="*/ 18 w 429"/>
                <a:gd name="T35" fmla="*/ 113 h 485"/>
                <a:gd name="T36" fmla="*/ 47 w 429"/>
                <a:gd name="T37" fmla="*/ 133 h 485"/>
                <a:gd name="T38" fmla="*/ 41 w 429"/>
                <a:gd name="T39" fmla="*/ 146 h 485"/>
                <a:gd name="T40" fmla="*/ 41 w 429"/>
                <a:gd name="T41" fmla="*/ 146 h 485"/>
                <a:gd name="T42" fmla="*/ 47 w 429"/>
                <a:gd name="T43" fmla="*/ 161 h 485"/>
                <a:gd name="T44" fmla="*/ 24 w 429"/>
                <a:gd name="T45" fmla="*/ 191 h 485"/>
                <a:gd name="T46" fmla="*/ 49 w 429"/>
                <a:gd name="T47" fmla="*/ 248 h 485"/>
                <a:gd name="T48" fmla="*/ 31 w 429"/>
                <a:gd name="T49" fmla="*/ 248 h 485"/>
                <a:gd name="T50" fmla="*/ 49 w 429"/>
                <a:gd name="T51" fmla="*/ 299 h 485"/>
                <a:gd name="T52" fmla="*/ 27 w 429"/>
                <a:gd name="T53" fmla="*/ 317 h 485"/>
                <a:gd name="T54" fmla="*/ 50 w 429"/>
                <a:gd name="T55" fmla="*/ 350 h 485"/>
                <a:gd name="T56" fmla="*/ 31 w 429"/>
                <a:gd name="T57" fmla="*/ 365 h 485"/>
                <a:gd name="T58" fmla="*/ 33 w 429"/>
                <a:gd name="T59" fmla="*/ 423 h 485"/>
                <a:gd name="T60" fmla="*/ 53 w 429"/>
                <a:gd name="T61" fmla="*/ 400 h 485"/>
                <a:gd name="T62" fmla="*/ 226 w 429"/>
                <a:gd name="T63" fmla="*/ 448 h 485"/>
                <a:gd name="T64" fmla="*/ 161 w 429"/>
                <a:gd name="T65" fmla="*/ 425 h 485"/>
                <a:gd name="T66" fmla="*/ 116 w 429"/>
                <a:gd name="T67" fmla="*/ 432 h 485"/>
                <a:gd name="T68" fmla="*/ 74 w 429"/>
                <a:gd name="T69" fmla="*/ 467 h 485"/>
                <a:gd name="T70" fmla="*/ 112 w 429"/>
                <a:gd name="T71" fmla="*/ 406 h 485"/>
                <a:gd name="T72" fmla="*/ 72 w 429"/>
                <a:gd name="T73" fmla="*/ 411 h 485"/>
                <a:gd name="T74" fmla="*/ 72 w 429"/>
                <a:gd name="T75" fmla="*/ 403 h 485"/>
                <a:gd name="T76" fmla="*/ 70 w 429"/>
                <a:gd name="T77" fmla="*/ 371 h 485"/>
                <a:gd name="T78" fmla="*/ 89 w 429"/>
                <a:gd name="T79" fmla="*/ 350 h 485"/>
                <a:gd name="T80" fmla="*/ 69 w 429"/>
                <a:gd name="T81" fmla="*/ 349 h 485"/>
                <a:gd name="T82" fmla="*/ 100 w 429"/>
                <a:gd name="T83" fmla="*/ 312 h 485"/>
                <a:gd name="T84" fmla="*/ 66 w 429"/>
                <a:gd name="T85" fmla="*/ 303 h 485"/>
                <a:gd name="T86" fmla="*/ 66 w 429"/>
                <a:gd name="T87" fmla="*/ 300 h 485"/>
                <a:gd name="T88" fmla="*/ 103 w 429"/>
                <a:gd name="T89" fmla="*/ 243 h 485"/>
                <a:gd name="T90" fmla="*/ 65 w 429"/>
                <a:gd name="T91" fmla="*/ 243 h 485"/>
                <a:gd name="T92" fmla="*/ 64 w 429"/>
                <a:gd name="T93" fmla="*/ 239 h 485"/>
                <a:gd name="T94" fmla="*/ 95 w 429"/>
                <a:gd name="T95" fmla="*/ 200 h 485"/>
                <a:gd name="T96" fmla="*/ 110 w 429"/>
                <a:gd name="T97" fmla="*/ 39 h 485"/>
                <a:gd name="T98" fmla="*/ 357 w 429"/>
                <a:gd name="T99" fmla="*/ 15 h 485"/>
                <a:gd name="T100" fmla="*/ 399 w 429"/>
                <a:gd name="T101" fmla="*/ 33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Freeform 37">
              <a:extLst>
                <a:ext uri="{FF2B5EF4-FFF2-40B4-BE49-F238E27FC236}">
                  <a16:creationId xmlns:a16="http://schemas.microsoft.com/office/drawing/2014/main" id="{3515C534-A14E-4AF8-BB82-079D048B16AA}"/>
                </a:ext>
              </a:extLst>
            </p:cNvPr>
            <p:cNvSpPr>
              <a:spLocks noEditPoints="1"/>
            </p:cNvSpPr>
            <p:nvPr/>
          </p:nvSpPr>
          <p:spPr bwMode="auto">
            <a:xfrm>
              <a:off x="9950397" y="1963437"/>
              <a:ext cx="1060347" cy="549887"/>
            </a:xfrm>
            <a:custGeom>
              <a:avLst/>
              <a:gdLst>
                <a:gd name="T0" fmla="*/ 214 w 216"/>
                <a:gd name="T1" fmla="*/ 86 h 112"/>
                <a:gd name="T2" fmla="*/ 204 w 216"/>
                <a:gd name="T3" fmla="*/ 39 h 112"/>
                <a:gd name="T4" fmla="*/ 194 w 216"/>
                <a:gd name="T5" fmla="*/ 7 h 112"/>
                <a:gd name="T6" fmla="*/ 190 w 216"/>
                <a:gd name="T7" fmla="*/ 1 h 112"/>
                <a:gd name="T8" fmla="*/ 14 w 216"/>
                <a:gd name="T9" fmla="*/ 28 h 112"/>
                <a:gd name="T10" fmla="*/ 9 w 216"/>
                <a:gd name="T11" fmla="*/ 30 h 112"/>
                <a:gd name="T12" fmla="*/ 9 w 216"/>
                <a:gd name="T13" fmla="*/ 30 h 112"/>
                <a:gd name="T14" fmla="*/ 8 w 216"/>
                <a:gd name="T15" fmla="*/ 33 h 112"/>
                <a:gd name="T16" fmla="*/ 18 w 216"/>
                <a:gd name="T17" fmla="*/ 108 h 112"/>
                <a:gd name="T18" fmla="*/ 27 w 216"/>
                <a:gd name="T19" fmla="*/ 108 h 112"/>
                <a:gd name="T20" fmla="*/ 28 w 216"/>
                <a:gd name="T21" fmla="*/ 108 h 112"/>
                <a:gd name="T22" fmla="*/ 64 w 216"/>
                <a:gd name="T23" fmla="*/ 108 h 112"/>
                <a:gd name="T24" fmla="*/ 113 w 216"/>
                <a:gd name="T25" fmla="*/ 103 h 112"/>
                <a:gd name="T26" fmla="*/ 205 w 216"/>
                <a:gd name="T27" fmla="*/ 90 h 112"/>
                <a:gd name="T28" fmla="*/ 214 w 216"/>
                <a:gd name="T29" fmla="*/ 86 h 112"/>
                <a:gd name="T30" fmla="*/ 112 w 216"/>
                <a:gd name="T31" fmla="*/ 95 h 112"/>
                <a:gd name="T32" fmla="*/ 64 w 216"/>
                <a:gd name="T33" fmla="*/ 100 h 112"/>
                <a:gd name="T34" fmla="*/ 28 w 216"/>
                <a:gd name="T35" fmla="*/ 105 h 112"/>
                <a:gd name="T36" fmla="*/ 27 w 216"/>
                <a:gd name="T37" fmla="*/ 105 h 112"/>
                <a:gd name="T38" fmla="*/ 16 w 216"/>
                <a:gd name="T39" fmla="*/ 34 h 112"/>
                <a:gd name="T40" fmla="*/ 189 w 216"/>
                <a:gd name="T41" fmla="*/ 9 h 112"/>
                <a:gd name="T42" fmla="*/ 195 w 216"/>
                <a:gd name="T43" fmla="*/ 42 h 112"/>
                <a:gd name="T44" fmla="*/ 203 w 216"/>
                <a:gd name="T45" fmla="*/ 80 h 112"/>
                <a:gd name="T46" fmla="*/ 112 w 216"/>
                <a:gd name="T47"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38">
              <a:extLst>
                <a:ext uri="{FF2B5EF4-FFF2-40B4-BE49-F238E27FC236}">
                  <a16:creationId xmlns:a16="http://schemas.microsoft.com/office/drawing/2014/main" id="{4993FDBF-99BF-4B43-8A4A-70575AC2C921}"/>
                </a:ext>
              </a:extLst>
            </p:cNvPr>
            <p:cNvSpPr>
              <a:spLocks/>
            </p:cNvSpPr>
            <p:nvPr/>
          </p:nvSpPr>
          <p:spPr bwMode="auto">
            <a:xfrm>
              <a:off x="9612166" y="2052664"/>
              <a:ext cx="22826" cy="4150"/>
            </a:xfrm>
            <a:custGeom>
              <a:avLst/>
              <a:gdLst>
                <a:gd name="T0" fmla="*/ 0 w 5"/>
                <a:gd name="T1" fmla="*/ 0 h 1"/>
                <a:gd name="T2" fmla="*/ 5 w 5"/>
                <a:gd name="T3" fmla="*/ 0 h 1"/>
                <a:gd name="T4" fmla="*/ 0 w 5"/>
                <a:gd name="T5" fmla="*/ 0 h 1"/>
              </a:gdLst>
              <a:ahLst/>
              <a:cxnLst>
                <a:cxn ang="0">
                  <a:pos x="T0" y="T1"/>
                </a:cxn>
                <a:cxn ang="0">
                  <a:pos x="T2" y="T3"/>
                </a:cxn>
                <a:cxn ang="0">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39">
              <a:extLst>
                <a:ext uri="{FF2B5EF4-FFF2-40B4-BE49-F238E27FC236}">
                  <a16:creationId xmlns:a16="http://schemas.microsoft.com/office/drawing/2014/main" id="{63ECC857-E4BB-45F7-8374-666956069C2A}"/>
                </a:ext>
              </a:extLst>
            </p:cNvPr>
            <p:cNvSpPr>
              <a:spLocks/>
            </p:cNvSpPr>
            <p:nvPr/>
          </p:nvSpPr>
          <p:spPr bwMode="auto">
            <a:xfrm>
              <a:off x="9634991" y="2052664"/>
              <a:ext cx="622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40">
              <a:extLst>
                <a:ext uri="{FF2B5EF4-FFF2-40B4-BE49-F238E27FC236}">
                  <a16:creationId xmlns:a16="http://schemas.microsoft.com/office/drawing/2014/main" id="{C06C7D84-030C-4CF7-9A30-956202FE8D8D}"/>
                </a:ext>
              </a:extLst>
            </p:cNvPr>
            <p:cNvSpPr>
              <a:spLocks/>
            </p:cNvSpPr>
            <p:nvPr/>
          </p:nvSpPr>
          <p:spPr bwMode="auto">
            <a:xfrm>
              <a:off x="9601790" y="2052664"/>
              <a:ext cx="10376" cy="4150"/>
            </a:xfrm>
            <a:custGeom>
              <a:avLst/>
              <a:gdLst>
                <a:gd name="T0" fmla="*/ 0 w 2"/>
                <a:gd name="T1" fmla="*/ 1 h 1"/>
                <a:gd name="T2" fmla="*/ 2 w 2"/>
                <a:gd name="T3" fmla="*/ 0 h 1"/>
                <a:gd name="T4" fmla="*/ 0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98">
              <a:extLst>
                <a:ext uri="{FF2B5EF4-FFF2-40B4-BE49-F238E27FC236}">
                  <a16:creationId xmlns:a16="http://schemas.microsoft.com/office/drawing/2014/main" id="{A391E0D7-5C67-49F0-83D7-F02619ED6157}"/>
                </a:ext>
              </a:extLst>
            </p:cNvPr>
            <p:cNvSpPr>
              <a:spLocks/>
            </p:cNvSpPr>
            <p:nvPr/>
          </p:nvSpPr>
          <p:spPr bwMode="auto">
            <a:xfrm>
              <a:off x="10832291" y="1428076"/>
              <a:ext cx="103752" cy="240705"/>
            </a:xfrm>
            <a:custGeom>
              <a:avLst/>
              <a:gdLst>
                <a:gd name="T0" fmla="*/ 18 w 21"/>
                <a:gd name="T1" fmla="*/ 20 h 49"/>
                <a:gd name="T2" fmla="*/ 16 w 21"/>
                <a:gd name="T3" fmla="*/ 17 h 49"/>
                <a:gd name="T4" fmla="*/ 16 w 21"/>
                <a:gd name="T5" fmla="*/ 14 h 49"/>
                <a:gd name="T6" fmla="*/ 16 w 21"/>
                <a:gd name="T7" fmla="*/ 14 h 49"/>
                <a:gd name="T8" fmla="*/ 13 w 21"/>
                <a:gd name="T9" fmla="*/ 10 h 49"/>
                <a:gd name="T10" fmla="*/ 13 w 21"/>
                <a:gd name="T11" fmla="*/ 6 h 49"/>
                <a:gd name="T12" fmla="*/ 5 w 21"/>
                <a:gd name="T13" fmla="*/ 3 h 49"/>
                <a:gd name="T14" fmla="*/ 1 w 21"/>
                <a:gd name="T15" fmla="*/ 5 h 49"/>
                <a:gd name="T16" fmla="*/ 4 w 21"/>
                <a:gd name="T17" fmla="*/ 17 h 49"/>
                <a:gd name="T18" fmla="*/ 7 w 21"/>
                <a:gd name="T19" fmla="*/ 42 h 49"/>
                <a:gd name="T20" fmla="*/ 17 w 21"/>
                <a:gd name="T21" fmla="*/ 43 h 49"/>
                <a:gd name="T22" fmla="*/ 18 w 21"/>
                <a:gd name="T2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99">
              <a:extLst>
                <a:ext uri="{FF2B5EF4-FFF2-40B4-BE49-F238E27FC236}">
                  <a16:creationId xmlns:a16="http://schemas.microsoft.com/office/drawing/2014/main" id="{E5EDD47C-5CEF-4338-AE58-0D5C20CDA582}"/>
                </a:ext>
              </a:extLst>
            </p:cNvPr>
            <p:cNvSpPr>
              <a:spLocks/>
            </p:cNvSpPr>
            <p:nvPr/>
          </p:nvSpPr>
          <p:spPr bwMode="auto">
            <a:xfrm>
              <a:off x="11029419" y="1369975"/>
              <a:ext cx="122428" cy="313332"/>
            </a:xfrm>
            <a:custGeom>
              <a:avLst/>
              <a:gdLst>
                <a:gd name="T0" fmla="*/ 15 w 25"/>
                <a:gd name="T1" fmla="*/ 5 h 64"/>
                <a:gd name="T2" fmla="*/ 15 w 25"/>
                <a:gd name="T3" fmla="*/ 7 h 64"/>
                <a:gd name="T4" fmla="*/ 13 w 25"/>
                <a:gd name="T5" fmla="*/ 8 h 64"/>
                <a:gd name="T6" fmla="*/ 4 w 25"/>
                <a:gd name="T7" fmla="*/ 59 h 64"/>
                <a:gd name="T8" fmla="*/ 12 w 25"/>
                <a:gd name="T9" fmla="*/ 59 h 64"/>
                <a:gd name="T10" fmla="*/ 25 w 25"/>
                <a:gd name="T11" fmla="*/ 6 h 64"/>
                <a:gd name="T12" fmla="*/ 15 w 25"/>
                <a:gd name="T13" fmla="*/ 5 h 64"/>
              </a:gdLst>
              <a:ahLst/>
              <a:cxnLst>
                <a:cxn ang="0">
                  <a:pos x="T0" y="T1"/>
                </a:cxn>
                <a:cxn ang="0">
                  <a:pos x="T2" y="T3"/>
                </a:cxn>
                <a:cxn ang="0">
                  <a:pos x="T4" y="T5"/>
                </a:cxn>
                <a:cxn ang="0">
                  <a:pos x="T6" y="T7"/>
                </a:cxn>
                <a:cxn ang="0">
                  <a:pos x="T8" y="T9"/>
                </a:cxn>
                <a:cxn ang="0">
                  <a:pos x="T10" y="T11"/>
                </a:cxn>
                <a:cxn ang="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00">
              <a:extLst>
                <a:ext uri="{FF2B5EF4-FFF2-40B4-BE49-F238E27FC236}">
                  <a16:creationId xmlns:a16="http://schemas.microsoft.com/office/drawing/2014/main" id="{673135D2-7FD8-478E-BA63-02D3FA962636}"/>
                </a:ext>
              </a:extLst>
            </p:cNvPr>
            <p:cNvSpPr>
              <a:spLocks/>
            </p:cNvSpPr>
            <p:nvPr/>
          </p:nvSpPr>
          <p:spPr bwMode="auto">
            <a:xfrm>
              <a:off x="11274274" y="1438452"/>
              <a:ext cx="161853" cy="244855"/>
            </a:xfrm>
            <a:custGeom>
              <a:avLst/>
              <a:gdLst>
                <a:gd name="T0" fmla="*/ 22 w 33"/>
                <a:gd name="T1" fmla="*/ 4 h 50"/>
                <a:gd name="T2" fmla="*/ 17 w 33"/>
                <a:gd name="T3" fmla="*/ 12 h 50"/>
                <a:gd name="T4" fmla="*/ 6 w 33"/>
                <a:gd name="T5" fmla="*/ 22 h 50"/>
                <a:gd name="T6" fmla="*/ 2 w 33"/>
                <a:gd name="T7" fmla="*/ 45 h 50"/>
                <a:gd name="T8" fmla="*/ 10 w 33"/>
                <a:gd name="T9" fmla="*/ 46 h 50"/>
                <a:gd name="T10" fmla="*/ 30 w 33"/>
                <a:gd name="T11" fmla="*/ 11 h 50"/>
                <a:gd name="T12" fmla="*/ 22 w 33"/>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4" name="组合 23">
            <a:extLst>
              <a:ext uri="{FF2B5EF4-FFF2-40B4-BE49-F238E27FC236}">
                <a16:creationId xmlns:a16="http://schemas.microsoft.com/office/drawing/2014/main" id="{827ACE9A-D21E-4123-BF79-5E74CCD0C7E5}"/>
              </a:ext>
            </a:extLst>
          </p:cNvPr>
          <p:cNvGrpSpPr/>
          <p:nvPr/>
        </p:nvGrpSpPr>
        <p:grpSpPr>
          <a:xfrm>
            <a:off x="4183288" y="1305363"/>
            <a:ext cx="6977839" cy="845387"/>
            <a:chOff x="1149989" y="3194004"/>
            <a:chExt cx="6977839" cy="845387"/>
          </a:xfrm>
        </p:grpSpPr>
        <p:sp>
          <p:nvSpPr>
            <p:cNvPr id="33" name="文本框 32">
              <a:extLst>
                <a:ext uri="{FF2B5EF4-FFF2-40B4-BE49-F238E27FC236}">
                  <a16:creationId xmlns:a16="http://schemas.microsoft.com/office/drawing/2014/main" id="{948EFD2F-F01F-418C-8E9B-3EF0FC26482F}"/>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26" name="组合 25">
              <a:extLst>
                <a:ext uri="{FF2B5EF4-FFF2-40B4-BE49-F238E27FC236}">
                  <a16:creationId xmlns:a16="http://schemas.microsoft.com/office/drawing/2014/main" id="{1B92F78E-893C-4254-86F8-EF4A0ED41B44}"/>
                </a:ext>
              </a:extLst>
            </p:cNvPr>
            <p:cNvGrpSpPr/>
            <p:nvPr/>
          </p:nvGrpSpPr>
          <p:grpSpPr>
            <a:xfrm rot="19663740">
              <a:off x="1149989" y="3194004"/>
              <a:ext cx="654790" cy="845387"/>
              <a:chOff x="10766636" y="3941730"/>
              <a:chExt cx="1047922" cy="1352954"/>
            </a:xfrm>
          </p:grpSpPr>
          <p:sp>
            <p:nvSpPr>
              <p:cNvPr id="27" name="Freeform 108">
                <a:extLst>
                  <a:ext uri="{FF2B5EF4-FFF2-40B4-BE49-F238E27FC236}">
                    <a16:creationId xmlns:a16="http://schemas.microsoft.com/office/drawing/2014/main" id="{886DF282-E488-49F1-B848-2731132406D2}"/>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09">
                <a:extLst>
                  <a:ext uri="{FF2B5EF4-FFF2-40B4-BE49-F238E27FC236}">
                    <a16:creationId xmlns:a16="http://schemas.microsoft.com/office/drawing/2014/main" id="{267F8DAB-643A-469C-94E6-61324F477C3C}"/>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0">
                <a:extLst>
                  <a:ext uri="{FF2B5EF4-FFF2-40B4-BE49-F238E27FC236}">
                    <a16:creationId xmlns:a16="http://schemas.microsoft.com/office/drawing/2014/main" id="{8A6B81A0-7526-4AD4-B168-2815B6774F0B}"/>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1">
                <a:extLst>
                  <a:ext uri="{FF2B5EF4-FFF2-40B4-BE49-F238E27FC236}">
                    <a16:creationId xmlns:a16="http://schemas.microsoft.com/office/drawing/2014/main" id="{5855A489-0074-4D95-A192-673DDF0C989E}"/>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2">
                <a:extLst>
                  <a:ext uri="{FF2B5EF4-FFF2-40B4-BE49-F238E27FC236}">
                    <a16:creationId xmlns:a16="http://schemas.microsoft.com/office/drawing/2014/main" id="{891A9741-2B23-4E59-A7B8-B21AD9E0DE91}"/>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3">
                <a:extLst>
                  <a:ext uri="{FF2B5EF4-FFF2-40B4-BE49-F238E27FC236}">
                    <a16:creationId xmlns:a16="http://schemas.microsoft.com/office/drawing/2014/main" id="{F5F2254E-34A8-4F53-9C6D-95923EEDD4BB}"/>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sp>
        <p:nvSpPr>
          <p:cNvPr id="68" name="TextBox 67">
            <a:extLst>
              <a:ext uri="{FF2B5EF4-FFF2-40B4-BE49-F238E27FC236}">
                <a16:creationId xmlns:a16="http://schemas.microsoft.com/office/drawing/2014/main" id="{AD3D2EDC-A780-5222-70ED-A38D32339686}"/>
              </a:ext>
            </a:extLst>
          </p:cNvPr>
          <p:cNvSpPr txBox="1"/>
          <p:nvPr/>
        </p:nvSpPr>
        <p:spPr>
          <a:xfrm>
            <a:off x="4026491" y="76546"/>
            <a:ext cx="4211375"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ea typeface="LNTH-LuoLuoNotangYuanTi 1" pitchFamily="2" charset="-128"/>
                <a:cs typeface="LNTH-LuoLuoNotangYuanTi 1" pitchFamily="2" charset="-128"/>
              </a:rPr>
              <a:t>DẶN DÒ</a:t>
            </a:r>
          </a:p>
        </p:txBody>
      </p:sp>
      <p:grpSp>
        <p:nvGrpSpPr>
          <p:cNvPr id="69" name="组合 23">
            <a:extLst>
              <a:ext uri="{FF2B5EF4-FFF2-40B4-BE49-F238E27FC236}">
                <a16:creationId xmlns:a16="http://schemas.microsoft.com/office/drawing/2014/main" id="{1D31B6F8-6E01-CA29-B64C-EC668A35E068}"/>
              </a:ext>
            </a:extLst>
          </p:cNvPr>
          <p:cNvGrpSpPr/>
          <p:nvPr/>
        </p:nvGrpSpPr>
        <p:grpSpPr>
          <a:xfrm>
            <a:off x="4159576" y="2497108"/>
            <a:ext cx="6977839" cy="845387"/>
            <a:chOff x="1149989" y="3194004"/>
            <a:chExt cx="6977839" cy="845387"/>
          </a:xfrm>
        </p:grpSpPr>
        <p:sp>
          <p:nvSpPr>
            <p:cNvPr id="70" name="文本框 32">
              <a:extLst>
                <a:ext uri="{FF2B5EF4-FFF2-40B4-BE49-F238E27FC236}">
                  <a16:creationId xmlns:a16="http://schemas.microsoft.com/office/drawing/2014/main" id="{1B0D6269-24CB-A854-8EC9-558D95B804E2}"/>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71" name="组合 25">
              <a:extLst>
                <a:ext uri="{FF2B5EF4-FFF2-40B4-BE49-F238E27FC236}">
                  <a16:creationId xmlns:a16="http://schemas.microsoft.com/office/drawing/2014/main" id="{F26E5724-101A-F174-F6B0-343EBF8D1494}"/>
                </a:ext>
              </a:extLst>
            </p:cNvPr>
            <p:cNvGrpSpPr/>
            <p:nvPr/>
          </p:nvGrpSpPr>
          <p:grpSpPr>
            <a:xfrm rot="19663740">
              <a:off x="1149989" y="3194004"/>
              <a:ext cx="654790" cy="845387"/>
              <a:chOff x="10766636" y="3941730"/>
              <a:chExt cx="1047922" cy="1352954"/>
            </a:xfrm>
          </p:grpSpPr>
          <p:sp>
            <p:nvSpPr>
              <p:cNvPr id="72" name="Freeform 108">
                <a:extLst>
                  <a:ext uri="{FF2B5EF4-FFF2-40B4-BE49-F238E27FC236}">
                    <a16:creationId xmlns:a16="http://schemas.microsoft.com/office/drawing/2014/main" id="{29B7E860-CF5B-B8B2-687F-BB648C971F1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3" name="Freeform 109">
                <a:extLst>
                  <a:ext uri="{FF2B5EF4-FFF2-40B4-BE49-F238E27FC236}">
                    <a16:creationId xmlns:a16="http://schemas.microsoft.com/office/drawing/2014/main" id="{490FBFF8-C588-05B9-376A-0A3E0C30795B}"/>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4" name="Freeform 110">
                <a:extLst>
                  <a:ext uri="{FF2B5EF4-FFF2-40B4-BE49-F238E27FC236}">
                    <a16:creationId xmlns:a16="http://schemas.microsoft.com/office/drawing/2014/main" id="{B9C4E6EE-E658-B354-2E0D-16206245794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5" name="Freeform 111">
                <a:extLst>
                  <a:ext uri="{FF2B5EF4-FFF2-40B4-BE49-F238E27FC236}">
                    <a16:creationId xmlns:a16="http://schemas.microsoft.com/office/drawing/2014/main" id="{98F74AC1-D749-9490-29BC-A21611470C1C}"/>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6" name="Freeform 112">
                <a:extLst>
                  <a:ext uri="{FF2B5EF4-FFF2-40B4-BE49-F238E27FC236}">
                    <a16:creationId xmlns:a16="http://schemas.microsoft.com/office/drawing/2014/main" id="{75EA0A0D-2A35-BA59-B754-9808F2E3098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7" name="Freeform 113">
                <a:extLst>
                  <a:ext uri="{FF2B5EF4-FFF2-40B4-BE49-F238E27FC236}">
                    <a16:creationId xmlns:a16="http://schemas.microsoft.com/office/drawing/2014/main" id="{48A8A453-50E0-FDF2-2DDB-42DA9B81646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78" name="组合 23">
            <a:extLst>
              <a:ext uri="{FF2B5EF4-FFF2-40B4-BE49-F238E27FC236}">
                <a16:creationId xmlns:a16="http://schemas.microsoft.com/office/drawing/2014/main" id="{617719EC-966F-A1D0-099C-8CC189825086}"/>
              </a:ext>
            </a:extLst>
          </p:cNvPr>
          <p:cNvGrpSpPr/>
          <p:nvPr/>
        </p:nvGrpSpPr>
        <p:grpSpPr>
          <a:xfrm>
            <a:off x="4135864" y="3688853"/>
            <a:ext cx="6977839" cy="845387"/>
            <a:chOff x="1149989" y="3194004"/>
            <a:chExt cx="6977839" cy="845387"/>
          </a:xfrm>
        </p:grpSpPr>
        <p:sp>
          <p:nvSpPr>
            <p:cNvPr id="79" name="文本框 32">
              <a:extLst>
                <a:ext uri="{FF2B5EF4-FFF2-40B4-BE49-F238E27FC236}">
                  <a16:creationId xmlns:a16="http://schemas.microsoft.com/office/drawing/2014/main" id="{CC0D848B-71DD-F1B1-D1C9-21018D221B9A}"/>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0" name="组合 25">
              <a:extLst>
                <a:ext uri="{FF2B5EF4-FFF2-40B4-BE49-F238E27FC236}">
                  <a16:creationId xmlns:a16="http://schemas.microsoft.com/office/drawing/2014/main" id="{2901A01D-9D04-9FDE-C401-329F1633608B}"/>
                </a:ext>
              </a:extLst>
            </p:cNvPr>
            <p:cNvGrpSpPr/>
            <p:nvPr/>
          </p:nvGrpSpPr>
          <p:grpSpPr>
            <a:xfrm rot="19663740">
              <a:off x="1149989" y="3194004"/>
              <a:ext cx="654790" cy="845387"/>
              <a:chOff x="10766636" y="3941730"/>
              <a:chExt cx="1047922" cy="1352954"/>
            </a:xfrm>
          </p:grpSpPr>
          <p:sp>
            <p:nvSpPr>
              <p:cNvPr id="81" name="Freeform 108">
                <a:extLst>
                  <a:ext uri="{FF2B5EF4-FFF2-40B4-BE49-F238E27FC236}">
                    <a16:creationId xmlns:a16="http://schemas.microsoft.com/office/drawing/2014/main" id="{705CC809-A7DB-A1EF-FEBD-E2158B0A798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2" name="Freeform 109">
                <a:extLst>
                  <a:ext uri="{FF2B5EF4-FFF2-40B4-BE49-F238E27FC236}">
                    <a16:creationId xmlns:a16="http://schemas.microsoft.com/office/drawing/2014/main" id="{E26CC408-EFC3-30F1-31AF-6EF26DDF22E9}"/>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3" name="Freeform 110">
                <a:extLst>
                  <a:ext uri="{FF2B5EF4-FFF2-40B4-BE49-F238E27FC236}">
                    <a16:creationId xmlns:a16="http://schemas.microsoft.com/office/drawing/2014/main" id="{816A41A5-FE3E-6B0A-E869-B865E2B45C33}"/>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4" name="Freeform 111">
                <a:extLst>
                  <a:ext uri="{FF2B5EF4-FFF2-40B4-BE49-F238E27FC236}">
                    <a16:creationId xmlns:a16="http://schemas.microsoft.com/office/drawing/2014/main" id="{AC4064E1-2250-C519-F134-8719F9B0CD1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5" name="Freeform 112">
                <a:extLst>
                  <a:ext uri="{FF2B5EF4-FFF2-40B4-BE49-F238E27FC236}">
                    <a16:creationId xmlns:a16="http://schemas.microsoft.com/office/drawing/2014/main" id="{523B04CA-3E60-7EAB-DC2F-D6F994D8774C}"/>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6" name="Freeform 113">
                <a:extLst>
                  <a:ext uri="{FF2B5EF4-FFF2-40B4-BE49-F238E27FC236}">
                    <a16:creationId xmlns:a16="http://schemas.microsoft.com/office/drawing/2014/main" id="{993729C3-B6B7-1F73-0788-C7B53AC167F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87" name="组合 23">
            <a:extLst>
              <a:ext uri="{FF2B5EF4-FFF2-40B4-BE49-F238E27FC236}">
                <a16:creationId xmlns:a16="http://schemas.microsoft.com/office/drawing/2014/main" id="{9A8830B5-8A4B-70AB-D74C-46D887F77625}"/>
              </a:ext>
            </a:extLst>
          </p:cNvPr>
          <p:cNvGrpSpPr/>
          <p:nvPr/>
        </p:nvGrpSpPr>
        <p:grpSpPr>
          <a:xfrm>
            <a:off x="4112152" y="4880598"/>
            <a:ext cx="6977839" cy="845387"/>
            <a:chOff x="1149989" y="3194004"/>
            <a:chExt cx="6977839" cy="845387"/>
          </a:xfrm>
        </p:grpSpPr>
        <p:sp>
          <p:nvSpPr>
            <p:cNvPr id="88" name="文本框 32">
              <a:extLst>
                <a:ext uri="{FF2B5EF4-FFF2-40B4-BE49-F238E27FC236}">
                  <a16:creationId xmlns:a16="http://schemas.microsoft.com/office/drawing/2014/main" id="{9CA1A788-4DB3-0FB0-3271-CD777E49E405}"/>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9" name="组合 25">
              <a:extLst>
                <a:ext uri="{FF2B5EF4-FFF2-40B4-BE49-F238E27FC236}">
                  <a16:creationId xmlns:a16="http://schemas.microsoft.com/office/drawing/2014/main" id="{1E5670EC-B23E-5799-2628-E36CDD21DAA0}"/>
                </a:ext>
              </a:extLst>
            </p:cNvPr>
            <p:cNvGrpSpPr/>
            <p:nvPr/>
          </p:nvGrpSpPr>
          <p:grpSpPr>
            <a:xfrm rot="19663740">
              <a:off x="1149989" y="3194004"/>
              <a:ext cx="654790" cy="845387"/>
              <a:chOff x="10766636" y="3941730"/>
              <a:chExt cx="1047922" cy="1352954"/>
            </a:xfrm>
          </p:grpSpPr>
          <p:sp>
            <p:nvSpPr>
              <p:cNvPr id="90" name="Freeform 108">
                <a:extLst>
                  <a:ext uri="{FF2B5EF4-FFF2-40B4-BE49-F238E27FC236}">
                    <a16:creationId xmlns:a16="http://schemas.microsoft.com/office/drawing/2014/main" id="{7FE64933-6E4D-CCBD-D4CE-216C4BA7E6E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1" name="Freeform 109">
                <a:extLst>
                  <a:ext uri="{FF2B5EF4-FFF2-40B4-BE49-F238E27FC236}">
                    <a16:creationId xmlns:a16="http://schemas.microsoft.com/office/drawing/2014/main" id="{7BD7119F-A6A8-FB13-E376-CC5DD0FACA58}"/>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2" name="Freeform 110">
                <a:extLst>
                  <a:ext uri="{FF2B5EF4-FFF2-40B4-BE49-F238E27FC236}">
                    <a16:creationId xmlns:a16="http://schemas.microsoft.com/office/drawing/2014/main" id="{D8742AA9-9C76-B600-DC10-8F9F2CA4755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3" name="Freeform 111">
                <a:extLst>
                  <a:ext uri="{FF2B5EF4-FFF2-40B4-BE49-F238E27FC236}">
                    <a16:creationId xmlns:a16="http://schemas.microsoft.com/office/drawing/2014/main" id="{2F5BD8A2-A100-553D-17D3-09113A996717}"/>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4" name="Freeform 112">
                <a:extLst>
                  <a:ext uri="{FF2B5EF4-FFF2-40B4-BE49-F238E27FC236}">
                    <a16:creationId xmlns:a16="http://schemas.microsoft.com/office/drawing/2014/main" id="{4E3AABB0-D822-A410-1F6C-CD41B7744F8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5" name="Freeform 113">
                <a:extLst>
                  <a:ext uri="{FF2B5EF4-FFF2-40B4-BE49-F238E27FC236}">
                    <a16:creationId xmlns:a16="http://schemas.microsoft.com/office/drawing/2014/main" id="{8E3709E1-A8EF-FA13-EDD2-4C4004E97DE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pic>
        <p:nvPicPr>
          <p:cNvPr id="50" name="图片 9">
            <a:extLst>
              <a:ext uri="{FF2B5EF4-FFF2-40B4-BE49-F238E27FC236}">
                <a16:creationId xmlns:a16="http://schemas.microsoft.com/office/drawing/2014/main" id="{935F1A4A-5134-3366-D4A5-71D7D54F84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51" name="图片 19">
            <a:extLst>
              <a:ext uri="{FF2B5EF4-FFF2-40B4-BE49-F238E27FC236}">
                <a16:creationId xmlns:a16="http://schemas.microsoft.com/office/drawing/2014/main" id="{9E3CBD86-092A-62C2-3C7A-9A0A3DE135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20973" y="174855"/>
            <a:ext cx="964437" cy="682471"/>
          </a:xfrm>
          <a:prstGeom prst="rect">
            <a:avLst/>
          </a:prstGeom>
        </p:spPr>
      </p:pic>
      <p:grpSp>
        <p:nvGrpSpPr>
          <p:cNvPr id="52" name="组合 25">
            <a:extLst>
              <a:ext uri="{FF2B5EF4-FFF2-40B4-BE49-F238E27FC236}">
                <a16:creationId xmlns:a16="http://schemas.microsoft.com/office/drawing/2014/main" id="{1E18EC02-E66E-AB8D-E013-4B359E997D95}"/>
              </a:ext>
            </a:extLst>
          </p:cNvPr>
          <p:cNvGrpSpPr/>
          <p:nvPr/>
        </p:nvGrpSpPr>
        <p:grpSpPr>
          <a:xfrm rot="1359389">
            <a:off x="10445182" y="175390"/>
            <a:ext cx="1443509" cy="1337751"/>
            <a:chOff x="10101876" y="4297860"/>
            <a:chExt cx="1826037" cy="1763786"/>
          </a:xfrm>
        </p:grpSpPr>
        <p:sp>
          <p:nvSpPr>
            <p:cNvPr id="53" name="Freeform 26">
              <a:extLst>
                <a:ext uri="{FF2B5EF4-FFF2-40B4-BE49-F238E27FC236}">
                  <a16:creationId xmlns:a16="http://schemas.microsoft.com/office/drawing/2014/main" id="{3BFCC463-54D3-572C-D49B-3FD245A0E9F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27">
              <a:extLst>
                <a:ext uri="{FF2B5EF4-FFF2-40B4-BE49-F238E27FC236}">
                  <a16:creationId xmlns:a16="http://schemas.microsoft.com/office/drawing/2014/main" id="{45F2C962-9415-B5F2-050A-308065598FF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18">
              <a:extLst>
                <a:ext uri="{FF2B5EF4-FFF2-40B4-BE49-F238E27FC236}">
                  <a16:creationId xmlns:a16="http://schemas.microsoft.com/office/drawing/2014/main" id="{6EDA97F5-2DDC-E2BD-7ECE-9197E464B077}"/>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 name="Freeform 119">
              <a:extLst>
                <a:ext uri="{FF2B5EF4-FFF2-40B4-BE49-F238E27FC236}">
                  <a16:creationId xmlns:a16="http://schemas.microsoft.com/office/drawing/2014/main" id="{4E2D596C-2A95-A0B5-6245-4149B869F1CA}"/>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120">
              <a:extLst>
                <a:ext uri="{FF2B5EF4-FFF2-40B4-BE49-F238E27FC236}">
                  <a16:creationId xmlns:a16="http://schemas.microsoft.com/office/drawing/2014/main" id="{6DF44200-7318-E65D-D93B-A831FE56A62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21">
              <a:extLst>
                <a:ext uri="{FF2B5EF4-FFF2-40B4-BE49-F238E27FC236}">
                  <a16:creationId xmlns:a16="http://schemas.microsoft.com/office/drawing/2014/main" id="{BB420260-E8A7-A65E-2DB7-B26F82794159}"/>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9" name="图片 48">
            <a:extLst>
              <a:ext uri="{FF2B5EF4-FFF2-40B4-BE49-F238E27FC236}">
                <a16:creationId xmlns:a16="http://schemas.microsoft.com/office/drawing/2014/main" id="{780FE54E-EAD9-7027-A02E-62D8A546DD4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5521" y="254868"/>
            <a:ext cx="646843" cy="457729"/>
          </a:xfrm>
          <a:prstGeom prst="rect">
            <a:avLst/>
          </a:prstGeom>
        </p:spPr>
      </p:pic>
      <p:grpSp>
        <p:nvGrpSpPr>
          <p:cNvPr id="60" name="组合 2">
            <a:extLst>
              <a:ext uri="{FF2B5EF4-FFF2-40B4-BE49-F238E27FC236}">
                <a16:creationId xmlns:a16="http://schemas.microsoft.com/office/drawing/2014/main" id="{0CAD9FCC-6E5A-4563-87D6-993E1243FBAF}"/>
              </a:ext>
            </a:extLst>
          </p:cNvPr>
          <p:cNvGrpSpPr/>
          <p:nvPr/>
        </p:nvGrpSpPr>
        <p:grpSpPr>
          <a:xfrm>
            <a:off x="0" y="6109909"/>
            <a:ext cx="12191999" cy="783792"/>
            <a:chOff x="-223793" y="6027003"/>
            <a:chExt cx="12515307" cy="830998"/>
          </a:xfrm>
        </p:grpSpPr>
        <p:pic>
          <p:nvPicPr>
            <p:cNvPr id="61" name="图片 3">
              <a:extLst>
                <a:ext uri="{FF2B5EF4-FFF2-40B4-BE49-F238E27FC236}">
                  <a16:creationId xmlns:a16="http://schemas.microsoft.com/office/drawing/2014/main" id="{F033FCAC-DAA1-115A-008C-34FED76E32A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62" name="图片 4">
              <a:extLst>
                <a:ext uri="{FF2B5EF4-FFF2-40B4-BE49-F238E27FC236}">
                  <a16:creationId xmlns:a16="http://schemas.microsoft.com/office/drawing/2014/main" id="{47EEE44B-E692-240A-04CA-2246DD04A3C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3" name="图片 5">
              <a:extLst>
                <a:ext uri="{FF2B5EF4-FFF2-40B4-BE49-F238E27FC236}">
                  <a16:creationId xmlns:a16="http://schemas.microsoft.com/office/drawing/2014/main" id="{F4D4EE54-BE9C-AA6E-DDC5-78DFADB6D67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4" name="图片 7">
              <a:extLst>
                <a:ext uri="{FF2B5EF4-FFF2-40B4-BE49-F238E27FC236}">
                  <a16:creationId xmlns:a16="http://schemas.microsoft.com/office/drawing/2014/main" id="{09462F1E-F99D-9B50-D379-678A3C12D84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65" name="图片 8">
              <a:extLst>
                <a:ext uri="{FF2B5EF4-FFF2-40B4-BE49-F238E27FC236}">
                  <a16:creationId xmlns:a16="http://schemas.microsoft.com/office/drawing/2014/main" id="{5DC37BB3-DD47-BBAC-CCEF-122440649B7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6" name="图片 9">
              <a:extLst>
                <a:ext uri="{FF2B5EF4-FFF2-40B4-BE49-F238E27FC236}">
                  <a16:creationId xmlns:a16="http://schemas.microsoft.com/office/drawing/2014/main" id="{AABFAC71-5DED-FABD-865B-100255BDFBA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7" name="图片 10">
              <a:extLst>
                <a:ext uri="{FF2B5EF4-FFF2-40B4-BE49-F238E27FC236}">
                  <a16:creationId xmlns:a16="http://schemas.microsoft.com/office/drawing/2014/main" id="{A04CAE16-1D7E-2462-69B9-379BED39455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Tree>
    <p:extLst>
      <p:ext uri="{BB962C8B-B14F-4D97-AF65-F5344CB8AC3E}">
        <p14:creationId xmlns:p14="http://schemas.microsoft.com/office/powerpoint/2010/main" val="766320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par>
                                <p:cTn id="8" presetID="14" presetClass="entr" presetSubtype="1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randombar(horizontal)">
                                      <p:cBhvr>
                                        <p:cTn id="10" dur="500"/>
                                        <p:tgtEl>
                                          <p:spTgt spid="51"/>
                                        </p:tgtEl>
                                      </p:cBhvr>
                                    </p:animEffect>
                                  </p:childTnLst>
                                </p:cTn>
                              </p:par>
                              <p:par>
                                <p:cTn id="11" presetID="14" presetClass="entr" presetSubtype="1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randombar(horizontal)">
                                      <p:cBhvr>
                                        <p:cTn id="13" dur="500"/>
                                        <p:tgtEl>
                                          <p:spTgt spid="59"/>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 calcmode="lin" valueType="num">
                                      <p:cBhvr>
                                        <p:cTn id="29" dur="1000" fill="hold"/>
                                        <p:tgtEl>
                                          <p:spTgt spid="24"/>
                                        </p:tgtEl>
                                        <p:attrNameLst>
                                          <p:attrName>style.rotation</p:attrName>
                                        </p:attrNameLst>
                                      </p:cBhvr>
                                      <p:tavLst>
                                        <p:tav tm="0">
                                          <p:val>
                                            <p:fltVal val="90"/>
                                          </p:val>
                                        </p:tav>
                                        <p:tav tm="100000">
                                          <p:val>
                                            <p:fltVal val="0"/>
                                          </p:val>
                                        </p:tav>
                                      </p:tavLst>
                                    </p:anim>
                                    <p:animEffect transition="in" filter="fade">
                                      <p:cBhvr>
                                        <p:cTn id="30" dur="1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p:cTn id="35" dur="1000" fill="hold"/>
                                        <p:tgtEl>
                                          <p:spTgt spid="69"/>
                                        </p:tgtEl>
                                        <p:attrNameLst>
                                          <p:attrName>ppt_w</p:attrName>
                                        </p:attrNameLst>
                                      </p:cBhvr>
                                      <p:tavLst>
                                        <p:tav tm="0">
                                          <p:val>
                                            <p:fltVal val="0"/>
                                          </p:val>
                                        </p:tav>
                                        <p:tav tm="100000">
                                          <p:val>
                                            <p:strVal val="#ppt_w"/>
                                          </p:val>
                                        </p:tav>
                                      </p:tavLst>
                                    </p:anim>
                                    <p:anim calcmode="lin" valueType="num">
                                      <p:cBhvr>
                                        <p:cTn id="36" dur="1000" fill="hold"/>
                                        <p:tgtEl>
                                          <p:spTgt spid="69"/>
                                        </p:tgtEl>
                                        <p:attrNameLst>
                                          <p:attrName>ppt_h</p:attrName>
                                        </p:attrNameLst>
                                      </p:cBhvr>
                                      <p:tavLst>
                                        <p:tav tm="0">
                                          <p:val>
                                            <p:fltVal val="0"/>
                                          </p:val>
                                        </p:tav>
                                        <p:tav tm="100000">
                                          <p:val>
                                            <p:strVal val="#ppt_h"/>
                                          </p:val>
                                        </p:tav>
                                      </p:tavLst>
                                    </p:anim>
                                    <p:anim calcmode="lin" valueType="num">
                                      <p:cBhvr>
                                        <p:cTn id="37" dur="1000" fill="hold"/>
                                        <p:tgtEl>
                                          <p:spTgt spid="69"/>
                                        </p:tgtEl>
                                        <p:attrNameLst>
                                          <p:attrName>style.rotation</p:attrName>
                                        </p:attrNameLst>
                                      </p:cBhvr>
                                      <p:tavLst>
                                        <p:tav tm="0">
                                          <p:val>
                                            <p:fltVal val="90"/>
                                          </p:val>
                                        </p:tav>
                                        <p:tav tm="100000">
                                          <p:val>
                                            <p:fltVal val="0"/>
                                          </p:val>
                                        </p:tav>
                                      </p:tavLst>
                                    </p:anim>
                                    <p:animEffect transition="in" filter="fade">
                                      <p:cBhvr>
                                        <p:cTn id="38" dur="100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1000" fill="hold"/>
                                        <p:tgtEl>
                                          <p:spTgt spid="78"/>
                                        </p:tgtEl>
                                        <p:attrNameLst>
                                          <p:attrName>ppt_w</p:attrName>
                                        </p:attrNameLst>
                                      </p:cBhvr>
                                      <p:tavLst>
                                        <p:tav tm="0">
                                          <p:val>
                                            <p:fltVal val="0"/>
                                          </p:val>
                                        </p:tav>
                                        <p:tav tm="100000">
                                          <p:val>
                                            <p:strVal val="#ppt_w"/>
                                          </p:val>
                                        </p:tav>
                                      </p:tavLst>
                                    </p:anim>
                                    <p:anim calcmode="lin" valueType="num">
                                      <p:cBhvr>
                                        <p:cTn id="44" dur="1000" fill="hold"/>
                                        <p:tgtEl>
                                          <p:spTgt spid="78"/>
                                        </p:tgtEl>
                                        <p:attrNameLst>
                                          <p:attrName>ppt_h</p:attrName>
                                        </p:attrNameLst>
                                      </p:cBhvr>
                                      <p:tavLst>
                                        <p:tav tm="0">
                                          <p:val>
                                            <p:fltVal val="0"/>
                                          </p:val>
                                        </p:tav>
                                        <p:tav tm="100000">
                                          <p:val>
                                            <p:strVal val="#ppt_h"/>
                                          </p:val>
                                        </p:tav>
                                      </p:tavLst>
                                    </p:anim>
                                    <p:anim calcmode="lin" valueType="num">
                                      <p:cBhvr>
                                        <p:cTn id="45" dur="1000" fill="hold"/>
                                        <p:tgtEl>
                                          <p:spTgt spid="78"/>
                                        </p:tgtEl>
                                        <p:attrNameLst>
                                          <p:attrName>style.rotation</p:attrName>
                                        </p:attrNameLst>
                                      </p:cBhvr>
                                      <p:tavLst>
                                        <p:tav tm="0">
                                          <p:val>
                                            <p:fltVal val="90"/>
                                          </p:val>
                                        </p:tav>
                                        <p:tav tm="100000">
                                          <p:val>
                                            <p:fltVal val="0"/>
                                          </p:val>
                                        </p:tav>
                                      </p:tavLst>
                                    </p:anim>
                                    <p:animEffect transition="in" filter="fade">
                                      <p:cBhvr>
                                        <p:cTn id="46" dur="1000"/>
                                        <p:tgtEl>
                                          <p:spTgt spid="7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p:cTn id="51" dur="1000" fill="hold"/>
                                        <p:tgtEl>
                                          <p:spTgt spid="87"/>
                                        </p:tgtEl>
                                        <p:attrNameLst>
                                          <p:attrName>ppt_w</p:attrName>
                                        </p:attrNameLst>
                                      </p:cBhvr>
                                      <p:tavLst>
                                        <p:tav tm="0">
                                          <p:val>
                                            <p:fltVal val="0"/>
                                          </p:val>
                                        </p:tav>
                                        <p:tav tm="100000">
                                          <p:val>
                                            <p:strVal val="#ppt_w"/>
                                          </p:val>
                                        </p:tav>
                                      </p:tavLst>
                                    </p:anim>
                                    <p:anim calcmode="lin" valueType="num">
                                      <p:cBhvr>
                                        <p:cTn id="52" dur="1000" fill="hold"/>
                                        <p:tgtEl>
                                          <p:spTgt spid="87"/>
                                        </p:tgtEl>
                                        <p:attrNameLst>
                                          <p:attrName>ppt_h</p:attrName>
                                        </p:attrNameLst>
                                      </p:cBhvr>
                                      <p:tavLst>
                                        <p:tav tm="0">
                                          <p:val>
                                            <p:fltVal val="0"/>
                                          </p:val>
                                        </p:tav>
                                        <p:tav tm="100000">
                                          <p:val>
                                            <p:strVal val="#ppt_h"/>
                                          </p:val>
                                        </p:tav>
                                      </p:tavLst>
                                    </p:anim>
                                    <p:anim calcmode="lin" valueType="num">
                                      <p:cBhvr>
                                        <p:cTn id="53" dur="1000" fill="hold"/>
                                        <p:tgtEl>
                                          <p:spTgt spid="87"/>
                                        </p:tgtEl>
                                        <p:attrNameLst>
                                          <p:attrName>style.rotation</p:attrName>
                                        </p:attrNameLst>
                                      </p:cBhvr>
                                      <p:tavLst>
                                        <p:tav tm="0">
                                          <p:val>
                                            <p:fltVal val="90"/>
                                          </p:val>
                                        </p:tav>
                                        <p:tav tm="100000">
                                          <p:val>
                                            <p:fltVal val="0"/>
                                          </p:val>
                                        </p:tav>
                                      </p:tavLst>
                                    </p:anim>
                                    <p:animEffect transition="in" filter="fade">
                                      <p:cBhvr>
                                        <p:cTn id="54"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73D06AF-B716-4B07-A040-DFA973366C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542" r="77401"/>
          <a:stretch/>
        </p:blipFill>
        <p:spPr>
          <a:xfrm>
            <a:off x="7906346" y="3429000"/>
            <a:ext cx="5088839" cy="3429000"/>
          </a:xfrm>
          <a:prstGeom prst="rect">
            <a:avLst/>
          </a:prstGeom>
        </p:spPr>
      </p:pic>
      <p:pic>
        <p:nvPicPr>
          <p:cNvPr id="6" name="图片 5">
            <a:extLst>
              <a:ext uri="{FF2B5EF4-FFF2-40B4-BE49-F238E27FC236}">
                <a16:creationId xmlns:a16="http://schemas.microsoft.com/office/drawing/2014/main" id="{8D856B30-D53E-47D5-94BA-1CECDC0E4B0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0454" y="6296598"/>
            <a:ext cx="1459832" cy="561402"/>
          </a:xfrm>
          <a:prstGeom prst="rect">
            <a:avLst/>
          </a:prstGeom>
        </p:spPr>
      </p:pic>
      <p:pic>
        <p:nvPicPr>
          <p:cNvPr id="7" name="图片 6">
            <a:extLst>
              <a:ext uri="{FF2B5EF4-FFF2-40B4-BE49-F238E27FC236}">
                <a16:creationId xmlns:a16="http://schemas.microsoft.com/office/drawing/2014/main" id="{48DFE54F-A977-4A9B-8DE0-2925E0E456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680160" y="6503269"/>
            <a:ext cx="922419" cy="354731"/>
          </a:xfrm>
          <a:prstGeom prst="rect">
            <a:avLst/>
          </a:prstGeom>
        </p:spPr>
      </p:pic>
      <p:pic>
        <p:nvPicPr>
          <p:cNvPr id="8" name="图片 7">
            <a:extLst>
              <a:ext uri="{FF2B5EF4-FFF2-40B4-BE49-F238E27FC236}">
                <a16:creationId xmlns:a16="http://schemas.microsoft.com/office/drawing/2014/main" id="{8921A5E6-C896-498C-B858-8521BACA5D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32135" y="6503268"/>
            <a:ext cx="922419" cy="354731"/>
          </a:xfrm>
          <a:prstGeom prst="rect">
            <a:avLst/>
          </a:prstGeom>
        </p:spPr>
      </p:pic>
      <p:pic>
        <p:nvPicPr>
          <p:cNvPr id="9" name="图片 8">
            <a:extLst>
              <a:ext uri="{FF2B5EF4-FFF2-40B4-BE49-F238E27FC236}">
                <a16:creationId xmlns:a16="http://schemas.microsoft.com/office/drawing/2014/main" id="{E0D04FE2-2A42-4B37-AB52-B34C1F09F6A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926933" y="6503269"/>
            <a:ext cx="922419" cy="383741"/>
          </a:xfrm>
          <a:prstGeom prst="rect">
            <a:avLst/>
          </a:prstGeom>
        </p:spPr>
      </p:pic>
      <p:pic>
        <p:nvPicPr>
          <p:cNvPr id="10" name="图片 9">
            <a:extLst>
              <a:ext uri="{FF2B5EF4-FFF2-40B4-BE49-F238E27FC236}">
                <a16:creationId xmlns:a16="http://schemas.microsoft.com/office/drawing/2014/main" id="{28FD76E1-B938-4B19-BB49-6A564ACFFB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11" name="图片 10">
            <a:extLst>
              <a:ext uri="{FF2B5EF4-FFF2-40B4-BE49-F238E27FC236}">
                <a16:creationId xmlns:a16="http://schemas.microsoft.com/office/drawing/2014/main" id="{A087FA02-3F22-40AA-9C9F-70C87698108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9" name="组合 18">
            <a:extLst>
              <a:ext uri="{FF2B5EF4-FFF2-40B4-BE49-F238E27FC236}">
                <a16:creationId xmlns:a16="http://schemas.microsoft.com/office/drawing/2014/main" id="{9C54BB6F-8F1C-4CB5-B9DF-76E9D0B72A7E}"/>
              </a:ext>
            </a:extLst>
          </p:cNvPr>
          <p:cNvGrpSpPr/>
          <p:nvPr/>
        </p:nvGrpSpPr>
        <p:grpSpPr>
          <a:xfrm>
            <a:off x="960899" y="2084770"/>
            <a:ext cx="1047922" cy="1352954"/>
            <a:chOff x="10766636" y="3941730"/>
            <a:chExt cx="1047922" cy="1352954"/>
          </a:xfrm>
        </p:grpSpPr>
        <p:sp>
          <p:nvSpPr>
            <p:cNvPr id="13" name="Freeform 108">
              <a:extLst>
                <a:ext uri="{FF2B5EF4-FFF2-40B4-BE49-F238E27FC236}">
                  <a16:creationId xmlns:a16="http://schemas.microsoft.com/office/drawing/2014/main" id="{92718D15-F6A5-4483-9710-3C60485861CF}"/>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4" name="Freeform 109">
              <a:extLst>
                <a:ext uri="{FF2B5EF4-FFF2-40B4-BE49-F238E27FC236}">
                  <a16:creationId xmlns:a16="http://schemas.microsoft.com/office/drawing/2014/main" id="{3B97E333-1B70-491F-836D-988EDE218845}"/>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5" name="Freeform 110">
              <a:extLst>
                <a:ext uri="{FF2B5EF4-FFF2-40B4-BE49-F238E27FC236}">
                  <a16:creationId xmlns:a16="http://schemas.microsoft.com/office/drawing/2014/main" id="{247D8A62-15FF-403A-A4D3-CE26AD453BE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6" name="Freeform 111">
              <a:extLst>
                <a:ext uri="{FF2B5EF4-FFF2-40B4-BE49-F238E27FC236}">
                  <a16:creationId xmlns:a16="http://schemas.microsoft.com/office/drawing/2014/main" id="{B0B865B7-7307-4C56-A211-B10461B162FA}"/>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7" name="Freeform 112">
              <a:extLst>
                <a:ext uri="{FF2B5EF4-FFF2-40B4-BE49-F238E27FC236}">
                  <a16:creationId xmlns:a16="http://schemas.microsoft.com/office/drawing/2014/main" id="{3DCCC899-E6AB-42C9-82CF-3B1823263F0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8" name="Freeform 113">
              <a:extLst>
                <a:ext uri="{FF2B5EF4-FFF2-40B4-BE49-F238E27FC236}">
                  <a16:creationId xmlns:a16="http://schemas.microsoft.com/office/drawing/2014/main" id="{710FBFE0-E905-4261-97A2-3630190DC40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20" name="图片 19">
            <a:extLst>
              <a:ext uri="{FF2B5EF4-FFF2-40B4-BE49-F238E27FC236}">
                <a16:creationId xmlns:a16="http://schemas.microsoft.com/office/drawing/2014/main" id="{38BA56FC-C3F9-4DAE-BD32-91B14E45749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20973" y="174855"/>
            <a:ext cx="964437" cy="682471"/>
          </a:xfrm>
          <a:prstGeom prst="rect">
            <a:avLst/>
          </a:prstGeom>
        </p:spPr>
      </p:pic>
      <p:pic>
        <p:nvPicPr>
          <p:cNvPr id="21" name="图片 20">
            <a:extLst>
              <a:ext uri="{FF2B5EF4-FFF2-40B4-BE49-F238E27FC236}">
                <a16:creationId xmlns:a16="http://schemas.microsoft.com/office/drawing/2014/main" id="{55767013-D895-42DF-91FC-DA7C59512B9B}"/>
              </a:ext>
            </a:extLst>
          </p:cNvPr>
          <p:cNvPicPr>
            <a:picLocks noChangeAspect="1"/>
          </p:cNvPicPr>
          <p:nvPr/>
        </p:nvPicPr>
        <p:blipFill>
          <a:blip r:embed="rId6"/>
          <a:stretch>
            <a:fillRect/>
          </a:stretch>
        </p:blipFill>
        <p:spPr>
          <a:xfrm>
            <a:off x="2090346" y="829407"/>
            <a:ext cx="7721432" cy="4845415"/>
          </a:xfrm>
          <a:prstGeom prst="rect">
            <a:avLst/>
          </a:prstGeom>
        </p:spPr>
      </p:pic>
      <p:grpSp>
        <p:nvGrpSpPr>
          <p:cNvPr id="50" name="组合 49">
            <a:extLst>
              <a:ext uri="{FF2B5EF4-FFF2-40B4-BE49-F238E27FC236}">
                <a16:creationId xmlns:a16="http://schemas.microsoft.com/office/drawing/2014/main" id="{48E8C827-ECA8-4183-BD13-1FC3314E447A}"/>
              </a:ext>
            </a:extLst>
          </p:cNvPr>
          <p:cNvGrpSpPr/>
          <p:nvPr/>
        </p:nvGrpSpPr>
        <p:grpSpPr>
          <a:xfrm>
            <a:off x="-112148" y="3679994"/>
            <a:ext cx="6241184" cy="3178006"/>
            <a:chOff x="-112148" y="3696816"/>
            <a:chExt cx="6208148" cy="3161184"/>
          </a:xfrm>
        </p:grpSpPr>
        <p:pic>
          <p:nvPicPr>
            <p:cNvPr id="3" name="图片 2">
              <a:extLst>
                <a:ext uri="{FF2B5EF4-FFF2-40B4-BE49-F238E27FC236}">
                  <a16:creationId xmlns:a16="http://schemas.microsoft.com/office/drawing/2014/main" id="{292E376A-5CFE-45D6-80A7-D388EF7315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336" t="64804" r="35756"/>
            <a:stretch/>
          </p:blipFill>
          <p:spPr>
            <a:xfrm flipH="1">
              <a:off x="-112148" y="3898232"/>
              <a:ext cx="6208148" cy="2959768"/>
            </a:xfrm>
            <a:prstGeom prst="rect">
              <a:avLst/>
            </a:prstGeom>
          </p:spPr>
        </p:pic>
        <p:pic>
          <p:nvPicPr>
            <p:cNvPr id="23" name="图片 22">
              <a:extLst>
                <a:ext uri="{FF2B5EF4-FFF2-40B4-BE49-F238E27FC236}">
                  <a16:creationId xmlns:a16="http://schemas.microsoft.com/office/drawing/2014/main" id="{F7186AA6-B55E-47DE-9CE6-967821EA244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103191" y="3696816"/>
              <a:ext cx="718453" cy="933733"/>
            </a:xfrm>
            <a:prstGeom prst="rect">
              <a:avLst/>
            </a:prstGeom>
          </p:spPr>
        </p:pic>
      </p:grpSp>
      <p:grpSp>
        <p:nvGrpSpPr>
          <p:cNvPr id="26" name="组合 25">
            <a:extLst>
              <a:ext uri="{FF2B5EF4-FFF2-40B4-BE49-F238E27FC236}">
                <a16:creationId xmlns:a16="http://schemas.microsoft.com/office/drawing/2014/main" id="{BDA80F26-EEDE-484B-8CC7-A98E543C80AB}"/>
              </a:ext>
            </a:extLst>
          </p:cNvPr>
          <p:cNvGrpSpPr/>
          <p:nvPr/>
        </p:nvGrpSpPr>
        <p:grpSpPr>
          <a:xfrm rot="1359389">
            <a:off x="9312337" y="152147"/>
            <a:ext cx="1827856" cy="1765542"/>
            <a:chOff x="10101876" y="4297860"/>
            <a:chExt cx="1826037" cy="1763786"/>
          </a:xfrm>
        </p:grpSpPr>
        <p:sp>
          <p:nvSpPr>
            <p:cNvPr id="27" name="Freeform 26">
              <a:extLst>
                <a:ext uri="{FF2B5EF4-FFF2-40B4-BE49-F238E27FC236}">
                  <a16:creationId xmlns:a16="http://schemas.microsoft.com/office/drawing/2014/main" id="{8823ABAA-D70D-4C59-8203-A068689381E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7">
              <a:extLst>
                <a:ext uri="{FF2B5EF4-FFF2-40B4-BE49-F238E27FC236}">
                  <a16:creationId xmlns:a16="http://schemas.microsoft.com/office/drawing/2014/main" id="{F90831D1-CC77-46C2-BBE1-360AE25D82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118">
              <a:extLst>
                <a:ext uri="{FF2B5EF4-FFF2-40B4-BE49-F238E27FC236}">
                  <a16:creationId xmlns:a16="http://schemas.microsoft.com/office/drawing/2014/main" id="{17C423B7-F16A-4057-80A4-D7B19C0061D5}"/>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119">
              <a:extLst>
                <a:ext uri="{FF2B5EF4-FFF2-40B4-BE49-F238E27FC236}">
                  <a16:creationId xmlns:a16="http://schemas.microsoft.com/office/drawing/2014/main" id="{9618FBB8-7AC3-4E93-AD38-E9A318C99C8E}"/>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120">
              <a:extLst>
                <a:ext uri="{FF2B5EF4-FFF2-40B4-BE49-F238E27FC236}">
                  <a16:creationId xmlns:a16="http://schemas.microsoft.com/office/drawing/2014/main" id="{621F8460-FEA2-4D8C-B23D-225DDF82696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121">
              <a:extLst>
                <a:ext uri="{FF2B5EF4-FFF2-40B4-BE49-F238E27FC236}">
                  <a16:creationId xmlns:a16="http://schemas.microsoft.com/office/drawing/2014/main" id="{D46AE70F-1D63-4A0A-A265-5CBE3A839C00}"/>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3" name="图片 32">
            <a:extLst>
              <a:ext uri="{FF2B5EF4-FFF2-40B4-BE49-F238E27FC236}">
                <a16:creationId xmlns:a16="http://schemas.microsoft.com/office/drawing/2014/main" id="{10C63365-7446-4316-ADF7-3CAEBBE549A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497916" y="5298589"/>
            <a:ext cx="964437" cy="682471"/>
          </a:xfrm>
          <a:prstGeom prst="rect">
            <a:avLst/>
          </a:prstGeom>
        </p:spPr>
      </p:pic>
      <p:pic>
        <p:nvPicPr>
          <p:cNvPr id="34" name="图片 33">
            <a:extLst>
              <a:ext uri="{FF2B5EF4-FFF2-40B4-BE49-F238E27FC236}">
                <a16:creationId xmlns:a16="http://schemas.microsoft.com/office/drawing/2014/main" id="{BAD0429C-4C5C-474F-8B03-39702CD5A2A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01397" y="1425506"/>
            <a:ext cx="417664" cy="295554"/>
          </a:xfrm>
          <a:prstGeom prst="rect">
            <a:avLst/>
          </a:prstGeom>
        </p:spPr>
      </p:pic>
      <p:grpSp>
        <p:nvGrpSpPr>
          <p:cNvPr id="35" name="组合 34">
            <a:extLst>
              <a:ext uri="{FF2B5EF4-FFF2-40B4-BE49-F238E27FC236}">
                <a16:creationId xmlns:a16="http://schemas.microsoft.com/office/drawing/2014/main" id="{A6F846D5-A625-439D-A002-B7361D14AE9E}"/>
              </a:ext>
            </a:extLst>
          </p:cNvPr>
          <p:cNvGrpSpPr/>
          <p:nvPr/>
        </p:nvGrpSpPr>
        <p:grpSpPr>
          <a:xfrm rot="19663740">
            <a:off x="11365429" y="207181"/>
            <a:ext cx="455460" cy="588036"/>
            <a:chOff x="10766636" y="3941730"/>
            <a:chExt cx="1047922" cy="1352954"/>
          </a:xfrm>
        </p:grpSpPr>
        <p:sp>
          <p:nvSpPr>
            <p:cNvPr id="36" name="Freeform 108">
              <a:extLst>
                <a:ext uri="{FF2B5EF4-FFF2-40B4-BE49-F238E27FC236}">
                  <a16:creationId xmlns:a16="http://schemas.microsoft.com/office/drawing/2014/main" id="{34B6A985-37EF-416E-826D-9A0EC167D1C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09">
              <a:extLst>
                <a:ext uri="{FF2B5EF4-FFF2-40B4-BE49-F238E27FC236}">
                  <a16:creationId xmlns:a16="http://schemas.microsoft.com/office/drawing/2014/main" id="{FFF1C583-7B42-4D83-A529-4ABB98F80E9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0">
              <a:extLst>
                <a:ext uri="{FF2B5EF4-FFF2-40B4-BE49-F238E27FC236}">
                  <a16:creationId xmlns:a16="http://schemas.microsoft.com/office/drawing/2014/main" id="{66D9421D-69AB-4F66-88A1-7C4108BE820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1">
              <a:extLst>
                <a:ext uri="{FF2B5EF4-FFF2-40B4-BE49-F238E27FC236}">
                  <a16:creationId xmlns:a16="http://schemas.microsoft.com/office/drawing/2014/main" id="{A09C8C51-01B5-4237-B592-A91A39AE313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2">
              <a:extLst>
                <a:ext uri="{FF2B5EF4-FFF2-40B4-BE49-F238E27FC236}">
                  <a16:creationId xmlns:a16="http://schemas.microsoft.com/office/drawing/2014/main" id="{0417D77B-EF43-4097-8462-2AE3D626A7D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3">
              <a:extLst>
                <a:ext uri="{FF2B5EF4-FFF2-40B4-BE49-F238E27FC236}">
                  <a16:creationId xmlns:a16="http://schemas.microsoft.com/office/drawing/2014/main" id="{26E1E5BE-718E-4287-93FF-C5ECD48A1D79}"/>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42" name="组合 41">
            <a:extLst>
              <a:ext uri="{FF2B5EF4-FFF2-40B4-BE49-F238E27FC236}">
                <a16:creationId xmlns:a16="http://schemas.microsoft.com/office/drawing/2014/main" id="{1C73020B-07FD-45ED-8785-FD6618C05225}"/>
              </a:ext>
            </a:extLst>
          </p:cNvPr>
          <p:cNvGrpSpPr/>
          <p:nvPr/>
        </p:nvGrpSpPr>
        <p:grpSpPr>
          <a:xfrm rot="19663740">
            <a:off x="5501875" y="235335"/>
            <a:ext cx="654790" cy="845387"/>
            <a:chOff x="10766636" y="3941730"/>
            <a:chExt cx="1047922" cy="1352954"/>
          </a:xfrm>
        </p:grpSpPr>
        <p:sp>
          <p:nvSpPr>
            <p:cNvPr id="43" name="Freeform 108">
              <a:extLst>
                <a:ext uri="{FF2B5EF4-FFF2-40B4-BE49-F238E27FC236}">
                  <a16:creationId xmlns:a16="http://schemas.microsoft.com/office/drawing/2014/main" id="{E966B753-5462-4BC3-82EF-1D9557D8D7AE}"/>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09">
              <a:extLst>
                <a:ext uri="{FF2B5EF4-FFF2-40B4-BE49-F238E27FC236}">
                  <a16:creationId xmlns:a16="http://schemas.microsoft.com/office/drawing/2014/main" id="{B661C1BC-4A30-4B8F-BE41-4AC2A31E169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5" name="Freeform 110">
              <a:extLst>
                <a:ext uri="{FF2B5EF4-FFF2-40B4-BE49-F238E27FC236}">
                  <a16:creationId xmlns:a16="http://schemas.microsoft.com/office/drawing/2014/main" id="{6E1FE89A-836B-41EA-8FC3-368655DE1DB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6" name="Freeform 111">
              <a:extLst>
                <a:ext uri="{FF2B5EF4-FFF2-40B4-BE49-F238E27FC236}">
                  <a16:creationId xmlns:a16="http://schemas.microsoft.com/office/drawing/2014/main" id="{0BF785E8-1FCE-4827-AB3A-A14A66D733BD}"/>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7" name="Freeform 112">
              <a:extLst>
                <a:ext uri="{FF2B5EF4-FFF2-40B4-BE49-F238E27FC236}">
                  <a16:creationId xmlns:a16="http://schemas.microsoft.com/office/drawing/2014/main" id="{D05E793D-17BF-44FC-9398-173D74A3233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8" name="Freeform 113">
              <a:extLst>
                <a:ext uri="{FF2B5EF4-FFF2-40B4-BE49-F238E27FC236}">
                  <a16:creationId xmlns:a16="http://schemas.microsoft.com/office/drawing/2014/main" id="{98D07796-04F4-4628-916C-E11FDA61D47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9" name="图片 48">
            <a:extLst>
              <a:ext uri="{FF2B5EF4-FFF2-40B4-BE49-F238E27FC236}">
                <a16:creationId xmlns:a16="http://schemas.microsoft.com/office/drawing/2014/main" id="{2D1E2772-3375-4AB0-BD5B-4D49F48669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pic>
        <p:nvPicPr>
          <p:cNvPr id="51" name="图片 50">
            <a:extLst>
              <a:ext uri="{FF2B5EF4-FFF2-40B4-BE49-F238E27FC236}">
                <a16:creationId xmlns:a16="http://schemas.microsoft.com/office/drawing/2014/main" id="{48E1C5D0-F1F4-413C-873E-6ACA035257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13063" y="6532279"/>
            <a:ext cx="922419" cy="354731"/>
          </a:xfrm>
          <a:prstGeom prst="rect">
            <a:avLst/>
          </a:prstGeom>
        </p:spPr>
      </p:pic>
      <p:sp>
        <p:nvSpPr>
          <p:cNvPr id="52" name="Freeform 123">
            <a:extLst>
              <a:ext uri="{FF2B5EF4-FFF2-40B4-BE49-F238E27FC236}">
                <a16:creationId xmlns:a16="http://schemas.microsoft.com/office/drawing/2014/main" id="{E6DA48A7-4499-416C-8E40-433159E548B8}"/>
              </a:ext>
            </a:extLst>
          </p:cNvPr>
          <p:cNvSpPr>
            <a:spLocks noEditPoints="1"/>
          </p:cNvSpPr>
          <p:nvPr/>
        </p:nvSpPr>
        <p:spPr bwMode="auto">
          <a:xfrm rot="3896716" flipH="1">
            <a:off x="2590843" y="1492762"/>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23">
            <a:extLst>
              <a:ext uri="{FF2B5EF4-FFF2-40B4-BE49-F238E27FC236}">
                <a16:creationId xmlns:a16="http://schemas.microsoft.com/office/drawing/2014/main" id="{0805132A-6D6C-4F5D-8A4D-FCAFA3152AC3}"/>
              </a:ext>
            </a:extLst>
          </p:cNvPr>
          <p:cNvSpPr>
            <a:spLocks noEditPoints="1"/>
          </p:cNvSpPr>
          <p:nvPr/>
        </p:nvSpPr>
        <p:spPr bwMode="auto">
          <a:xfrm rot="3896716" flipH="1">
            <a:off x="7688352" y="5325941"/>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A1BEEAE0-0ECC-463C-AADA-1070A34CB104}"/>
              </a:ext>
            </a:extLst>
          </p:cNvPr>
          <p:cNvPicPr>
            <a:picLocks noChangeAspect="1"/>
          </p:cNvPicPr>
          <p:nvPr/>
        </p:nvPicPr>
        <p:blipFill>
          <a:blip r:embed="rId9"/>
          <a:stretch>
            <a:fillRect/>
          </a:stretch>
        </p:blipFill>
        <p:spPr>
          <a:xfrm>
            <a:off x="3579221" y="2279431"/>
            <a:ext cx="6309907" cy="2127688"/>
          </a:xfrm>
          <a:prstGeom prst="rect">
            <a:avLst/>
          </a:prstGeom>
        </p:spPr>
      </p:pic>
    </p:spTree>
    <p:extLst>
      <p:ext uri="{BB962C8B-B14F-4D97-AF65-F5344CB8AC3E}">
        <p14:creationId xmlns:p14="http://schemas.microsoft.com/office/powerpoint/2010/main" val="373298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randombar(horizontal)">
                                      <p:cBhvr>
                                        <p:cTn id="31" dur="500"/>
                                        <p:tgtEl>
                                          <p:spTgt spid="50"/>
                                        </p:tgtEl>
                                      </p:cBhvr>
                                    </p:animEffect>
                                  </p:childTnLst>
                                </p:cTn>
                              </p:par>
                              <p:par>
                                <p:cTn id="32" presetID="14" presetClass="entr" presetSubtype="1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par>
                                <p:cTn id="35" presetID="14" presetClass="entr" presetSubtype="1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par>
                                <p:cTn id="38" presetID="14" presetClass="entr" presetSubtype="1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par>
                                <p:cTn id="41" presetID="14" presetClass="entr" presetSubtype="1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500"/>
                                        <p:tgtEl>
                                          <p:spTgt spid="42"/>
                                        </p:tgtEl>
                                      </p:cBhvr>
                                    </p:animEffect>
                                  </p:childTnLst>
                                </p:cTn>
                              </p:par>
                              <p:par>
                                <p:cTn id="44" presetID="14" presetClass="entr" presetSubtype="1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randombar(horizontal)">
                                      <p:cBhvr>
                                        <p:cTn id="46" dur="500"/>
                                        <p:tgtEl>
                                          <p:spTgt spid="49"/>
                                        </p:tgtEl>
                                      </p:cBhvr>
                                    </p:animEffect>
                                  </p:childTnLst>
                                </p:cTn>
                              </p:par>
                              <p:par>
                                <p:cTn id="47" presetID="14" presetClass="entr" presetSubtype="1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randombar(horizontal)">
                                      <p:cBhvr>
                                        <p:cTn id="49" dur="500"/>
                                        <p:tgtEl>
                                          <p:spTgt spid="5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randombar(horizontal)">
                                      <p:cBhvr>
                                        <p:cTn id="55" dur="500"/>
                                        <p:tgtEl>
                                          <p:spTgt spid="53"/>
                                        </p:tgtEl>
                                      </p:cBhvr>
                                    </p:animEffect>
                                  </p:childTnLst>
                                </p:cTn>
                              </p:par>
                              <p:par>
                                <p:cTn id="56" presetID="14" presetClass="entr" presetSubtype="1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randombar(horizontal)">
                                      <p:cBhvr>
                                        <p:cTn id="58" dur="500"/>
                                        <p:tgtEl>
                                          <p:spTgt spid="26"/>
                                        </p:tgtEl>
                                      </p:cBhvr>
                                    </p:animEffect>
                                  </p:childTnLst>
                                </p:cTn>
                              </p:par>
                              <p:par>
                                <p:cTn id="59" presetID="14" presetClass="entr" presetSubtype="1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500"/>
                                        <p:tgtEl>
                                          <p:spTgt spid="11"/>
                                        </p:tgtEl>
                                      </p:cBhvr>
                                    </p:animEffect>
                                  </p:childTnLst>
                                </p:cTn>
                              </p:par>
                            </p:childTnLst>
                          </p:cTn>
                        </p:par>
                        <p:par>
                          <p:cTn id="62" fill="hold">
                            <p:stCondLst>
                              <p:cond delay="500"/>
                            </p:stCondLst>
                            <p:childTnLst>
                              <p:par>
                                <p:cTn id="63" presetID="17" presetClass="entr" presetSubtype="10" fill="hold" nodeType="afterEffect">
                                  <p:stCondLst>
                                    <p:cond delay="30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anim calcmode="lin" valueType="num">
                                      <p:cBhvr>
                                        <p:cTn id="72" dur="1000" fill="hold"/>
                                        <p:tgtEl>
                                          <p:spTgt spid="2"/>
                                        </p:tgtEl>
                                        <p:attrNameLst>
                                          <p:attrName>ppt_x</p:attrName>
                                        </p:attrNameLst>
                                      </p:cBhvr>
                                      <p:tavLst>
                                        <p:tav tm="0">
                                          <p:val>
                                            <p:strVal val="#ppt_x"/>
                                          </p:val>
                                        </p:tav>
                                        <p:tav tm="100000">
                                          <p:val>
                                            <p:strVal val="#ppt_x"/>
                                          </p:val>
                                        </p:tav>
                                      </p:tavLst>
                                    </p:anim>
                                    <p:anim calcmode="lin" valueType="num">
                                      <p:cBhvr>
                                        <p:cTn id="7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Cute woman teacher in thailand uniform character education back to school logo cartoon art illustration Free Vector">
            <a:extLst>
              <a:ext uri="{FF2B5EF4-FFF2-40B4-BE49-F238E27FC236}">
                <a16:creationId xmlns:a16="http://schemas.microsoft.com/office/drawing/2014/main" id="{016DEC6A-DC90-6214-5A00-983D200985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64950" y="905416"/>
            <a:ext cx="7596755" cy="6079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Vận chuyển đồ họa Vector Minh họa Cây hoa chậu - hoa png tải về -  Miễn phí trong suốt Hoa png Tải về.">
            <a:extLst>
              <a:ext uri="{FF2B5EF4-FFF2-40B4-BE49-F238E27FC236}">
                <a16:creationId xmlns:a16="http://schemas.microsoft.com/office/drawing/2014/main" id="{FAD20A9C-E4BB-4C6D-BB16-73049BF4FDD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ACC0273-4B57-40BE-9EE0-0AD3F58E2B43}"/>
              </a:ext>
            </a:extLst>
          </p:cNvPr>
          <p:cNvPicPr>
            <a:picLocks noChangeAspect="1"/>
          </p:cNvPicPr>
          <p:nvPr/>
        </p:nvPicPr>
        <p:blipFill>
          <a:blip r:embed="rId7"/>
          <a:stretch>
            <a:fillRect/>
          </a:stretch>
        </p:blipFill>
        <p:spPr>
          <a:xfrm>
            <a:off x="3730953" y="2278510"/>
            <a:ext cx="6352583" cy="2017951"/>
          </a:xfrm>
          <a:prstGeom prst="rect">
            <a:avLst/>
          </a:prstGeom>
        </p:spPr>
      </p:pic>
    </p:spTree>
    <p:extLst>
      <p:ext uri="{BB962C8B-B14F-4D97-AF65-F5344CB8AC3E}">
        <p14:creationId xmlns:p14="http://schemas.microsoft.com/office/powerpoint/2010/main" val="333948161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A09DF61-D725-A404-6171-71F2DB10C64C}"/>
              </a:ext>
            </a:extLst>
          </p:cNvPr>
          <p:cNvPicPr>
            <a:picLocks noChangeAspect="1"/>
          </p:cNvPicPr>
          <p:nvPr/>
        </p:nvPicPr>
        <p:blipFill>
          <a:blip r:embed="rId3"/>
          <a:srcRect/>
          <a:stretch>
            <a:fillRect/>
          </a:stretch>
        </p:blipFill>
        <p:spPr>
          <a:xfrm>
            <a:off x="-4057" y="4736035"/>
            <a:ext cx="12196057" cy="2317251"/>
          </a:xfrm>
          <a:prstGeom prst="rect">
            <a:avLst/>
          </a:prstGeom>
        </p:spPr>
      </p:pic>
      <p:grpSp>
        <p:nvGrpSpPr>
          <p:cNvPr id="5" name="Group 4">
            <a:extLst>
              <a:ext uri="{FF2B5EF4-FFF2-40B4-BE49-F238E27FC236}">
                <a16:creationId xmlns:a16="http://schemas.microsoft.com/office/drawing/2014/main" id="{59FA7049-6044-0C19-4850-BCD0241BF4FA}"/>
              </a:ext>
            </a:extLst>
          </p:cNvPr>
          <p:cNvGrpSpPr/>
          <p:nvPr/>
        </p:nvGrpSpPr>
        <p:grpSpPr>
          <a:xfrm>
            <a:off x="0" y="4392607"/>
            <a:ext cx="12192000" cy="365587"/>
            <a:chOff x="0" y="0"/>
            <a:chExt cx="6186311" cy="185501"/>
          </a:xfrm>
        </p:grpSpPr>
        <p:sp>
          <p:nvSpPr>
            <p:cNvPr id="6" name="Freeform 5">
              <a:extLst>
                <a:ext uri="{FF2B5EF4-FFF2-40B4-BE49-F238E27FC236}">
                  <a16:creationId xmlns:a16="http://schemas.microsoft.com/office/drawing/2014/main" id="{D31CC071-F873-ED06-F1DF-EEE338CEADA0}"/>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7" name="Picture 8">
            <a:extLst>
              <a:ext uri="{FF2B5EF4-FFF2-40B4-BE49-F238E27FC236}">
                <a16:creationId xmlns:a16="http://schemas.microsoft.com/office/drawing/2014/main" id="{E53BC6F0-2CBD-332C-FE05-E0315086C1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570296" y="888292"/>
            <a:ext cx="5110222" cy="3214491"/>
          </a:xfrm>
          <a:prstGeom prst="rect">
            <a:avLst/>
          </a:prstGeom>
        </p:spPr>
      </p:pic>
      <p:pic>
        <p:nvPicPr>
          <p:cNvPr id="8" name="Picture 10">
            <a:extLst>
              <a:ext uri="{FF2B5EF4-FFF2-40B4-BE49-F238E27FC236}">
                <a16:creationId xmlns:a16="http://schemas.microsoft.com/office/drawing/2014/main" id="{3BBB08A6-5A80-EAFA-6AD2-C9CED1EA95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14617" y="392955"/>
            <a:ext cx="2677032" cy="4534847"/>
          </a:xfrm>
          <a:prstGeom prst="rect">
            <a:avLst/>
          </a:prstGeom>
        </p:spPr>
      </p:pic>
      <p:pic>
        <p:nvPicPr>
          <p:cNvPr id="9" name="Picture 11">
            <a:extLst>
              <a:ext uri="{FF2B5EF4-FFF2-40B4-BE49-F238E27FC236}">
                <a16:creationId xmlns:a16="http://schemas.microsoft.com/office/drawing/2014/main" id="{7A3E10B3-2109-CEA0-1BCB-8089CBF04C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8055" y="642243"/>
            <a:ext cx="2152772" cy="2152772"/>
          </a:xfrm>
          <a:prstGeom prst="rect">
            <a:avLst/>
          </a:prstGeom>
        </p:spPr>
      </p:pic>
      <p:pic>
        <p:nvPicPr>
          <p:cNvPr id="16" name="Picture 18">
            <a:extLst>
              <a:ext uri="{FF2B5EF4-FFF2-40B4-BE49-F238E27FC236}">
                <a16:creationId xmlns:a16="http://schemas.microsoft.com/office/drawing/2014/main" id="{CF5BCBC5-2EBA-5FB0-89B0-8F097B89685E}"/>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91342" y="3883866"/>
            <a:ext cx="1608931" cy="3101554"/>
          </a:xfrm>
          <a:prstGeom prst="rect">
            <a:avLst/>
          </a:prstGeom>
        </p:spPr>
      </p:pic>
      <p:sp>
        <p:nvSpPr>
          <p:cNvPr id="17" name="TextBox 16">
            <a:extLst>
              <a:ext uri="{FF2B5EF4-FFF2-40B4-BE49-F238E27FC236}">
                <a16:creationId xmlns:a16="http://schemas.microsoft.com/office/drawing/2014/main" id="{08A3BFC0-D746-CE9E-D830-CDD80B2D1AEC}"/>
              </a:ext>
            </a:extLst>
          </p:cNvPr>
          <p:cNvSpPr txBox="1"/>
          <p:nvPr/>
        </p:nvSpPr>
        <p:spPr>
          <a:xfrm>
            <a:off x="3848531" y="1117298"/>
            <a:ext cx="461178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Phần</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làm</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việc</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của</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ban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cán</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sự</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lớp</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Speech Bubble: Oval 17">
            <a:extLst>
              <a:ext uri="{FF2B5EF4-FFF2-40B4-BE49-F238E27FC236}">
                <a16:creationId xmlns:a16="http://schemas.microsoft.com/office/drawing/2014/main" id="{D5DBACB2-6AE3-FED3-C1A8-77C7839A7908}"/>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7E47CA3-78B4-EBC8-AB14-5E8B203D3D8B}"/>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Speech Bubble: Oval 19">
            <a:extLst>
              <a:ext uri="{FF2B5EF4-FFF2-40B4-BE49-F238E27FC236}">
                <a16:creationId xmlns:a16="http://schemas.microsoft.com/office/drawing/2014/main" id="{D6A75112-AAC3-5BCB-EE29-8E727A3AA63D}"/>
              </a:ext>
            </a:extLst>
          </p:cNvPr>
          <p:cNvSpPr/>
          <p:nvPr/>
        </p:nvSpPr>
        <p:spPr>
          <a:xfrm>
            <a:off x="8460312" y="505032"/>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id="{3A502B59-B729-2E35-DA56-1B31164F89F1}"/>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9434" b="95126" l="3302" r="30566">
                        <a14:foregroundMark x1="16132" y1="92453" x2="16132" y2="92453"/>
                        <a14:foregroundMark x1="17075" y1="95283" x2="17075" y2="95283"/>
                        <a14:foregroundMark x1="30566" y1="40094" x2="30566" y2="40094"/>
                        <a14:backgroundMark x1="23396" y1="77987" x2="23396" y2="77987"/>
                      </a14:backgroundRemoval>
                    </a14:imgEffect>
                  </a14:imgLayer>
                </a14:imgProps>
              </a:ext>
              <a:ext uri="{28A0092B-C50C-407E-A947-70E740481C1C}">
                <a14:useLocalDpi xmlns:a14="http://schemas.microsoft.com/office/drawing/2010/main" val="0"/>
              </a:ext>
            </a:extLst>
          </a:blip>
          <a:srcRect r="66680" b="1155"/>
          <a:stretch/>
        </p:blipFill>
        <p:spPr>
          <a:xfrm>
            <a:off x="1120022" y="1258298"/>
            <a:ext cx="3003871" cy="5346657"/>
          </a:xfrm>
          <a:prstGeom prst="rect">
            <a:avLst/>
          </a:prstGeom>
        </p:spPr>
      </p:pic>
      <p:pic>
        <p:nvPicPr>
          <p:cNvPr id="22" name="Picture 21">
            <a:extLst>
              <a:ext uri="{FF2B5EF4-FFF2-40B4-BE49-F238E27FC236}">
                <a16:creationId xmlns:a16="http://schemas.microsoft.com/office/drawing/2014/main" id="{6BFBCDCC-8B68-7989-06CE-53E3EB530E44}"/>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9906" b="94182" l="69906" r="96604">
                        <a14:foregroundMark x1="69906" y1="42138" x2="69906" y2="42138"/>
                        <a14:foregroundMark x1="82264" y1="94182" x2="82264" y2="94182"/>
                      </a14:backgroundRemoval>
                    </a14:imgEffect>
                  </a14:imgLayer>
                </a14:imgProps>
              </a:ext>
              <a:ext uri="{28A0092B-C50C-407E-A947-70E740481C1C}">
                <a14:useLocalDpi xmlns:a14="http://schemas.microsoft.com/office/drawing/2010/main" val="0"/>
              </a:ext>
            </a:extLst>
          </a:blip>
          <a:srcRect l="67732" t="-1" b="-5412"/>
          <a:stretch/>
        </p:blipFill>
        <p:spPr>
          <a:xfrm>
            <a:off x="7883447" y="1508169"/>
            <a:ext cx="2794404" cy="5477251"/>
          </a:xfrm>
          <a:prstGeom prst="rect">
            <a:avLst/>
          </a:prstGeom>
        </p:spPr>
      </p:pic>
    </p:spTree>
    <p:extLst>
      <p:ext uri="{BB962C8B-B14F-4D97-AF65-F5344CB8AC3E}">
        <p14:creationId xmlns:p14="http://schemas.microsoft.com/office/powerpoint/2010/main" val="391050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569966-F57A-408D-A77A-9FD2B5BA3027}"/>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8529AD-3AEF-0B29-4682-28508AFF4994}"/>
              </a:ext>
            </a:extLst>
          </p:cNvPr>
          <p:cNvSpPr txBox="1"/>
          <p:nvPr/>
        </p:nvSpPr>
        <p:spPr>
          <a:xfrm>
            <a:off x="3171825" y="2521609"/>
            <a:ext cx="6785181"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36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88326056-32EA-3534-1AD5-E683823DD395}"/>
              </a:ext>
            </a:extLst>
          </p:cNvPr>
          <p:cNvPicPr>
            <a:picLocks noChangeAspect="1"/>
          </p:cNvPicPr>
          <p:nvPr/>
        </p:nvPicPr>
        <p:blipFill>
          <a:blip r:embed="rId4"/>
          <a:srcRect/>
          <a:stretch>
            <a:fillRect/>
          </a:stretch>
        </p:blipFill>
        <p:spPr>
          <a:xfrm>
            <a:off x="9229" y="4540749"/>
            <a:ext cx="12196057" cy="2317251"/>
          </a:xfrm>
          <a:prstGeom prst="rect">
            <a:avLst/>
          </a:prstGeom>
        </p:spPr>
      </p:pic>
      <p:grpSp>
        <p:nvGrpSpPr>
          <p:cNvPr id="22" name="Group 4">
            <a:extLst>
              <a:ext uri="{FF2B5EF4-FFF2-40B4-BE49-F238E27FC236}">
                <a16:creationId xmlns:a16="http://schemas.microsoft.com/office/drawing/2014/main" id="{76F0BBE8-5BC4-9EDB-41F3-503998E5912A}"/>
              </a:ext>
            </a:extLst>
          </p:cNvPr>
          <p:cNvGrpSpPr/>
          <p:nvPr/>
        </p:nvGrpSpPr>
        <p:grpSpPr>
          <a:xfrm>
            <a:off x="0" y="4392607"/>
            <a:ext cx="12192000" cy="365587"/>
            <a:chOff x="0" y="0"/>
            <a:chExt cx="6186311" cy="185501"/>
          </a:xfrm>
        </p:grpSpPr>
        <p:sp>
          <p:nvSpPr>
            <p:cNvPr id="23" name="Freeform 5">
              <a:extLst>
                <a:ext uri="{FF2B5EF4-FFF2-40B4-BE49-F238E27FC236}">
                  <a16:creationId xmlns:a16="http://schemas.microsoft.com/office/drawing/2014/main" id="{7835BF12-8DF5-7B11-2C96-087CB370232F}"/>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24" name="Picture 8">
            <a:extLst>
              <a:ext uri="{FF2B5EF4-FFF2-40B4-BE49-F238E27FC236}">
                <a16:creationId xmlns:a16="http://schemas.microsoft.com/office/drawing/2014/main" id="{C1868533-38F1-0A31-DE07-B1749630D2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956572" y="589059"/>
            <a:ext cx="4278856" cy="3214491"/>
          </a:xfrm>
          <a:prstGeom prst="rect">
            <a:avLst/>
          </a:prstGeom>
        </p:spPr>
      </p:pic>
      <p:pic>
        <p:nvPicPr>
          <p:cNvPr id="25" name="Picture 10">
            <a:extLst>
              <a:ext uri="{FF2B5EF4-FFF2-40B4-BE49-F238E27FC236}">
                <a16:creationId xmlns:a16="http://schemas.microsoft.com/office/drawing/2014/main" id="{1D4B769B-E6C0-7514-5588-2723605A81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67106" y="223347"/>
            <a:ext cx="2624543" cy="4534847"/>
          </a:xfrm>
          <a:prstGeom prst="rect">
            <a:avLst/>
          </a:prstGeom>
        </p:spPr>
      </p:pic>
      <p:pic>
        <p:nvPicPr>
          <p:cNvPr id="27" name="Picture 11">
            <a:extLst>
              <a:ext uri="{FF2B5EF4-FFF2-40B4-BE49-F238E27FC236}">
                <a16:creationId xmlns:a16="http://schemas.microsoft.com/office/drawing/2014/main" id="{1E5EFE8B-B389-ED8A-D5D2-0A3E7CDAC1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8055" y="642243"/>
            <a:ext cx="2152772" cy="2152772"/>
          </a:xfrm>
          <a:prstGeom prst="rect">
            <a:avLst/>
          </a:prstGeom>
        </p:spPr>
      </p:pic>
      <p:grpSp>
        <p:nvGrpSpPr>
          <p:cNvPr id="28" name="Group 12">
            <a:extLst>
              <a:ext uri="{FF2B5EF4-FFF2-40B4-BE49-F238E27FC236}">
                <a16:creationId xmlns:a16="http://schemas.microsoft.com/office/drawing/2014/main" id="{410115D9-5170-3A85-FD35-A9FA8370AB15}"/>
              </a:ext>
            </a:extLst>
          </p:cNvPr>
          <p:cNvGrpSpPr/>
          <p:nvPr/>
        </p:nvGrpSpPr>
        <p:grpSpPr>
          <a:xfrm>
            <a:off x="0" y="1"/>
            <a:ext cx="12192000" cy="300351"/>
            <a:chOff x="0" y="0"/>
            <a:chExt cx="6186311" cy="152400"/>
          </a:xfrm>
          <a:solidFill>
            <a:schemeClr val="bg1"/>
          </a:solidFill>
        </p:grpSpPr>
        <p:sp>
          <p:nvSpPr>
            <p:cNvPr id="29" name="Freeform 13">
              <a:extLst>
                <a:ext uri="{FF2B5EF4-FFF2-40B4-BE49-F238E27FC236}">
                  <a16:creationId xmlns:a16="http://schemas.microsoft.com/office/drawing/2014/main" id="{90506B7E-0C2B-0CCD-B775-0DD0F4978FFD}"/>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30" name="Group 14">
            <a:extLst>
              <a:ext uri="{FF2B5EF4-FFF2-40B4-BE49-F238E27FC236}">
                <a16:creationId xmlns:a16="http://schemas.microsoft.com/office/drawing/2014/main" id="{FEC17361-115F-25A5-2CBB-979C9777BB75}"/>
              </a:ext>
            </a:extLst>
          </p:cNvPr>
          <p:cNvGrpSpPr/>
          <p:nvPr/>
        </p:nvGrpSpPr>
        <p:grpSpPr>
          <a:xfrm rot="-5400000">
            <a:off x="-2038357" y="2053899"/>
            <a:ext cx="4377064" cy="300351"/>
            <a:chOff x="0" y="0"/>
            <a:chExt cx="2220955" cy="152400"/>
          </a:xfrm>
          <a:solidFill>
            <a:schemeClr val="bg1"/>
          </a:solidFill>
        </p:grpSpPr>
        <p:sp>
          <p:nvSpPr>
            <p:cNvPr id="31" name="Freeform 15">
              <a:extLst>
                <a:ext uri="{FF2B5EF4-FFF2-40B4-BE49-F238E27FC236}">
                  <a16:creationId xmlns:a16="http://schemas.microsoft.com/office/drawing/2014/main" id="{DF77E526-D6FD-0CF5-FD63-B38FE1B1A40E}"/>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32" name="Group 16">
            <a:extLst>
              <a:ext uri="{FF2B5EF4-FFF2-40B4-BE49-F238E27FC236}">
                <a16:creationId xmlns:a16="http://schemas.microsoft.com/office/drawing/2014/main" id="{ED04EC79-F122-B379-816B-9B700F38CE85}"/>
              </a:ext>
            </a:extLst>
          </p:cNvPr>
          <p:cNvGrpSpPr/>
          <p:nvPr/>
        </p:nvGrpSpPr>
        <p:grpSpPr>
          <a:xfrm rot="-5400000">
            <a:off x="9853293" y="2046129"/>
            <a:ext cx="4377064" cy="300351"/>
            <a:chOff x="0" y="0"/>
            <a:chExt cx="2220955" cy="152400"/>
          </a:xfrm>
          <a:solidFill>
            <a:schemeClr val="bg1"/>
          </a:solidFill>
        </p:grpSpPr>
        <p:sp>
          <p:nvSpPr>
            <p:cNvPr id="33" name="Freeform 17">
              <a:extLst>
                <a:ext uri="{FF2B5EF4-FFF2-40B4-BE49-F238E27FC236}">
                  <a16:creationId xmlns:a16="http://schemas.microsoft.com/office/drawing/2014/main" id="{8E0E5D4B-6292-F285-C7B6-247C134AB17F}"/>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34" name="Picture 18">
            <a:extLst>
              <a:ext uri="{FF2B5EF4-FFF2-40B4-BE49-F238E27FC236}">
                <a16:creationId xmlns:a16="http://schemas.microsoft.com/office/drawing/2014/main" id="{C3F7AC89-3D50-9387-28C1-E5AD9A3658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95809" y="1645521"/>
            <a:ext cx="1423035" cy="2743200"/>
          </a:xfrm>
          <a:prstGeom prst="rect">
            <a:avLst/>
          </a:prstGeom>
        </p:spPr>
      </p:pic>
      <p:sp>
        <p:nvSpPr>
          <p:cNvPr id="35" name="TextBox 34">
            <a:extLst>
              <a:ext uri="{FF2B5EF4-FFF2-40B4-BE49-F238E27FC236}">
                <a16:creationId xmlns:a16="http://schemas.microsoft.com/office/drawing/2014/main" id="{5D75F789-6281-D3B9-04D6-E9B1E4501FB5}"/>
              </a:ext>
            </a:extLst>
          </p:cNvPr>
          <p:cNvSpPr txBox="1"/>
          <p:nvPr/>
        </p:nvSpPr>
        <p:spPr>
          <a:xfrm>
            <a:off x="3909949" y="903780"/>
            <a:ext cx="427885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Góc</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tuyên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dương</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0F8EE21B-966A-7BD1-659D-AE270B5FDF28}"/>
              </a:ext>
            </a:extLst>
          </p:cNvPr>
          <p:cNvSpPr txBox="1"/>
          <p:nvPr/>
        </p:nvSpPr>
        <p:spPr>
          <a:xfrm>
            <a:off x="2332644" y="4903317"/>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binh</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chăm</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id="{8B253643-36E9-1AE8-557F-C9974D7B24DC}"/>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491761" y="1943732"/>
            <a:ext cx="3068818" cy="4882210"/>
          </a:xfrm>
          <a:prstGeom prst="rect">
            <a:avLst/>
          </a:prstGeom>
        </p:spPr>
      </p:pic>
      <p:pic>
        <p:nvPicPr>
          <p:cNvPr id="39" name="Picture 38">
            <a:extLst>
              <a:ext uri="{FF2B5EF4-FFF2-40B4-BE49-F238E27FC236}">
                <a16:creationId xmlns:a16="http://schemas.microsoft.com/office/drawing/2014/main" id="{C5820AA0-139E-07BF-3A48-F74AEB443FBC}"/>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9521697" y="1975790"/>
            <a:ext cx="3068818" cy="4396745"/>
          </a:xfrm>
          <a:prstGeom prst="rect">
            <a:avLst/>
          </a:prstGeom>
        </p:spPr>
      </p:pic>
      <p:sp>
        <p:nvSpPr>
          <p:cNvPr id="40" name="TextBox 39">
            <a:extLst>
              <a:ext uri="{FF2B5EF4-FFF2-40B4-BE49-F238E27FC236}">
                <a16:creationId xmlns:a16="http://schemas.microsoft.com/office/drawing/2014/main" id="{E1C8752C-B259-642A-5B8A-48C265B01EC9}"/>
              </a:ext>
            </a:extLst>
          </p:cNvPr>
          <p:cNvSpPr txBox="1"/>
          <p:nvPr/>
        </p:nvSpPr>
        <p:spPr>
          <a:xfrm>
            <a:off x="6581113" y="4921785"/>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 binh chăm 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37"/>
                                        </p:tgtEl>
                                      </p:cBhvr>
                                    </p:animEffect>
                                    <p:animScale>
                                      <p:cBhvr>
                                        <p:cTn id="26" dur="250" autoRev="1" fill="hold"/>
                                        <p:tgtEl>
                                          <p:spTgt spid="37"/>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7" grpId="1" animBg="1"/>
      <p:bldP spid="40" grpId="0" animBg="1"/>
      <p:bldP spid="4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97B9AA10-F2BF-2600-67AD-B266708B2F08}"/>
              </a:ext>
            </a:extLst>
          </p:cNvPr>
          <p:cNvSpPr txBox="1"/>
          <p:nvPr/>
        </p:nvSpPr>
        <p:spPr>
          <a:xfrm>
            <a:off x="2894811" y="1975461"/>
            <a:ext cx="6888480" cy="1890235"/>
          </a:xfrm>
          <a:prstGeom prst="rect">
            <a:avLst/>
          </a:prstGeom>
          <a:noFill/>
        </p:spPr>
        <p:txBody>
          <a:bodyPr wrap="square" rtlCol="0">
            <a:prstTxWarp prst="textButton">
              <a:avLst/>
            </a:prstTxWarp>
            <a:spAutoFit/>
          </a:bodyPr>
          <a:lstStyle/>
          <a:p>
            <a:pPr lvl="0" algn="ctr" defTabSz="457200"/>
            <a:r>
              <a:rPr lang="vi-VN" sz="5400" b="1" dirty="0">
                <a:ln w="22225">
                  <a:solidFill>
                    <a:prstClr val="black"/>
                  </a:solidFill>
                  <a:prstDash val="solid"/>
                </a:ln>
                <a:solidFill>
                  <a:srgbClr val="78C9CE"/>
                </a:solidFill>
                <a:latin typeface="Calibri" panose="020F0502020204030204" pitchFamily="34" charset="0"/>
                <a:cs typeface="Calibri" panose="020F0502020204030204" pitchFamily="34" charset="0"/>
              </a:rPr>
              <a:t>Phương hướng hoạt động Tuần 2</a:t>
            </a:r>
            <a:r>
              <a:rPr lang="en-US" sz="5400" b="1" dirty="0">
                <a:ln w="22225">
                  <a:solidFill>
                    <a:prstClr val="black"/>
                  </a:solidFill>
                  <a:prstDash val="solid"/>
                </a:ln>
                <a:solidFill>
                  <a:srgbClr val="78C9CE"/>
                </a:solidFill>
                <a:latin typeface="Calibri" panose="020F0502020204030204" pitchFamily="34" charset="0"/>
                <a:cs typeface="Calibri" panose="020F0502020204030204" pitchFamily="34" charset="0"/>
              </a:rPr>
              <a:t>6</a:t>
            </a:r>
            <a:r>
              <a:rPr lang="vi-VN" sz="5400" b="1" dirty="0">
                <a:ln w="22225">
                  <a:solidFill>
                    <a:prstClr val="black"/>
                  </a:solidFill>
                  <a:prstDash val="solid"/>
                </a:ln>
                <a:solidFill>
                  <a:srgbClr val="78C9CE"/>
                </a:solidFill>
                <a:latin typeface="Calibri" panose="020F0502020204030204" pitchFamily="34" charset="0"/>
                <a:cs typeface="Calibri" panose="020F050202020403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w="22225">
                <a:solidFill>
                  <a:prstClr val="black"/>
                </a:solidFill>
                <a:prstDash val="solid"/>
              </a:ln>
              <a:solidFill>
                <a:srgbClr val="99FF99"/>
              </a:solidFill>
              <a:effectLst/>
              <a:uLnTx/>
              <a:uFillTx/>
              <a:latin typeface="Calibri" panose="020F0502020204030204" pitchFamily="34" charset="0"/>
              <a:cs typeface="Calibri" panose="020F0502020204030204" pitchFamily="34" charset="0"/>
            </a:endParaRPr>
          </a:p>
        </p:txBody>
      </p:sp>
      <p:pic>
        <p:nvPicPr>
          <p:cNvPr id="52" name="图片 14">
            <a:extLst>
              <a:ext uri="{FF2B5EF4-FFF2-40B4-BE49-F238E27FC236}">
                <a16:creationId xmlns:a16="http://schemas.microsoft.com/office/drawing/2014/main" id="{6C07B6EE-D48A-B1EA-F601-E16C8B3DB4A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8661" y="981645"/>
            <a:ext cx="1566018" cy="1108172"/>
          </a:xfrm>
          <a:prstGeom prst="rect">
            <a:avLst/>
          </a:prstGeom>
        </p:spPr>
      </p:pic>
      <p:pic>
        <p:nvPicPr>
          <p:cNvPr id="53" name="图片 40">
            <a:extLst>
              <a:ext uri="{FF2B5EF4-FFF2-40B4-BE49-F238E27FC236}">
                <a16:creationId xmlns:a16="http://schemas.microsoft.com/office/drawing/2014/main" id="{1525F474-B7CB-7415-69C5-D26E9BC0AC3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5248" y="238919"/>
            <a:ext cx="930827" cy="658686"/>
          </a:xfrm>
          <a:prstGeom prst="rect">
            <a:avLst/>
          </a:prstGeom>
        </p:spPr>
      </p:pic>
      <p:pic>
        <p:nvPicPr>
          <p:cNvPr id="54" name="图片 40">
            <a:extLst>
              <a:ext uri="{FF2B5EF4-FFF2-40B4-BE49-F238E27FC236}">
                <a16:creationId xmlns:a16="http://schemas.microsoft.com/office/drawing/2014/main" id="{53AAC90C-5B7B-446B-8F62-78466B65E6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95427" y="47956"/>
            <a:ext cx="930827" cy="658686"/>
          </a:xfrm>
          <a:prstGeom prst="rect">
            <a:avLst/>
          </a:prstGeom>
        </p:spPr>
      </p:pic>
      <p:grpSp>
        <p:nvGrpSpPr>
          <p:cNvPr id="55" name="组合 15">
            <a:extLst>
              <a:ext uri="{FF2B5EF4-FFF2-40B4-BE49-F238E27FC236}">
                <a16:creationId xmlns:a16="http://schemas.microsoft.com/office/drawing/2014/main" id="{AC69769E-C79C-E0B5-2AC2-CDD5439A5A9A}"/>
              </a:ext>
            </a:extLst>
          </p:cNvPr>
          <p:cNvGrpSpPr/>
          <p:nvPr/>
        </p:nvGrpSpPr>
        <p:grpSpPr>
          <a:xfrm rot="1182294">
            <a:off x="10076428" y="502645"/>
            <a:ext cx="1827856" cy="1765542"/>
            <a:chOff x="10101876" y="4297860"/>
            <a:chExt cx="1826037" cy="1763786"/>
          </a:xfrm>
        </p:grpSpPr>
        <p:sp>
          <p:nvSpPr>
            <p:cNvPr id="56" name="Freeform 26">
              <a:extLst>
                <a:ext uri="{FF2B5EF4-FFF2-40B4-BE49-F238E27FC236}">
                  <a16:creationId xmlns:a16="http://schemas.microsoft.com/office/drawing/2014/main" id="{D5D38A9E-B7FF-5EE3-3256-2B38BFE9E849}"/>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27">
              <a:extLst>
                <a:ext uri="{FF2B5EF4-FFF2-40B4-BE49-F238E27FC236}">
                  <a16:creationId xmlns:a16="http://schemas.microsoft.com/office/drawing/2014/main" id="{EA836884-4B97-17A7-FBB8-F50E81C7629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18">
              <a:extLst>
                <a:ext uri="{FF2B5EF4-FFF2-40B4-BE49-F238E27FC236}">
                  <a16:creationId xmlns:a16="http://schemas.microsoft.com/office/drawing/2014/main" id="{60CDDDA0-4BA7-7794-EA17-ED9DBDBD6E44}"/>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 name="Freeform 119">
              <a:extLst>
                <a:ext uri="{FF2B5EF4-FFF2-40B4-BE49-F238E27FC236}">
                  <a16:creationId xmlns:a16="http://schemas.microsoft.com/office/drawing/2014/main" id="{2E0E4CA7-61B3-5039-D207-D53C06B710E2}"/>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 name="Freeform 120">
              <a:extLst>
                <a:ext uri="{FF2B5EF4-FFF2-40B4-BE49-F238E27FC236}">
                  <a16:creationId xmlns:a16="http://schemas.microsoft.com/office/drawing/2014/main" id="{B04A7D8C-FC46-8117-C286-310D0B5DB86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 name="Freeform 121">
              <a:extLst>
                <a:ext uri="{FF2B5EF4-FFF2-40B4-BE49-F238E27FC236}">
                  <a16:creationId xmlns:a16="http://schemas.microsoft.com/office/drawing/2014/main" id="{6C1E40E0-CC18-DF58-8B98-A0C91EC936CE}"/>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0" name="组合 2">
            <a:extLst>
              <a:ext uri="{FF2B5EF4-FFF2-40B4-BE49-F238E27FC236}">
                <a16:creationId xmlns:a16="http://schemas.microsoft.com/office/drawing/2014/main" id="{FC876D40-120F-2360-BE88-895E488D04A0}"/>
              </a:ext>
            </a:extLst>
          </p:cNvPr>
          <p:cNvGrpSpPr/>
          <p:nvPr/>
        </p:nvGrpSpPr>
        <p:grpSpPr>
          <a:xfrm>
            <a:off x="0" y="6109909"/>
            <a:ext cx="12191999" cy="783792"/>
            <a:chOff x="-223793" y="6027003"/>
            <a:chExt cx="12515307" cy="830998"/>
          </a:xfrm>
        </p:grpSpPr>
        <p:pic>
          <p:nvPicPr>
            <p:cNvPr id="21" name="图片 3">
              <a:extLst>
                <a:ext uri="{FF2B5EF4-FFF2-40B4-BE49-F238E27FC236}">
                  <a16:creationId xmlns:a16="http://schemas.microsoft.com/office/drawing/2014/main" id="{3E89DDDE-8209-D292-DEE6-3ABAED61800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22" name="图片 4">
              <a:extLst>
                <a:ext uri="{FF2B5EF4-FFF2-40B4-BE49-F238E27FC236}">
                  <a16:creationId xmlns:a16="http://schemas.microsoft.com/office/drawing/2014/main" id="{B780BE34-7B90-7F60-7FDE-575E5CF71EB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23" name="图片 5">
              <a:extLst>
                <a:ext uri="{FF2B5EF4-FFF2-40B4-BE49-F238E27FC236}">
                  <a16:creationId xmlns:a16="http://schemas.microsoft.com/office/drawing/2014/main" id="{E3C40755-84AE-C495-106D-1FBC31D9389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24" name="图片 7">
              <a:extLst>
                <a:ext uri="{FF2B5EF4-FFF2-40B4-BE49-F238E27FC236}">
                  <a16:creationId xmlns:a16="http://schemas.microsoft.com/office/drawing/2014/main" id="{F40A730B-F80A-64FD-D37E-1C53FC21E21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25" name="图片 8">
              <a:extLst>
                <a:ext uri="{FF2B5EF4-FFF2-40B4-BE49-F238E27FC236}">
                  <a16:creationId xmlns:a16="http://schemas.microsoft.com/office/drawing/2014/main" id="{79B02A4C-E9B3-1893-A7EE-6C125792298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26" name="图片 9">
              <a:extLst>
                <a:ext uri="{FF2B5EF4-FFF2-40B4-BE49-F238E27FC236}">
                  <a16:creationId xmlns:a16="http://schemas.microsoft.com/office/drawing/2014/main" id="{175FE12C-9943-DF8C-9429-AB2B0F5659B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7" name="图片 10">
              <a:extLst>
                <a:ext uri="{FF2B5EF4-FFF2-40B4-BE49-F238E27FC236}">
                  <a16:creationId xmlns:a16="http://schemas.microsoft.com/office/drawing/2014/main" id="{ABEC411A-92C4-FDDB-1BC2-C7D4C9CCB10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29" name="Picture 28">
            <a:extLst>
              <a:ext uri="{FF2B5EF4-FFF2-40B4-BE49-F238E27FC236}">
                <a16:creationId xmlns:a16="http://schemas.microsoft.com/office/drawing/2014/main" id="{75CC4BF0-5EDC-4389-A85C-39C6483A745F}"/>
              </a:ext>
            </a:extLst>
          </p:cNvPr>
          <p:cNvPicPr>
            <a:picLocks noChangeAspect="1"/>
          </p:cNvPicPr>
          <p:nvPr/>
        </p:nvPicPr>
        <p:blipFill>
          <a:blip r:embed="rId5"/>
          <a:stretch>
            <a:fillRect/>
          </a:stretch>
        </p:blipFill>
        <p:spPr>
          <a:xfrm rot="737208" flipH="1">
            <a:off x="5786921" y="2852186"/>
            <a:ext cx="919996" cy="919996"/>
          </a:xfrm>
          <a:prstGeom prst="rect">
            <a:avLst/>
          </a:prstGeom>
        </p:spPr>
      </p:pic>
    </p:spTree>
    <p:extLst>
      <p:ext uri="{BB962C8B-B14F-4D97-AF65-F5344CB8AC3E}">
        <p14:creationId xmlns:p14="http://schemas.microsoft.com/office/powerpoint/2010/main" val="2994837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par>
                                <p:cTn id="8" presetID="14" presetClass="entr" presetSubtype="1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randombar(horizontal)">
                                      <p:cBhvr>
                                        <p:cTn id="10" dur="500"/>
                                        <p:tgtEl>
                                          <p:spTgt spid="53"/>
                                        </p:tgtEl>
                                      </p:cBhvr>
                                    </p:animEffect>
                                  </p:childTnLst>
                                </p:cTn>
                              </p:par>
                              <p:par>
                                <p:cTn id="11" presetID="14" presetClass="entr" presetSubtype="1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par>
                                <p:cTn id="14" presetID="14" presetClass="entr" presetSubtype="1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randombar(horizontal)">
                                      <p:cBhvr>
                                        <p:cTn id="16" dur="500"/>
                                        <p:tgtEl>
                                          <p:spTgt spid="5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348D15C9-9853-997B-ECA2-D0CFB71C29EF}"/>
              </a:ext>
            </a:extLst>
          </p:cNvPr>
          <p:cNvGrpSpPr/>
          <p:nvPr/>
        </p:nvGrpSpPr>
        <p:grpSpPr>
          <a:xfrm>
            <a:off x="1295401" y="547037"/>
            <a:ext cx="7406530" cy="3976556"/>
            <a:chOff x="5610688" y="1031736"/>
            <a:chExt cx="5879305" cy="3980523"/>
          </a:xfrm>
        </p:grpSpPr>
        <p:sp>
          <p:nvSpPr>
            <p:cNvPr id="8" name="Freeform: Shape 7">
              <a:extLst>
                <a:ext uri="{FF2B5EF4-FFF2-40B4-BE49-F238E27FC236}">
                  <a16:creationId xmlns:a16="http://schemas.microsoft.com/office/drawing/2014/main"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26" name="Group 125">
            <a:extLst>
              <a:ext uri="{FF2B5EF4-FFF2-40B4-BE49-F238E27FC236}">
                <a16:creationId xmlns:a16="http://schemas.microsoft.com/office/drawing/2014/main" id="{9DC0A7DE-8A2E-A06C-65A6-C64FDF0D5814}"/>
              </a:ext>
            </a:extLst>
          </p:cNvPr>
          <p:cNvGrpSpPr/>
          <p:nvPr/>
        </p:nvGrpSpPr>
        <p:grpSpPr>
          <a:xfrm>
            <a:off x="7708036" y="2072572"/>
            <a:ext cx="3285947" cy="3794598"/>
            <a:chOff x="8408633" y="1992570"/>
            <a:chExt cx="3507011" cy="3833036"/>
          </a:xfrm>
        </p:grpSpPr>
        <p:grpSp>
          <p:nvGrpSpPr>
            <p:cNvPr id="17" name="Graphic 4">
              <a:extLst>
                <a:ext uri="{FF2B5EF4-FFF2-40B4-BE49-F238E27FC236}">
                  <a16:creationId xmlns:a16="http://schemas.microsoft.com/office/drawing/2014/main"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4" name="图片 14">
            <a:extLst>
              <a:ext uri="{FF2B5EF4-FFF2-40B4-BE49-F238E27FC236}">
                <a16:creationId xmlns:a16="http://schemas.microsoft.com/office/drawing/2014/main" id="{DB8FF107-0079-5B66-4B0C-C822C77447A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1565" y="829004"/>
            <a:ext cx="1566018" cy="1108172"/>
          </a:xfrm>
          <a:prstGeom prst="rect">
            <a:avLst/>
          </a:prstGeom>
        </p:spPr>
      </p:pic>
      <p:pic>
        <p:nvPicPr>
          <p:cNvPr id="125" name="图片 40">
            <a:extLst>
              <a:ext uri="{FF2B5EF4-FFF2-40B4-BE49-F238E27FC236}">
                <a16:creationId xmlns:a16="http://schemas.microsoft.com/office/drawing/2014/main"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id="{0CD63C3F-CF14-FEA1-4DE0-9E91F52A86A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id="{260E22FE-C10D-638B-CBE4-6A9A91231F0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id="{81321F4D-1CB9-C56A-AE46-707D8FD475E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id="{8BDC0353-A5FE-E080-6AC5-D3A6C31023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id="{C5378E66-AE52-B110-89DB-98051BE7F4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id="{39233DFC-14D1-BB3A-964B-8E2BAAC4420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id="{B92EC18D-F16E-5C26-7BCB-335DCD672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id="{B5EED084-1721-3471-4E47-8719A5AFD37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144" name="TextBox 143">
            <a:extLst>
              <a:ext uri="{FF2B5EF4-FFF2-40B4-BE49-F238E27FC236}">
                <a16:creationId xmlns:a16="http://schemas.microsoft.com/office/drawing/2014/main" id="{F0B0A28C-AAF7-43E9-8128-FF14E0B6D258}"/>
              </a:ext>
            </a:extLst>
          </p:cNvPr>
          <p:cNvSpPr txBox="1"/>
          <p:nvPr/>
        </p:nvSpPr>
        <p:spPr>
          <a:xfrm>
            <a:off x="1494064" y="2078460"/>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TỰ HÀO TRUYỀN THỐNG QUÊ HƯƠNG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45" name="TextBox 144">
            <a:extLst>
              <a:ext uri="{FF2B5EF4-FFF2-40B4-BE49-F238E27FC236}">
                <a16:creationId xmlns:a16="http://schemas.microsoft.com/office/drawing/2014/main" id="{2D2271A4-C3BA-4C92-ACEF-1DC2F6D6A4FA}"/>
              </a:ext>
            </a:extLst>
          </p:cNvPr>
          <p:cNvSpPr txBox="1"/>
          <p:nvPr/>
        </p:nvSpPr>
        <p:spPr>
          <a:xfrm>
            <a:off x="2979214" y="1113933"/>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25</a:t>
            </a:r>
          </a:p>
        </p:txBody>
      </p:sp>
    </p:spTree>
    <p:extLst>
      <p:ext uri="{BB962C8B-B14F-4D97-AF65-F5344CB8AC3E}">
        <p14:creationId xmlns:p14="http://schemas.microsoft.com/office/powerpoint/2010/main" val="784944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randombar(horizontal)">
                                      <p:cBhvr>
                                        <p:cTn id="7" dur="500"/>
                                        <p:tgtEl>
                                          <p:spTgt spid="124"/>
                                        </p:tgtEl>
                                      </p:cBhvr>
                                    </p:animEffect>
                                  </p:childTnLst>
                                </p:cTn>
                              </p:par>
                              <p:par>
                                <p:cTn id="8" presetID="14" presetClass="entr" presetSubtype="1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randombar(horizontal)">
                                      <p:cBhvr>
                                        <p:cTn id="10" dur="500"/>
                                        <p:tgtEl>
                                          <p:spTgt spid="125"/>
                                        </p:tgtEl>
                                      </p:cBhvr>
                                    </p:animEffect>
                                  </p:childTnLst>
                                </p:cTn>
                              </p:par>
                              <p:par>
                                <p:cTn id="11" presetID="14" presetClass="entr" presetSubtype="1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randombar(horizontal)">
                                      <p:cBhvr>
                                        <p:cTn id="13" dur="500"/>
                                        <p:tgtEl>
                                          <p:spTgt spid="128"/>
                                        </p:tgtEl>
                                      </p:cBhvr>
                                    </p:animEffect>
                                  </p:childTnLst>
                                </p:cTn>
                              </p:par>
                              <p:par>
                                <p:cTn id="14" presetID="14" presetClass="entr" presetSubtype="1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randombar(horizontal)">
                                      <p:cBhvr>
                                        <p:cTn id="16" dur="500"/>
                                        <p:tgtEl>
                                          <p:spTgt spid="129"/>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126"/>
                                        </p:tgtEl>
                                        <p:attrNameLst>
                                          <p:attrName>style.visibility</p:attrName>
                                        </p:attrNameLst>
                                      </p:cBhvr>
                                      <p:to>
                                        <p:strVal val="visible"/>
                                      </p:to>
                                    </p:set>
                                    <p:anim calcmode="lin" valueType="num">
                                      <p:cBhvr>
                                        <p:cTn id="25" dur="500" fill="hold"/>
                                        <p:tgtEl>
                                          <p:spTgt spid="126"/>
                                        </p:tgtEl>
                                        <p:attrNameLst>
                                          <p:attrName>ppt_w</p:attrName>
                                        </p:attrNameLst>
                                      </p:cBhvr>
                                      <p:tavLst>
                                        <p:tav tm="0">
                                          <p:val>
                                            <p:fltVal val="0"/>
                                          </p:val>
                                        </p:tav>
                                        <p:tav tm="100000">
                                          <p:val>
                                            <p:strVal val="#ppt_w"/>
                                          </p:val>
                                        </p:tav>
                                      </p:tavLst>
                                    </p:anim>
                                    <p:anim calcmode="lin" valueType="num">
                                      <p:cBhvr>
                                        <p:cTn id="26" dur="500" fill="hold"/>
                                        <p:tgtEl>
                                          <p:spTgt spid="126"/>
                                        </p:tgtEl>
                                        <p:attrNameLst>
                                          <p:attrName>ppt_h</p:attrName>
                                        </p:attrNameLst>
                                      </p:cBhvr>
                                      <p:tavLst>
                                        <p:tav tm="0">
                                          <p:val>
                                            <p:fltVal val="0"/>
                                          </p:val>
                                        </p:tav>
                                        <p:tav tm="100000">
                                          <p:val>
                                            <p:strVal val="#ppt_h"/>
                                          </p:val>
                                        </p:tav>
                                      </p:tavLst>
                                    </p:anim>
                                    <p:animEffect transition="in" filter="fade">
                                      <p:cBhvr>
                                        <p:cTn id="2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D8D3C47-8745-0044-9B56-94BDE7E8A9B2}"/>
              </a:ext>
            </a:extLst>
          </p:cNvPr>
          <p:cNvGrpSpPr/>
          <p:nvPr/>
        </p:nvGrpSpPr>
        <p:grpSpPr>
          <a:xfrm>
            <a:off x="262568" y="177980"/>
            <a:ext cx="9561054" cy="1089209"/>
            <a:chOff x="262568" y="177980"/>
            <a:chExt cx="9561054" cy="1089209"/>
          </a:xfrm>
        </p:grpSpPr>
        <p:sp>
          <p:nvSpPr>
            <p:cNvPr id="24" name="矩形 23">
              <a:extLst>
                <a:ext uri="{FF2B5EF4-FFF2-40B4-BE49-F238E27FC236}">
                  <a16:creationId xmlns:a16="http://schemas.microsoft.com/office/drawing/2014/main" id="{D5A1D2CF-8A82-4D08-88C5-01C12D9A9EF9}"/>
                </a:ext>
              </a:extLst>
            </p:cNvPr>
            <p:cNvSpPr/>
            <p:nvPr/>
          </p:nvSpPr>
          <p:spPr>
            <a:xfrm>
              <a:off x="758817" y="177980"/>
              <a:ext cx="9064805" cy="1089209"/>
            </a:xfrm>
            <a:prstGeom prst="rect">
              <a:avLst/>
            </a:prstGeom>
          </p:spPr>
          <p:txBody>
            <a:bodyPr wrap="square">
              <a:spAutoFit/>
            </a:bodyPr>
            <a:lstStyle/>
            <a:p>
              <a:pPr marL="0" marR="13335" algn="just">
                <a:lnSpc>
                  <a:spcPct val="120000"/>
                </a:lnSpc>
                <a:spcBef>
                  <a:spcPts val="0"/>
                </a:spcBef>
                <a:spcAft>
                  <a:spcPts val="0"/>
                </a:spcAft>
              </a:pPr>
              <a:r>
                <a:rPr lang="nl-NL" sz="2800" b="1" dirty="0">
                  <a:effectLst/>
                  <a:ea typeface="Times New Roman" panose="02020603050405020304" pitchFamily="18" charset="0"/>
                </a:rPr>
                <a:t>Chuẩn</a:t>
              </a:r>
              <a:r>
                <a:rPr lang="vi-VN" sz="2800" b="1" dirty="0">
                  <a:effectLst/>
                  <a:ea typeface="Times New Roman" panose="02020603050405020304" pitchFamily="18" charset="0"/>
                </a:rPr>
                <a:t> bị cho việc trình bày những thu hoạch mới về truyền thống quê hương</a:t>
              </a:r>
              <a:r>
                <a:rPr lang="nl-NL" sz="2800" b="1" dirty="0">
                  <a:effectLst/>
                  <a:ea typeface="Times New Roman" panose="02020603050405020304" pitchFamily="18" charset="0"/>
                </a:rPr>
                <a:t>. </a:t>
              </a:r>
              <a:endParaRPr lang="en-US" sz="2800" dirty="0">
                <a:effectLst/>
                <a:ea typeface="Times New Roman" panose="02020603050405020304" pitchFamily="18" charset="0"/>
              </a:endParaRPr>
            </a:p>
          </p:txBody>
        </p:sp>
        <p:grpSp>
          <p:nvGrpSpPr>
            <p:cNvPr id="25" name="组合 24">
              <a:extLst>
                <a:ext uri="{FF2B5EF4-FFF2-40B4-BE49-F238E27FC236}">
                  <a16:creationId xmlns:a16="http://schemas.microsoft.com/office/drawing/2014/main" id="{53B4447F-0ABC-4CCC-BF2F-F620C30C0432}"/>
                </a:ext>
              </a:extLst>
            </p:cNvPr>
            <p:cNvGrpSpPr/>
            <p:nvPr/>
          </p:nvGrpSpPr>
          <p:grpSpPr>
            <a:xfrm>
              <a:off x="262568" y="285919"/>
              <a:ext cx="496249" cy="430670"/>
              <a:chOff x="2409629" y="1585566"/>
              <a:chExt cx="1594027" cy="1608784"/>
            </a:xfrm>
          </p:grpSpPr>
          <p:sp>
            <p:nvSpPr>
              <p:cNvPr id="26" name="Freeform 28">
                <a:extLst>
                  <a:ext uri="{FF2B5EF4-FFF2-40B4-BE49-F238E27FC236}">
                    <a16:creationId xmlns:a16="http://schemas.microsoft.com/office/drawing/2014/main" id="{690E3B74-BD08-4CF5-BCBB-F032133B3B84}"/>
                  </a:ext>
                </a:extLst>
              </p:cNvPr>
              <p:cNvSpPr>
                <a:spLocks noEditPoints="1"/>
              </p:cNvSpPr>
              <p:nvPr/>
            </p:nvSpPr>
            <p:spPr bwMode="auto">
              <a:xfrm>
                <a:off x="2409629" y="1620004"/>
                <a:ext cx="1594027"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11" name="组合 2">
            <a:extLst>
              <a:ext uri="{FF2B5EF4-FFF2-40B4-BE49-F238E27FC236}">
                <a16:creationId xmlns:a16="http://schemas.microsoft.com/office/drawing/2014/main" id="{738AAEEC-2A41-2875-A3AE-80FA281F76C0}"/>
              </a:ext>
            </a:extLst>
          </p:cNvPr>
          <p:cNvGrpSpPr/>
          <p:nvPr/>
        </p:nvGrpSpPr>
        <p:grpSpPr>
          <a:xfrm>
            <a:off x="0" y="6109909"/>
            <a:ext cx="12191999" cy="783792"/>
            <a:chOff x="-223793" y="6027003"/>
            <a:chExt cx="12515307" cy="830998"/>
          </a:xfrm>
        </p:grpSpPr>
        <p:pic>
          <p:nvPicPr>
            <p:cNvPr id="12" name="图片 3">
              <a:extLst>
                <a:ext uri="{FF2B5EF4-FFF2-40B4-BE49-F238E27FC236}">
                  <a16:creationId xmlns:a16="http://schemas.microsoft.com/office/drawing/2014/main" id="{19123ED0-E8F7-7C51-7A6F-AB2FBEA6D77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 name="图片 4">
              <a:extLst>
                <a:ext uri="{FF2B5EF4-FFF2-40B4-BE49-F238E27FC236}">
                  <a16:creationId xmlns:a16="http://schemas.microsoft.com/office/drawing/2014/main" id="{84D0898A-7487-AD2A-85DE-D1E1B3AAF6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5">
              <a:extLst>
                <a:ext uri="{FF2B5EF4-FFF2-40B4-BE49-F238E27FC236}">
                  <a16:creationId xmlns:a16="http://schemas.microsoft.com/office/drawing/2014/main" id="{25872AA2-80DD-38E7-1CAE-63A2EEA30E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5" name="图片 7">
              <a:extLst>
                <a:ext uri="{FF2B5EF4-FFF2-40B4-BE49-F238E27FC236}">
                  <a16:creationId xmlns:a16="http://schemas.microsoft.com/office/drawing/2014/main" id="{12264BF8-DF92-2A4B-74BD-1B08A1E1D06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6" name="图片 8">
              <a:extLst>
                <a:ext uri="{FF2B5EF4-FFF2-40B4-BE49-F238E27FC236}">
                  <a16:creationId xmlns:a16="http://schemas.microsoft.com/office/drawing/2014/main" id="{84A4C87B-B9B7-DE0A-70CD-0C595C7C136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7" name="图片 9">
              <a:extLst>
                <a:ext uri="{FF2B5EF4-FFF2-40B4-BE49-F238E27FC236}">
                  <a16:creationId xmlns:a16="http://schemas.microsoft.com/office/drawing/2014/main" id="{5E56530C-F424-E3C0-09FE-DBE1700A77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8" name="图片 10">
              <a:extLst>
                <a:ext uri="{FF2B5EF4-FFF2-40B4-BE49-F238E27FC236}">
                  <a16:creationId xmlns:a16="http://schemas.microsoft.com/office/drawing/2014/main" id="{C24F2D46-7748-10F8-E805-3AA30DCE95D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grpSp>
        <p:nvGrpSpPr>
          <p:cNvPr id="19" name="组合 14">
            <a:extLst>
              <a:ext uri="{FF2B5EF4-FFF2-40B4-BE49-F238E27FC236}">
                <a16:creationId xmlns:a16="http://schemas.microsoft.com/office/drawing/2014/main" id="{A3912E46-266B-44F0-8FC2-B7B8E2693CAE}"/>
              </a:ext>
            </a:extLst>
          </p:cNvPr>
          <p:cNvGrpSpPr/>
          <p:nvPr/>
        </p:nvGrpSpPr>
        <p:grpSpPr>
          <a:xfrm>
            <a:off x="479053" y="1921511"/>
            <a:ext cx="5683622" cy="2107129"/>
            <a:chOff x="1451314" y="2141289"/>
            <a:chExt cx="4985615" cy="2107129"/>
          </a:xfrm>
        </p:grpSpPr>
        <p:pic>
          <p:nvPicPr>
            <p:cNvPr id="20" name="图片 15">
              <a:extLst>
                <a:ext uri="{FF2B5EF4-FFF2-40B4-BE49-F238E27FC236}">
                  <a16:creationId xmlns:a16="http://schemas.microsoft.com/office/drawing/2014/main" id="{4FA84E04-A8ED-44EC-9AE2-D977920CD393}"/>
                </a:ext>
              </a:extLst>
            </p:cNvPr>
            <p:cNvPicPr>
              <a:picLocks noChangeAspect="1"/>
            </p:cNvPicPr>
            <p:nvPr/>
          </p:nvPicPr>
          <p:blipFill>
            <a:blip r:embed="rId4"/>
            <a:stretch>
              <a:fillRect/>
            </a:stretch>
          </p:blipFill>
          <p:spPr>
            <a:xfrm>
              <a:off x="1451314" y="2141289"/>
              <a:ext cx="4985615" cy="2107129"/>
            </a:xfrm>
            <a:prstGeom prst="rect">
              <a:avLst/>
            </a:prstGeom>
          </p:spPr>
        </p:pic>
        <p:grpSp>
          <p:nvGrpSpPr>
            <p:cNvPr id="21" name="组合 16">
              <a:extLst>
                <a:ext uri="{FF2B5EF4-FFF2-40B4-BE49-F238E27FC236}">
                  <a16:creationId xmlns:a16="http://schemas.microsoft.com/office/drawing/2014/main" id="{D3CFEC5D-BE13-44B9-B4E3-9BDEC17C4EBD}"/>
                </a:ext>
              </a:extLst>
            </p:cNvPr>
            <p:cNvGrpSpPr/>
            <p:nvPr/>
          </p:nvGrpSpPr>
          <p:grpSpPr>
            <a:xfrm>
              <a:off x="1892492" y="2285106"/>
              <a:ext cx="4253793" cy="1353412"/>
              <a:chOff x="1149985" y="3194006"/>
              <a:chExt cx="4253793" cy="1353412"/>
            </a:xfrm>
          </p:grpSpPr>
          <p:sp>
            <p:nvSpPr>
              <p:cNvPr id="22" name="文本框 25">
                <a:extLst>
                  <a:ext uri="{FF2B5EF4-FFF2-40B4-BE49-F238E27FC236}">
                    <a16:creationId xmlns:a16="http://schemas.microsoft.com/office/drawing/2014/main" id="{AFC20350-6332-4AF9-B6DC-86DE6BD845A3}"/>
                  </a:ext>
                </a:extLst>
              </p:cNvPr>
              <p:cNvSpPr txBox="1"/>
              <p:nvPr/>
            </p:nvSpPr>
            <p:spPr>
              <a:xfrm>
                <a:off x="1575292" y="3455452"/>
                <a:ext cx="3828486" cy="1091966"/>
              </a:xfrm>
              <a:prstGeom prst="rect">
                <a:avLst/>
              </a:prstGeom>
              <a:noFill/>
            </p:spPr>
            <p:txBody>
              <a:bodyPr wrap="square" rtlCol="0">
                <a:spAutoFit/>
              </a:bodyPr>
              <a:lstStyle/>
              <a:p>
                <a:pPr marL="0" marR="13335" algn="just">
                  <a:lnSpc>
                    <a:spcPct val="120000"/>
                  </a:lnSpc>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 đã tìm hiểu được những gì? </a:t>
                </a:r>
                <a:endPar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23" name="组合 18">
                <a:extLst>
                  <a:ext uri="{FF2B5EF4-FFF2-40B4-BE49-F238E27FC236}">
                    <a16:creationId xmlns:a16="http://schemas.microsoft.com/office/drawing/2014/main" id="{7ADF8E92-DFBB-47AA-8FF6-5644AB783BC0}"/>
                  </a:ext>
                </a:extLst>
              </p:cNvPr>
              <p:cNvGrpSpPr/>
              <p:nvPr/>
            </p:nvGrpSpPr>
            <p:grpSpPr>
              <a:xfrm rot="19663740">
                <a:off x="1149985" y="3194006"/>
                <a:ext cx="654793" cy="845387"/>
                <a:chOff x="10766631" y="3941730"/>
                <a:chExt cx="1047927" cy="1352954"/>
              </a:xfrm>
            </p:grpSpPr>
            <p:sp>
              <p:nvSpPr>
                <p:cNvPr id="28" name="Freeform 108">
                  <a:extLst>
                    <a:ext uri="{FF2B5EF4-FFF2-40B4-BE49-F238E27FC236}">
                      <a16:creationId xmlns:a16="http://schemas.microsoft.com/office/drawing/2014/main" id="{C064D3BA-67F2-4C51-AE8B-072716C3B808}"/>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09">
                  <a:extLst>
                    <a:ext uri="{FF2B5EF4-FFF2-40B4-BE49-F238E27FC236}">
                      <a16:creationId xmlns:a16="http://schemas.microsoft.com/office/drawing/2014/main" id="{EC26EA9D-075E-49CB-A1EC-BE3CA24A2EA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0">
                  <a:extLst>
                    <a:ext uri="{FF2B5EF4-FFF2-40B4-BE49-F238E27FC236}">
                      <a16:creationId xmlns:a16="http://schemas.microsoft.com/office/drawing/2014/main" id="{35E35963-DF57-4090-B3E0-F32FEB9EFA8A}"/>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1">
                  <a:extLst>
                    <a:ext uri="{FF2B5EF4-FFF2-40B4-BE49-F238E27FC236}">
                      <a16:creationId xmlns:a16="http://schemas.microsoft.com/office/drawing/2014/main" id="{F215A306-1501-497A-B456-779168E321B8}"/>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2">
                  <a:extLst>
                    <a:ext uri="{FF2B5EF4-FFF2-40B4-BE49-F238E27FC236}">
                      <a16:creationId xmlns:a16="http://schemas.microsoft.com/office/drawing/2014/main" id="{C12437AB-6B2C-41EF-8F30-F1246E9F7ED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3" name="Freeform 113">
                  <a:extLst>
                    <a:ext uri="{FF2B5EF4-FFF2-40B4-BE49-F238E27FC236}">
                      <a16:creationId xmlns:a16="http://schemas.microsoft.com/office/drawing/2014/main" id="{F864D65A-D81E-41E4-829B-488D0B6B9AC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grpSp>
        <p:nvGrpSpPr>
          <p:cNvPr id="34" name="组合 14">
            <a:extLst>
              <a:ext uri="{FF2B5EF4-FFF2-40B4-BE49-F238E27FC236}">
                <a16:creationId xmlns:a16="http://schemas.microsoft.com/office/drawing/2014/main" id="{FF04A1D0-833E-4CAA-9213-4F3842BE28CF}"/>
              </a:ext>
            </a:extLst>
          </p:cNvPr>
          <p:cNvGrpSpPr/>
          <p:nvPr/>
        </p:nvGrpSpPr>
        <p:grpSpPr>
          <a:xfrm>
            <a:off x="412378" y="4064636"/>
            <a:ext cx="5683622" cy="2107129"/>
            <a:chOff x="1451314" y="2141289"/>
            <a:chExt cx="4985615" cy="2107129"/>
          </a:xfrm>
        </p:grpSpPr>
        <p:pic>
          <p:nvPicPr>
            <p:cNvPr id="35" name="图片 15">
              <a:extLst>
                <a:ext uri="{FF2B5EF4-FFF2-40B4-BE49-F238E27FC236}">
                  <a16:creationId xmlns:a16="http://schemas.microsoft.com/office/drawing/2014/main" id="{231E652F-D0F7-43AD-9365-58EB148E2EC9}"/>
                </a:ext>
              </a:extLst>
            </p:cNvPr>
            <p:cNvPicPr>
              <a:picLocks noChangeAspect="1"/>
            </p:cNvPicPr>
            <p:nvPr/>
          </p:nvPicPr>
          <p:blipFill>
            <a:blip r:embed="rId4"/>
            <a:stretch>
              <a:fillRect/>
            </a:stretch>
          </p:blipFill>
          <p:spPr>
            <a:xfrm>
              <a:off x="1451314" y="2141289"/>
              <a:ext cx="4985615" cy="2107129"/>
            </a:xfrm>
            <a:prstGeom prst="rect">
              <a:avLst/>
            </a:prstGeom>
          </p:spPr>
        </p:pic>
        <p:grpSp>
          <p:nvGrpSpPr>
            <p:cNvPr id="36" name="组合 16">
              <a:extLst>
                <a:ext uri="{FF2B5EF4-FFF2-40B4-BE49-F238E27FC236}">
                  <a16:creationId xmlns:a16="http://schemas.microsoft.com/office/drawing/2014/main" id="{A0FCE7B6-2EF2-487C-9BE6-BF0FE14A80DC}"/>
                </a:ext>
              </a:extLst>
            </p:cNvPr>
            <p:cNvGrpSpPr/>
            <p:nvPr/>
          </p:nvGrpSpPr>
          <p:grpSpPr>
            <a:xfrm>
              <a:off x="1892492" y="2285106"/>
              <a:ext cx="4253793" cy="1353412"/>
              <a:chOff x="1149985" y="3194006"/>
              <a:chExt cx="4253793" cy="1353412"/>
            </a:xfrm>
          </p:grpSpPr>
          <p:sp>
            <p:nvSpPr>
              <p:cNvPr id="37" name="文本框 25">
                <a:extLst>
                  <a:ext uri="{FF2B5EF4-FFF2-40B4-BE49-F238E27FC236}">
                    <a16:creationId xmlns:a16="http://schemas.microsoft.com/office/drawing/2014/main" id="{9013F482-B6B5-4AB5-A362-C7FDF9FDFADD}"/>
                  </a:ext>
                </a:extLst>
              </p:cNvPr>
              <p:cNvSpPr txBox="1"/>
              <p:nvPr/>
            </p:nvSpPr>
            <p:spPr>
              <a:xfrm>
                <a:off x="1575292" y="3455452"/>
                <a:ext cx="3828486" cy="1091966"/>
              </a:xfrm>
              <a:prstGeom prst="rect">
                <a:avLst/>
              </a:prstGeom>
              <a:noFill/>
            </p:spPr>
            <p:txBody>
              <a:bodyPr wrap="square" rtlCol="0">
                <a:spAutoFit/>
              </a:bodyPr>
              <a:lstStyle/>
              <a:p>
                <a:pPr marL="0" marR="13335" algn="just">
                  <a:lnSpc>
                    <a:spcPct val="120000"/>
                  </a:lnSpc>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Người thân đã giúp em như thế nào?</a:t>
                </a:r>
                <a:endPar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8" name="组合 18">
                <a:extLst>
                  <a:ext uri="{FF2B5EF4-FFF2-40B4-BE49-F238E27FC236}">
                    <a16:creationId xmlns:a16="http://schemas.microsoft.com/office/drawing/2014/main" id="{97D21B2C-41E1-444E-A2A7-C133274F47FD}"/>
                  </a:ext>
                </a:extLst>
              </p:cNvPr>
              <p:cNvGrpSpPr/>
              <p:nvPr/>
            </p:nvGrpSpPr>
            <p:grpSpPr>
              <a:xfrm rot="19663740">
                <a:off x="1149985" y="3194006"/>
                <a:ext cx="654793" cy="845387"/>
                <a:chOff x="10766631" y="3941730"/>
                <a:chExt cx="1047927" cy="1352954"/>
              </a:xfrm>
            </p:grpSpPr>
            <p:sp>
              <p:nvSpPr>
                <p:cNvPr id="39" name="Freeform 108">
                  <a:extLst>
                    <a:ext uri="{FF2B5EF4-FFF2-40B4-BE49-F238E27FC236}">
                      <a16:creationId xmlns:a16="http://schemas.microsoft.com/office/drawing/2014/main" id="{541DF17E-964B-4A1D-BE20-13B60E78E3AF}"/>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09">
                  <a:extLst>
                    <a:ext uri="{FF2B5EF4-FFF2-40B4-BE49-F238E27FC236}">
                      <a16:creationId xmlns:a16="http://schemas.microsoft.com/office/drawing/2014/main" id="{39B123F2-A926-481B-A50E-BA280E114BC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0">
                  <a:extLst>
                    <a:ext uri="{FF2B5EF4-FFF2-40B4-BE49-F238E27FC236}">
                      <a16:creationId xmlns:a16="http://schemas.microsoft.com/office/drawing/2014/main" id="{74C7156F-C3DF-4433-8F5C-0AD6F9C6DE96}"/>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2" name="Freeform 111">
                  <a:extLst>
                    <a:ext uri="{FF2B5EF4-FFF2-40B4-BE49-F238E27FC236}">
                      <a16:creationId xmlns:a16="http://schemas.microsoft.com/office/drawing/2014/main" id="{D06CB2EE-A108-43F7-99B0-B4C7827CBEA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3" name="Freeform 112">
                  <a:extLst>
                    <a:ext uri="{FF2B5EF4-FFF2-40B4-BE49-F238E27FC236}">
                      <a16:creationId xmlns:a16="http://schemas.microsoft.com/office/drawing/2014/main" id="{D862355C-E389-4935-86FE-987C310807C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13">
                  <a:extLst>
                    <a:ext uri="{FF2B5EF4-FFF2-40B4-BE49-F238E27FC236}">
                      <a16:creationId xmlns:a16="http://schemas.microsoft.com/office/drawing/2014/main" id="{2774B692-5F0A-4573-A264-CA9F4CF2B53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pic>
        <p:nvPicPr>
          <p:cNvPr id="3" name="Picture 2">
            <a:extLst>
              <a:ext uri="{FF2B5EF4-FFF2-40B4-BE49-F238E27FC236}">
                <a16:creationId xmlns:a16="http://schemas.microsoft.com/office/drawing/2014/main" id="{61185F6D-C7C5-4ECA-8B84-F76FAFAF1EDE}"/>
              </a:ext>
            </a:extLst>
          </p:cNvPr>
          <p:cNvPicPr>
            <a:picLocks noChangeAspect="1"/>
          </p:cNvPicPr>
          <p:nvPr/>
        </p:nvPicPr>
        <p:blipFill>
          <a:blip r:embed="rId5"/>
          <a:stretch>
            <a:fillRect/>
          </a:stretch>
        </p:blipFill>
        <p:spPr>
          <a:xfrm>
            <a:off x="6517910" y="522490"/>
            <a:ext cx="5480779" cy="5584420"/>
          </a:xfrm>
          <a:prstGeom prst="rect">
            <a:avLst/>
          </a:prstGeom>
        </p:spPr>
      </p:pic>
    </p:spTree>
    <p:extLst>
      <p:ext uri="{BB962C8B-B14F-4D97-AF65-F5344CB8AC3E}">
        <p14:creationId xmlns:p14="http://schemas.microsoft.com/office/powerpoint/2010/main" val="2838757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heel(1)">
                                      <p:cBhvr>
                                        <p:cTn id="1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D8D3C47-8745-0044-9B56-94BDE7E8A9B2}"/>
              </a:ext>
            </a:extLst>
          </p:cNvPr>
          <p:cNvGrpSpPr/>
          <p:nvPr/>
        </p:nvGrpSpPr>
        <p:grpSpPr>
          <a:xfrm>
            <a:off x="262568" y="177980"/>
            <a:ext cx="9748206" cy="1089209"/>
            <a:chOff x="262568" y="177980"/>
            <a:chExt cx="9748206" cy="1089209"/>
          </a:xfrm>
        </p:grpSpPr>
        <p:sp>
          <p:nvSpPr>
            <p:cNvPr id="24" name="矩形 23">
              <a:extLst>
                <a:ext uri="{FF2B5EF4-FFF2-40B4-BE49-F238E27FC236}">
                  <a16:creationId xmlns:a16="http://schemas.microsoft.com/office/drawing/2014/main" id="{D5A1D2CF-8A82-4D08-88C5-01C12D9A9EF9}"/>
                </a:ext>
              </a:extLst>
            </p:cNvPr>
            <p:cNvSpPr/>
            <p:nvPr/>
          </p:nvSpPr>
          <p:spPr>
            <a:xfrm>
              <a:off x="1009649" y="177980"/>
              <a:ext cx="9001125" cy="1089209"/>
            </a:xfrm>
            <a:prstGeom prst="rect">
              <a:avLst/>
            </a:prstGeom>
          </p:spPr>
          <p:txBody>
            <a:bodyPr wrap="square">
              <a:spAutoFit/>
            </a:bodyPr>
            <a:lstStyle/>
            <a:p>
              <a:pPr marL="0" marR="0" algn="just">
                <a:lnSpc>
                  <a:spcPct val="120000"/>
                </a:lnSpc>
                <a:spcBef>
                  <a:spcPts val="0"/>
                </a:spcBef>
                <a:spcAft>
                  <a:spcPts val="0"/>
                </a:spcAft>
              </a:pPr>
              <a:r>
                <a:rPr lang="nl-NL" sz="2800" b="1" dirty="0">
                  <a:effectLst/>
                  <a:ea typeface="Times New Roman" panose="02020603050405020304" pitchFamily="18" charset="0"/>
                </a:rPr>
                <a:t>Trình</a:t>
              </a:r>
              <a:r>
                <a:rPr lang="vi-VN" sz="2800" b="1" dirty="0">
                  <a:effectLst/>
                  <a:ea typeface="Times New Roman" panose="02020603050405020304" pitchFamily="18" charset="0"/>
                </a:rPr>
                <a:t> bày những điều em tìm hiểu được về truyền thống quê hương.</a:t>
              </a:r>
              <a:endParaRPr lang="en-US" sz="2800" dirty="0">
                <a:effectLst/>
                <a:ea typeface="Times New Roman" panose="02020603050405020304" pitchFamily="18" charset="0"/>
              </a:endParaRPr>
            </a:p>
          </p:txBody>
        </p:sp>
        <p:grpSp>
          <p:nvGrpSpPr>
            <p:cNvPr id="25" name="组合 24">
              <a:extLst>
                <a:ext uri="{FF2B5EF4-FFF2-40B4-BE49-F238E27FC236}">
                  <a16:creationId xmlns:a16="http://schemas.microsoft.com/office/drawing/2014/main" id="{53B4447F-0ABC-4CCC-BF2F-F620C30C0432}"/>
                </a:ext>
              </a:extLst>
            </p:cNvPr>
            <p:cNvGrpSpPr/>
            <p:nvPr/>
          </p:nvGrpSpPr>
          <p:grpSpPr>
            <a:xfrm>
              <a:off x="262568" y="285919"/>
              <a:ext cx="496249" cy="430670"/>
              <a:chOff x="2409629" y="1585566"/>
              <a:chExt cx="1594027" cy="1608784"/>
            </a:xfrm>
          </p:grpSpPr>
          <p:sp>
            <p:nvSpPr>
              <p:cNvPr id="26" name="Freeform 28">
                <a:extLst>
                  <a:ext uri="{FF2B5EF4-FFF2-40B4-BE49-F238E27FC236}">
                    <a16:creationId xmlns:a16="http://schemas.microsoft.com/office/drawing/2014/main" id="{690E3B74-BD08-4CF5-BCBB-F032133B3B84}"/>
                  </a:ext>
                </a:extLst>
              </p:cNvPr>
              <p:cNvSpPr>
                <a:spLocks noEditPoints="1"/>
              </p:cNvSpPr>
              <p:nvPr/>
            </p:nvSpPr>
            <p:spPr bwMode="auto">
              <a:xfrm>
                <a:off x="2409629" y="1620004"/>
                <a:ext cx="1594027"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12" name="组合 2">
            <a:extLst>
              <a:ext uri="{FF2B5EF4-FFF2-40B4-BE49-F238E27FC236}">
                <a16:creationId xmlns:a16="http://schemas.microsoft.com/office/drawing/2014/main" id="{5A597A02-0929-3D0A-BE5F-A6550D020C17}"/>
              </a:ext>
            </a:extLst>
          </p:cNvPr>
          <p:cNvGrpSpPr/>
          <p:nvPr/>
        </p:nvGrpSpPr>
        <p:grpSpPr>
          <a:xfrm>
            <a:off x="0" y="6109909"/>
            <a:ext cx="12191999" cy="783792"/>
            <a:chOff x="-223793" y="6027003"/>
            <a:chExt cx="12515307" cy="830998"/>
          </a:xfrm>
        </p:grpSpPr>
        <p:pic>
          <p:nvPicPr>
            <p:cNvPr id="13" name="图片 3">
              <a:extLst>
                <a:ext uri="{FF2B5EF4-FFF2-40B4-BE49-F238E27FC236}">
                  <a16:creationId xmlns:a16="http://schemas.microsoft.com/office/drawing/2014/main" id="{C2772A1B-BFFA-259B-3EC7-2DA2F7174B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4" name="图片 4">
              <a:extLst>
                <a:ext uri="{FF2B5EF4-FFF2-40B4-BE49-F238E27FC236}">
                  <a16:creationId xmlns:a16="http://schemas.microsoft.com/office/drawing/2014/main" id="{FC4903C3-6DB9-9C1D-77C5-A7833E510B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6" name="图片 5">
              <a:extLst>
                <a:ext uri="{FF2B5EF4-FFF2-40B4-BE49-F238E27FC236}">
                  <a16:creationId xmlns:a16="http://schemas.microsoft.com/office/drawing/2014/main" id="{B97D50A2-1AAA-B232-D942-1BCBD7DA49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7" name="图片 7">
              <a:extLst>
                <a:ext uri="{FF2B5EF4-FFF2-40B4-BE49-F238E27FC236}">
                  <a16:creationId xmlns:a16="http://schemas.microsoft.com/office/drawing/2014/main" id="{201C1DCF-317B-8B4C-387D-84DD141B5F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8" name="图片 8">
              <a:extLst>
                <a:ext uri="{FF2B5EF4-FFF2-40B4-BE49-F238E27FC236}">
                  <a16:creationId xmlns:a16="http://schemas.microsoft.com/office/drawing/2014/main" id="{DFADB671-B85F-F2BE-8187-808E4593D5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9" name="图片 9">
              <a:extLst>
                <a:ext uri="{FF2B5EF4-FFF2-40B4-BE49-F238E27FC236}">
                  <a16:creationId xmlns:a16="http://schemas.microsoft.com/office/drawing/2014/main" id="{9B157A3B-38E0-5DE9-BDBC-F18E8A4B08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0" name="图片 10">
              <a:extLst>
                <a:ext uri="{FF2B5EF4-FFF2-40B4-BE49-F238E27FC236}">
                  <a16:creationId xmlns:a16="http://schemas.microsoft.com/office/drawing/2014/main" id="{A7507E4D-1389-EACB-90C0-D1820FA50C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1" name="Rectangle: Rounded Corners 20">
            <a:extLst>
              <a:ext uri="{FF2B5EF4-FFF2-40B4-BE49-F238E27FC236}">
                <a16:creationId xmlns:a16="http://schemas.microsoft.com/office/drawing/2014/main" id="{3C025EA7-733C-4D44-B8F8-B483C4420E78}"/>
              </a:ext>
            </a:extLst>
          </p:cNvPr>
          <p:cNvSpPr/>
          <p:nvPr/>
        </p:nvSpPr>
        <p:spPr>
          <a:xfrm>
            <a:off x="768458" y="1311006"/>
            <a:ext cx="10823467" cy="1860820"/>
          </a:xfrm>
          <a:custGeom>
            <a:avLst/>
            <a:gdLst>
              <a:gd name="connsiteX0" fmla="*/ 0 w 10823467"/>
              <a:gd name="connsiteY0" fmla="*/ 310143 h 1860820"/>
              <a:gd name="connsiteX1" fmla="*/ 310143 w 10823467"/>
              <a:gd name="connsiteY1" fmla="*/ 0 h 1860820"/>
              <a:gd name="connsiteX2" fmla="*/ 10513324 w 10823467"/>
              <a:gd name="connsiteY2" fmla="*/ 0 h 1860820"/>
              <a:gd name="connsiteX3" fmla="*/ 10823467 w 10823467"/>
              <a:gd name="connsiteY3" fmla="*/ 310143 h 1860820"/>
              <a:gd name="connsiteX4" fmla="*/ 10823467 w 10823467"/>
              <a:gd name="connsiteY4" fmla="*/ 1550677 h 1860820"/>
              <a:gd name="connsiteX5" fmla="*/ 10513324 w 10823467"/>
              <a:gd name="connsiteY5" fmla="*/ 1860820 h 1860820"/>
              <a:gd name="connsiteX6" fmla="*/ 310143 w 10823467"/>
              <a:gd name="connsiteY6" fmla="*/ 1860820 h 1860820"/>
              <a:gd name="connsiteX7" fmla="*/ 0 w 10823467"/>
              <a:gd name="connsiteY7" fmla="*/ 1550677 h 1860820"/>
              <a:gd name="connsiteX8" fmla="*/ 0 w 10823467"/>
              <a:gd name="connsiteY8" fmla="*/ 310143 h 18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3467" h="1860820" fill="none" extrusionOk="0">
                <a:moveTo>
                  <a:pt x="0" y="310143"/>
                </a:moveTo>
                <a:cubicBezTo>
                  <a:pt x="770" y="159701"/>
                  <a:pt x="153521" y="24613"/>
                  <a:pt x="310143" y="0"/>
                </a:cubicBezTo>
                <a:cubicBezTo>
                  <a:pt x="3931847" y="72427"/>
                  <a:pt x="8039999" y="61419"/>
                  <a:pt x="10513324" y="0"/>
                </a:cubicBezTo>
                <a:cubicBezTo>
                  <a:pt x="10684060" y="-3792"/>
                  <a:pt x="10806716" y="133789"/>
                  <a:pt x="10823467" y="310143"/>
                </a:cubicBezTo>
                <a:cubicBezTo>
                  <a:pt x="10784102" y="795411"/>
                  <a:pt x="10864484" y="1156907"/>
                  <a:pt x="10823467" y="1550677"/>
                </a:cubicBezTo>
                <a:cubicBezTo>
                  <a:pt x="10829384" y="1691936"/>
                  <a:pt x="10672334" y="1847058"/>
                  <a:pt x="10513324" y="1860820"/>
                </a:cubicBezTo>
                <a:cubicBezTo>
                  <a:pt x="6410487" y="1890647"/>
                  <a:pt x="2554678" y="1781514"/>
                  <a:pt x="310143" y="1860820"/>
                </a:cubicBezTo>
                <a:cubicBezTo>
                  <a:pt x="154837" y="1859013"/>
                  <a:pt x="-14545" y="1724840"/>
                  <a:pt x="0" y="1550677"/>
                </a:cubicBezTo>
                <a:cubicBezTo>
                  <a:pt x="70929" y="933496"/>
                  <a:pt x="-26811" y="860553"/>
                  <a:pt x="0" y="310143"/>
                </a:cubicBezTo>
                <a:close/>
              </a:path>
              <a:path w="10823467" h="1860820" stroke="0" extrusionOk="0">
                <a:moveTo>
                  <a:pt x="0" y="310143"/>
                </a:moveTo>
                <a:cubicBezTo>
                  <a:pt x="31418" y="147420"/>
                  <a:pt x="147050" y="17073"/>
                  <a:pt x="310143" y="0"/>
                </a:cubicBezTo>
                <a:cubicBezTo>
                  <a:pt x="4411989" y="123000"/>
                  <a:pt x="7407482" y="-96860"/>
                  <a:pt x="10513324" y="0"/>
                </a:cubicBezTo>
                <a:cubicBezTo>
                  <a:pt x="10664798" y="-15101"/>
                  <a:pt x="10833792" y="118040"/>
                  <a:pt x="10823467" y="310143"/>
                </a:cubicBezTo>
                <a:cubicBezTo>
                  <a:pt x="10811752" y="823221"/>
                  <a:pt x="10869369" y="1298655"/>
                  <a:pt x="10823467" y="1550677"/>
                </a:cubicBezTo>
                <a:cubicBezTo>
                  <a:pt x="10817287" y="1724203"/>
                  <a:pt x="10671226" y="1858629"/>
                  <a:pt x="10513324" y="1860820"/>
                </a:cubicBezTo>
                <a:cubicBezTo>
                  <a:pt x="9320382" y="1700113"/>
                  <a:pt x="1395589" y="1900487"/>
                  <a:pt x="310143" y="1860820"/>
                </a:cubicBezTo>
                <a:cubicBezTo>
                  <a:pt x="125007" y="1858023"/>
                  <a:pt x="-5957" y="1719265"/>
                  <a:pt x="0" y="1550677"/>
                </a:cubicBezTo>
                <a:cubicBezTo>
                  <a:pt x="-33540" y="1177635"/>
                  <a:pt x="-102231" y="517732"/>
                  <a:pt x="0" y="310143"/>
                </a:cubicBezTo>
                <a:close/>
              </a:path>
            </a:pathLst>
          </a:custGeom>
          <a:solidFill>
            <a:srgbClr val="CCFFCC"/>
          </a:solidFill>
          <a:ln w="38100">
            <a:solidFill>
              <a:srgbClr val="00B05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a:ea typeface="+mn-ea"/>
                <a:cs typeface="+mn-cs"/>
              </a:rPr>
              <a:t>Bướ</a:t>
            </a:r>
            <a:r>
              <a:rPr lang="en-US" sz="3200" b="1" dirty="0">
                <a:solidFill>
                  <a:prstClr val="black"/>
                </a:solidFill>
                <a:latin typeface="Calibri"/>
              </a:rPr>
              <a:t>c 1: </a:t>
            </a:r>
            <a:r>
              <a:rPr lang="en-US" sz="3200" b="1" dirty="0" err="1">
                <a:solidFill>
                  <a:prstClr val="black"/>
                </a:solidFill>
                <a:latin typeface="Calibri"/>
              </a:rPr>
              <a:t>Chuẩn</a:t>
            </a:r>
            <a:r>
              <a:rPr lang="en-US" sz="3200" b="1" dirty="0">
                <a:solidFill>
                  <a:prstClr val="black"/>
                </a:solidFill>
                <a:latin typeface="Calibri"/>
              </a:rPr>
              <a:t> </a:t>
            </a:r>
            <a:r>
              <a:rPr lang="en-US" sz="3200" b="1" dirty="0" err="1">
                <a:solidFill>
                  <a:prstClr val="black"/>
                </a:solidFill>
                <a:latin typeface="Calibri"/>
              </a:rPr>
              <a:t>bị</a:t>
            </a:r>
            <a:endParaRPr lang="en-US" sz="3200" b="1" dirty="0">
              <a:solidFill>
                <a:prstClr val="black"/>
              </a:solidFill>
              <a:latin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rPr>
              <a:t>+ Chia </a:t>
            </a:r>
            <a:r>
              <a:rPr lang="en-US" sz="3200" b="1" dirty="0" err="1">
                <a:solidFill>
                  <a:prstClr val="black"/>
                </a:solidFill>
                <a:latin typeface="Calibri"/>
              </a:rPr>
              <a:t>sẻ</a:t>
            </a:r>
            <a:r>
              <a:rPr lang="en-US" sz="3200" b="1" dirty="0">
                <a:solidFill>
                  <a:prstClr val="black"/>
                </a:solidFill>
                <a:latin typeface="Calibri"/>
              </a:rPr>
              <a:t> </a:t>
            </a:r>
            <a:r>
              <a:rPr lang="en-US" sz="3200" b="1" dirty="0" err="1">
                <a:solidFill>
                  <a:prstClr val="black"/>
                </a:solidFill>
                <a:latin typeface="Calibri"/>
              </a:rPr>
              <a:t>trong</a:t>
            </a:r>
            <a:r>
              <a:rPr lang="en-US" sz="3200" b="1" dirty="0">
                <a:solidFill>
                  <a:prstClr val="black"/>
                </a:solidFill>
                <a:latin typeface="Calibri"/>
              </a:rPr>
              <a:t> </a:t>
            </a:r>
            <a:r>
              <a:rPr lang="en-US" sz="3200" b="1" dirty="0" err="1">
                <a:solidFill>
                  <a:prstClr val="black"/>
                </a:solidFill>
                <a:latin typeface="Calibri"/>
              </a:rPr>
              <a:t>nhóm</a:t>
            </a:r>
            <a:r>
              <a:rPr lang="en-US" sz="3200" b="1" dirty="0">
                <a:solidFill>
                  <a:prstClr val="black"/>
                </a:solidFill>
                <a:latin typeface="Calibri"/>
              </a:rPr>
              <a:t> </a:t>
            </a:r>
            <a:r>
              <a:rPr lang="en-US" sz="3200" b="1" dirty="0" err="1">
                <a:solidFill>
                  <a:prstClr val="black"/>
                </a:solidFill>
                <a:latin typeface="Calibri"/>
              </a:rPr>
              <a:t>về</a:t>
            </a:r>
            <a:r>
              <a:rPr lang="en-US" sz="3200" b="1" dirty="0">
                <a:solidFill>
                  <a:prstClr val="black"/>
                </a:solidFill>
                <a:latin typeface="Calibri"/>
              </a:rPr>
              <a:t> </a:t>
            </a:r>
            <a:r>
              <a:rPr lang="en-US" sz="3200" b="1" dirty="0" err="1">
                <a:solidFill>
                  <a:prstClr val="black"/>
                </a:solidFill>
                <a:latin typeface="Calibri"/>
              </a:rPr>
              <a:t>chủ</a:t>
            </a:r>
            <a:r>
              <a:rPr lang="en-US" sz="3200" b="1" dirty="0">
                <a:solidFill>
                  <a:prstClr val="black"/>
                </a:solidFill>
                <a:latin typeface="Calibri"/>
              </a:rPr>
              <a:t> </a:t>
            </a:r>
            <a:r>
              <a:rPr lang="en-US" sz="3200" b="1" dirty="0" err="1">
                <a:solidFill>
                  <a:prstClr val="black"/>
                </a:solidFill>
                <a:latin typeface="Calibri"/>
              </a:rPr>
              <a:t>đề</a:t>
            </a:r>
            <a:r>
              <a:rPr lang="en-US" sz="3200" b="1" dirty="0">
                <a:solidFill>
                  <a:prstClr val="black"/>
                </a:solidFill>
                <a:latin typeface="Calibri"/>
              </a:rPr>
              <a:t> </a:t>
            </a:r>
            <a:r>
              <a:rPr lang="en-US" sz="3200" b="1" dirty="0" err="1">
                <a:solidFill>
                  <a:prstClr val="black"/>
                </a:solidFill>
                <a:latin typeface="Calibri"/>
              </a:rPr>
              <a:t>em</a:t>
            </a:r>
            <a:r>
              <a:rPr lang="en-US" sz="3200" b="1" dirty="0">
                <a:solidFill>
                  <a:prstClr val="black"/>
                </a:solidFill>
                <a:latin typeface="Calibri"/>
              </a:rPr>
              <a:t> </a:t>
            </a:r>
            <a:r>
              <a:rPr lang="en-US" sz="3200" b="1" dirty="0" err="1">
                <a:solidFill>
                  <a:prstClr val="black"/>
                </a:solidFill>
                <a:latin typeface="Calibri"/>
              </a:rPr>
              <a:t>tìm</a:t>
            </a:r>
            <a:r>
              <a:rPr lang="en-US" sz="3200" b="1" dirty="0">
                <a:solidFill>
                  <a:prstClr val="black"/>
                </a:solidFill>
                <a:latin typeface="Calibri"/>
              </a:rPr>
              <a:t> </a:t>
            </a:r>
            <a:r>
              <a:rPr lang="en-US" sz="3200" b="1" dirty="0" err="1">
                <a:solidFill>
                  <a:prstClr val="black"/>
                </a:solidFill>
                <a:latin typeface="Calibri"/>
              </a:rPr>
              <a:t>hiểu</a:t>
            </a:r>
            <a:r>
              <a:rPr lang="en-US" sz="3200" b="1" dirty="0">
                <a:solidFill>
                  <a:prstClr val="black"/>
                </a:solidFill>
                <a:latin typeface="Calibri"/>
              </a:rPr>
              <a:t> </a:t>
            </a:r>
            <a:r>
              <a:rPr lang="en-US" sz="3200" b="1" dirty="0" err="1">
                <a:solidFill>
                  <a:prstClr val="black"/>
                </a:solidFill>
                <a:latin typeface="Calibri"/>
              </a:rPr>
              <a:t>được</a:t>
            </a:r>
            <a:endParaRPr lang="en-US" sz="3200" b="1" dirty="0">
              <a:solidFill>
                <a:prstClr val="black"/>
              </a:solidFill>
              <a:latin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Chuẩn</a:t>
            </a:r>
            <a:r>
              <a:rPr kumimoji="0" lang="en-US" sz="3200" b="1" i="0" u="none" strike="noStrike" kern="1200" cap="none" spc="0" normalizeH="0" baseline="0" noProof="0" dirty="0">
                <a:ln>
                  <a:noFill/>
                </a:ln>
                <a:solidFill>
                  <a:prstClr val="black"/>
                </a:solidFill>
                <a:effectLst/>
                <a:uLnTx/>
                <a:uFillTx/>
                <a:latin typeface="Calibri"/>
                <a:ea typeface="+mn-ea"/>
                <a:cs typeface="+mn-cs"/>
              </a:rPr>
              <a:t> b</a:t>
            </a:r>
            <a:r>
              <a:rPr lang="en-US" sz="3200" b="1" dirty="0">
                <a:solidFill>
                  <a:prstClr val="black"/>
                </a:solidFill>
                <a:latin typeface="Calibri"/>
              </a:rPr>
              <a:t>ị </a:t>
            </a:r>
            <a:r>
              <a:rPr lang="en-US" sz="3200" b="1" dirty="0" err="1">
                <a:solidFill>
                  <a:prstClr val="black"/>
                </a:solidFill>
                <a:latin typeface="Calibri"/>
              </a:rPr>
              <a:t>nội</a:t>
            </a:r>
            <a:r>
              <a:rPr lang="en-US" sz="3200" b="1" dirty="0">
                <a:solidFill>
                  <a:prstClr val="black"/>
                </a:solidFill>
                <a:latin typeface="Calibri"/>
              </a:rPr>
              <a:t> dung </a:t>
            </a:r>
            <a:r>
              <a:rPr lang="en-US" sz="3200" b="1" dirty="0" err="1">
                <a:solidFill>
                  <a:prstClr val="black"/>
                </a:solidFill>
                <a:latin typeface="Calibri"/>
              </a:rPr>
              <a:t>trình</a:t>
            </a:r>
            <a:r>
              <a:rPr lang="en-US" sz="3200" b="1" dirty="0">
                <a:solidFill>
                  <a:prstClr val="black"/>
                </a:solidFill>
                <a:latin typeface="Calibri"/>
              </a:rPr>
              <a:t> </a:t>
            </a:r>
            <a:r>
              <a:rPr lang="en-US" sz="3200" b="1" dirty="0" err="1">
                <a:solidFill>
                  <a:prstClr val="black"/>
                </a:solidFill>
                <a:latin typeface="Calibri"/>
              </a:rPr>
              <a:t>bày</a:t>
            </a:r>
            <a:r>
              <a:rPr lang="en-US" sz="3200" b="1" dirty="0">
                <a:solidFill>
                  <a:prstClr val="black"/>
                </a:solidFill>
                <a:latin typeface="Calibri"/>
              </a:rPr>
              <a:t> </a:t>
            </a:r>
            <a:r>
              <a:rPr lang="en-US" sz="3200" b="1" dirty="0" err="1">
                <a:solidFill>
                  <a:prstClr val="black"/>
                </a:solidFill>
                <a:latin typeface="Calibri"/>
              </a:rPr>
              <a:t>theo</a:t>
            </a:r>
            <a:r>
              <a:rPr lang="en-US" sz="3200" b="1" dirty="0">
                <a:solidFill>
                  <a:prstClr val="black"/>
                </a:solidFill>
                <a:latin typeface="Calibri"/>
              </a:rPr>
              <a:t> </a:t>
            </a:r>
            <a:r>
              <a:rPr lang="en-US" sz="3200" b="1" dirty="0" err="1">
                <a:solidFill>
                  <a:prstClr val="black"/>
                </a:solidFill>
                <a:latin typeface="Calibri"/>
              </a:rPr>
              <a:t>hình</a:t>
            </a:r>
            <a:r>
              <a:rPr lang="en-US" sz="3200" b="1" dirty="0">
                <a:solidFill>
                  <a:prstClr val="black"/>
                </a:solidFill>
                <a:latin typeface="Calibri"/>
              </a:rPr>
              <a:t> </a:t>
            </a:r>
            <a:r>
              <a:rPr lang="en-US" sz="3200" b="1" dirty="0" err="1">
                <a:solidFill>
                  <a:prstClr val="black"/>
                </a:solidFill>
                <a:latin typeface="Calibri"/>
              </a:rPr>
              <a:t>thức</a:t>
            </a:r>
            <a:r>
              <a:rPr lang="en-US" sz="3200" b="1" dirty="0">
                <a:solidFill>
                  <a:prstClr val="black"/>
                </a:solidFill>
                <a:latin typeface="Calibri"/>
              </a:rPr>
              <a:t> </a:t>
            </a:r>
            <a:r>
              <a:rPr lang="en-US" sz="3200" b="1" dirty="0" err="1">
                <a:solidFill>
                  <a:prstClr val="black"/>
                </a:solidFill>
                <a:latin typeface="Calibri"/>
              </a:rPr>
              <a:t>đã</a:t>
            </a:r>
            <a:r>
              <a:rPr lang="en-US" sz="3200" b="1" dirty="0">
                <a:solidFill>
                  <a:prstClr val="black"/>
                </a:solidFill>
                <a:latin typeface="Calibri"/>
              </a:rPr>
              <a:t> </a:t>
            </a:r>
            <a:r>
              <a:rPr lang="en-US" sz="3200" b="1" dirty="0" err="1">
                <a:solidFill>
                  <a:prstClr val="black"/>
                </a:solidFill>
                <a:latin typeface="Calibri"/>
              </a:rPr>
              <a:t>lựa</a:t>
            </a:r>
            <a:r>
              <a:rPr lang="en-US" sz="3200" b="1" dirty="0">
                <a:solidFill>
                  <a:prstClr val="black"/>
                </a:solidFill>
                <a:latin typeface="Calibri"/>
              </a:rPr>
              <a:t> </a:t>
            </a:r>
            <a:r>
              <a:rPr lang="en-US" sz="3200" b="1" dirty="0" err="1">
                <a:solidFill>
                  <a:prstClr val="black"/>
                </a:solidFill>
                <a:latin typeface="Calibri"/>
              </a:rPr>
              <a:t>chọn</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417582E-5CA6-4985-8ACE-33E41AC6ADF2}"/>
              </a:ext>
            </a:extLst>
          </p:cNvPr>
          <p:cNvPicPr>
            <a:picLocks noChangeAspect="1"/>
          </p:cNvPicPr>
          <p:nvPr/>
        </p:nvPicPr>
        <p:blipFill>
          <a:blip r:embed="rId4"/>
          <a:stretch>
            <a:fillRect/>
          </a:stretch>
        </p:blipFill>
        <p:spPr>
          <a:xfrm>
            <a:off x="2928937" y="3590925"/>
            <a:ext cx="6296025" cy="2133600"/>
          </a:xfrm>
          <a:prstGeom prst="rect">
            <a:avLst/>
          </a:prstGeom>
        </p:spPr>
      </p:pic>
    </p:spTree>
    <p:extLst>
      <p:ext uri="{BB962C8B-B14F-4D97-AF65-F5344CB8AC3E}">
        <p14:creationId xmlns:p14="http://schemas.microsoft.com/office/powerpoint/2010/main" val="140019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270</Words>
  <Application>Microsoft Office PowerPoint</Application>
  <PresentationFormat>Widescreen</PresentationFormat>
  <Paragraphs>41</Paragraphs>
  <Slides>13</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等线</vt:lpstr>
      <vt:lpstr>微软雅黑</vt:lpstr>
      <vt:lpstr>Arial</vt:lpstr>
      <vt:lpstr>Calibri</vt:lpstr>
      <vt:lpstr>Calibri Light</vt:lpstr>
      <vt:lpstr>Cambria</vt:lpstr>
      <vt:lpstr>SVN-Poky's</vt:lpstr>
      <vt:lpstr>Tahoma</vt:lpstr>
      <vt:lpstr>Times New Roman</vt:lpstr>
      <vt:lpstr>字魂59号-创粗黑</vt:lpstr>
      <vt:lpstr>1_Office Theme</vt:lpstr>
      <vt:lpstr>Custom Design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Dang Hoang Tung</cp:lastModifiedBy>
  <cp:revision>11</cp:revision>
  <dcterms:created xsi:type="dcterms:W3CDTF">2022-11-27T02:09:13Z</dcterms:created>
  <dcterms:modified xsi:type="dcterms:W3CDTF">2024-02-23T05:54:02Z</dcterms:modified>
</cp:coreProperties>
</file>