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2"/>
  </p:notesMasterIdLst>
  <p:sldIdLst>
    <p:sldId id="260" r:id="rId4"/>
    <p:sldId id="294" r:id="rId5"/>
    <p:sldId id="265" r:id="rId6"/>
    <p:sldId id="2636" r:id="rId7"/>
    <p:sldId id="264" r:id="rId8"/>
    <p:sldId id="278" r:id="rId9"/>
    <p:sldId id="295" r:id="rId10"/>
    <p:sldId id="296" r:id="rId11"/>
    <p:sldId id="291" r:id="rId12"/>
    <p:sldId id="273" r:id="rId13"/>
    <p:sldId id="283" r:id="rId14"/>
    <p:sldId id="287" r:id="rId15"/>
    <p:sldId id="2640" r:id="rId16"/>
    <p:sldId id="312" r:id="rId17"/>
    <p:sldId id="313" r:id="rId18"/>
    <p:sldId id="2641" r:id="rId19"/>
    <p:sldId id="2642"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19/2/2024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19/2/2024</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19/02/2024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19/02/2024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19/02/2024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19/02/2024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19/2/2024</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30.gif"/><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30.gif"/><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30.gi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495</Words>
  <Application>Microsoft Office PowerPoint</Application>
  <PresentationFormat>Widescreen</PresentationFormat>
  <Paragraphs>52</Paragraphs>
  <Slides>18</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等线</vt:lpstr>
      <vt:lpstr>微软雅黑</vt:lpstr>
      <vt:lpstr>Arial</vt:lpstr>
      <vt:lpstr>Calibri</vt:lpstr>
      <vt:lpstr>Calibri Light</vt:lpstr>
      <vt:lpstr>HP001 4 hàng</vt:lpstr>
      <vt:lpstr>Times New Roman</vt:lpstr>
      <vt:lpstr>UTM Cookies</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2022-11-13T01:30:03Z</dcterms:created>
  <dcterms:modified xsi:type="dcterms:W3CDTF">2024-02-19T05:22:51Z</dcterms:modified>
</cp:coreProperties>
</file>