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7" r:id="rId2"/>
    <p:sldId id="343" r:id="rId3"/>
    <p:sldId id="257" r:id="rId4"/>
    <p:sldId id="258" r:id="rId5"/>
    <p:sldId id="325" r:id="rId6"/>
    <p:sldId id="356" r:id="rId7"/>
    <p:sldId id="332" r:id="rId8"/>
    <p:sldId id="353" r:id="rId9"/>
    <p:sldId id="354" r:id="rId10"/>
    <p:sldId id="357" r:id="rId11"/>
    <p:sldId id="358" r:id="rId12"/>
    <p:sldId id="340" r:id="rId13"/>
    <p:sldId id="359" r:id="rId14"/>
    <p:sldId id="360" r:id="rId15"/>
    <p:sldId id="362" r:id="rId16"/>
    <p:sldId id="361" r:id="rId17"/>
    <p:sldId id="323" r:id="rId18"/>
  </p:sldIdLst>
  <p:sldSz cx="12192000" cy="6858000"/>
  <p:notesSz cx="6858000" cy="9144000"/>
  <p:embeddedFontLst>
    <p:embeddedFont>
      <p:font typeface="#9Slide03 HelveBold" panose="02040603050506020204" charset="0"/>
      <p:bold r:id="rId21"/>
    </p:embeddedFont>
    <p:embeddedFont>
      <p:font typeface="#9Slide03 Sofia Pro Soft" panose="020B0604020202020204" charset="0"/>
      <p:regular r:id="rId22"/>
    </p:embeddedFont>
    <p:embeddedFont>
      <p:font typeface="#9Slide03 Sofia Pro Soft Bold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VL Duepuntozero" panose="020005070000000200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5DD"/>
    <a:srgbClr val="0EB1FB"/>
    <a:srgbClr val="F27160"/>
    <a:srgbClr val="C39761"/>
    <a:srgbClr val="0389C5"/>
    <a:srgbClr val="F3E39C"/>
    <a:srgbClr val="F7ECBF"/>
    <a:srgbClr val="F3E29B"/>
    <a:srgbClr val="EECACE"/>
    <a:srgbClr val="EB1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3" autoAdjust="0"/>
    <p:restoredTop sz="86410"/>
  </p:normalViewPr>
  <p:slideViewPr>
    <p:cSldViewPr>
      <p:cViewPr varScale="1">
        <p:scale>
          <a:sx n="65" d="100"/>
          <a:sy n="65" d="100"/>
        </p:scale>
        <p:origin x="736" y="6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2328F-63A2-48FE-8909-C9C702487EB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C800-1B86-4A90-A248-274ACA1E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6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8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8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6">
            <a:extLst>
              <a:ext uri="{FF2B5EF4-FFF2-40B4-BE49-F238E27FC236}">
                <a16:creationId xmlns:a16="http://schemas.microsoft.com/office/drawing/2014/main" id="{62F9893F-F2E5-BC5E-3953-D434AB1D5D64}"/>
              </a:ext>
            </a:extLst>
          </p:cNvPr>
          <p:cNvSpPr txBox="1"/>
          <p:nvPr userDrawn="1"/>
        </p:nvSpPr>
        <p:spPr>
          <a:xfrm>
            <a:off x="4267200" y="2514600"/>
            <a:ext cx="6553200" cy="36317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algn="ctr"/>
            <a:r>
              <a:rPr lang="en-US" altLang="zh-CN" sz="11500">
                <a:ln w="38100">
                  <a:solidFill>
                    <a:srgbClr val="BF353E"/>
                  </a:solidFill>
                </a:ln>
                <a:solidFill>
                  <a:schemeClr val="bg1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Học Kết Thúc</a:t>
            </a:r>
            <a:endParaRPr lang="zh-CN" altLang="en-US" sz="11500" dirty="0">
              <a:ln w="38100">
                <a:solidFill>
                  <a:srgbClr val="BF353E"/>
                </a:solidFill>
              </a:ln>
              <a:solidFill>
                <a:schemeClr val="bg1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algn="ctr"/>
            <a:r>
              <a:rPr lang="en-US" altLang="zh-CN" sz="8000">
                <a:ln w="38100">
                  <a:solidFill>
                    <a:srgbClr val="BF353E"/>
                  </a:solidFill>
                </a:ln>
                <a:solidFill>
                  <a:schemeClr val="bg1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lang="zh-CN" altLang="en-US" sz="8000" dirty="0">
              <a:ln w="38100">
                <a:solidFill>
                  <a:srgbClr val="BF353E"/>
                </a:solidFill>
              </a:ln>
              <a:solidFill>
                <a:schemeClr val="bg1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C75632-5CB3-5CE9-EFD2-F3DEE41369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64" r:id="rId3"/>
    <p:sldLayoutId id="2147483662" r:id="rId4"/>
    <p:sldLayoutId id="2147483652" r:id="rId5"/>
    <p:sldLayoutId id="2147483666" r:id="rId6"/>
    <p:sldLayoutId id="2147483651" r:id="rId7"/>
    <p:sldLayoutId id="2147483653" r:id="rId8"/>
    <p:sldLayoutId id="214748365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6E1AAA2C-44B2-0097-C0F3-422E7C2808C3}"/>
              </a:ext>
            </a:extLst>
          </p:cNvPr>
          <p:cNvSpPr txBox="1"/>
          <p:nvPr/>
        </p:nvSpPr>
        <p:spPr>
          <a:xfrm>
            <a:off x="5587882" y="5181600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Tiết 2 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BFB5671-3C4A-2C53-B5FC-BCA6BDE6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498" y="160020"/>
            <a:ext cx="2764468" cy="1789364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345BBA30-3AAC-B6FA-BDD0-CDBCB7A0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48" y="762000"/>
            <a:ext cx="4934858" cy="2259800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3E908618-D728-A8DC-4188-AC937FD6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629088"/>
            <a:ext cx="833395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43B8B6D-86AC-CD7D-430D-5E3F43F5E53A}"/>
              </a:ext>
            </a:extLst>
          </p:cNvPr>
          <p:cNvGrpSpPr/>
          <p:nvPr/>
        </p:nvGrpSpPr>
        <p:grpSpPr>
          <a:xfrm>
            <a:off x="2438400" y="5457579"/>
            <a:ext cx="8229600" cy="809471"/>
            <a:chOff x="6258121" y="3835405"/>
            <a:chExt cx="8229600" cy="809471"/>
          </a:xfrm>
        </p:grpSpPr>
        <p:sp>
          <p:nvSpPr>
            <p:cNvPr id="26" name="PHẠM DUYÊN 1 - 9Slide.vn 10 - 9Slide.vn">
              <a:extLst>
                <a:ext uri="{FF2B5EF4-FFF2-40B4-BE49-F238E27FC236}">
                  <a16:creationId xmlns:a16="http://schemas.microsoft.com/office/drawing/2014/main" id="{5F7AA24B-3614-1E87-3AB7-E2F435D53A6A}"/>
                </a:ext>
              </a:extLst>
            </p:cNvPr>
            <p:cNvSpPr txBox="1"/>
            <p:nvPr/>
          </p:nvSpPr>
          <p:spPr>
            <a:xfrm>
              <a:off x="6258121" y="3843025"/>
              <a:ext cx="7470119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PHẠM DUYÊN 1 - 9Slide.vn 10 - 9Slide.vn">
              <a:extLst>
                <a:ext uri="{FF2B5EF4-FFF2-40B4-BE49-F238E27FC236}">
                  <a16:creationId xmlns:a16="http://schemas.microsoft.com/office/drawing/2014/main" id="{10F53B35-87AA-EB9D-264A-C338391E2F5C}"/>
                </a:ext>
              </a:extLst>
            </p:cNvPr>
            <p:cNvSpPr txBox="1"/>
            <p:nvPr/>
          </p:nvSpPr>
          <p:spPr>
            <a:xfrm>
              <a:off x="13365062" y="3835405"/>
              <a:ext cx="1122659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Phạm Duyên 1 - 9Slide.vn">
              <a:extLst>
                <a:ext uri="{FF2B5EF4-FFF2-40B4-BE49-F238E27FC236}">
                  <a16:creationId xmlns:a16="http://schemas.microsoft.com/office/drawing/2014/main" id="{FA6C2176-E7A7-B4D1-59D8-2B7B8E0B6E9C}"/>
                </a:ext>
              </a:extLst>
            </p:cNvPr>
            <p:cNvSpPr/>
            <p:nvPr/>
          </p:nvSpPr>
          <p:spPr>
            <a:xfrm>
              <a:off x="12784037" y="3986851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ADF7C9E9-6DFB-BAB5-8A95-E5C822DC48C2}"/>
              </a:ext>
            </a:extLst>
          </p:cNvPr>
          <p:cNvGrpSpPr/>
          <p:nvPr/>
        </p:nvGrpSpPr>
        <p:grpSpPr>
          <a:xfrm>
            <a:off x="1828800" y="4724400"/>
            <a:ext cx="9067800" cy="833486"/>
            <a:chOff x="5569802" y="3835405"/>
            <a:chExt cx="9067800" cy="833486"/>
          </a:xfrm>
        </p:grpSpPr>
        <p:sp>
          <p:nvSpPr>
            <p:cNvPr id="18" name="PHẠM DUYÊN 1 - 9Slide.vn 10 - 9Slide.vn">
              <a:extLst>
                <a:ext uri="{FF2B5EF4-FFF2-40B4-BE49-F238E27FC236}">
                  <a16:creationId xmlns:a16="http://schemas.microsoft.com/office/drawing/2014/main" id="{0328C8DA-1C4C-7AD8-9DB5-410724851E91}"/>
                </a:ext>
              </a:extLst>
            </p:cNvPr>
            <p:cNvSpPr txBox="1"/>
            <p:nvPr/>
          </p:nvSpPr>
          <p:spPr>
            <a:xfrm>
              <a:off x="5569802" y="3867040"/>
              <a:ext cx="6248400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b)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HẠM DUYÊN 1 - 9Slide.vn 10 - 9Slide.vn">
              <a:extLst>
                <a:ext uri="{FF2B5EF4-FFF2-40B4-BE49-F238E27FC236}">
                  <a16:creationId xmlns:a16="http://schemas.microsoft.com/office/drawing/2014/main" id="{265BB7E9-B850-6F55-E5E8-AA700FD4198E}"/>
                </a:ext>
              </a:extLst>
            </p:cNvPr>
            <p:cNvSpPr txBox="1"/>
            <p:nvPr/>
          </p:nvSpPr>
          <p:spPr>
            <a:xfrm>
              <a:off x="11551502" y="3835405"/>
              <a:ext cx="3086100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cm</a:t>
              </a:r>
              <a:r>
                <a:rPr 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Phạm Duyên 1 - 9Slide.vn">
              <a:extLst>
                <a:ext uri="{FF2B5EF4-FFF2-40B4-BE49-F238E27FC236}">
                  <a16:creationId xmlns:a16="http://schemas.microsoft.com/office/drawing/2014/main" id="{5B980F1D-FAFE-C721-B0F5-E0BD095FE89A}"/>
                </a:ext>
              </a:extLst>
            </p:cNvPr>
            <p:cNvSpPr/>
            <p:nvPr/>
          </p:nvSpPr>
          <p:spPr>
            <a:xfrm>
              <a:off x="10952718" y="3986851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8939052" y="5603810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7204211" y="4878251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381000"/>
            <a:ext cx="5867400" cy="41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B2CD2-D831-6968-B528-918190B10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076450"/>
            <a:ext cx="533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5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 p14:presetBounceEnd="6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2FFD0D8-19C9-B6F1-60A1-6B470ACF2FB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EDB105F6-3F0B-8444-C105-B7DA5E6E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3537A4E9-087F-DD06-8FB6-732DF6225A9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0B59C10-04C6-5674-4957-9B16AB26244B}"/>
              </a:ext>
            </a:extLst>
          </p:cNvPr>
          <p:cNvSpPr txBox="1"/>
          <p:nvPr/>
        </p:nvSpPr>
        <p:spPr>
          <a:xfrm>
            <a:off x="1105661" y="475343"/>
            <a:ext cx="354253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6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Tính (theo mẫu)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AA8B903-DE0C-6A50-2A9C-07F95E1F28E5}"/>
              </a:ext>
            </a:extLst>
          </p:cNvPr>
          <p:cNvSpPr/>
          <p:nvPr/>
        </p:nvSpPr>
        <p:spPr>
          <a:xfrm>
            <a:off x="2577624" y="1371600"/>
            <a:ext cx="7036753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EA1D8807-070A-8D55-D5E4-C6F317DAF18E}"/>
              </a:ext>
            </a:extLst>
          </p:cNvPr>
          <p:cNvSpPr txBox="1"/>
          <p:nvPr/>
        </p:nvSpPr>
        <p:spPr>
          <a:xfrm>
            <a:off x="3004572" y="179308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Mẫu: </a:t>
            </a: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893D94B-4947-2B9D-6980-1766555756D5}"/>
              </a:ext>
            </a:extLst>
          </p:cNvPr>
          <p:cNvSpPr txBox="1"/>
          <p:nvPr/>
        </p:nvSpPr>
        <p:spPr>
          <a:xfrm>
            <a:off x="4515807" y="1793081"/>
            <a:ext cx="273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2E471751-09F7-F9F9-5B8D-E2D3BD088855}"/>
              </a:ext>
            </a:extLst>
          </p:cNvPr>
          <p:cNvSpPr txBox="1"/>
          <p:nvPr/>
        </p:nvSpPr>
        <p:spPr>
          <a:xfrm>
            <a:off x="7255660" y="179308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479FC074-CB81-71D1-0FE4-60731660EEDF}"/>
              </a:ext>
            </a:extLst>
          </p:cNvPr>
          <p:cNvSpPr txBox="1"/>
          <p:nvPr/>
        </p:nvSpPr>
        <p:spPr>
          <a:xfrm>
            <a:off x="7735384" y="179308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0DE661E-A53A-E3A6-ADB0-C044D5A5910E}"/>
              </a:ext>
            </a:extLst>
          </p:cNvPr>
          <p:cNvSpPr txBox="1"/>
          <p:nvPr/>
        </p:nvSpPr>
        <p:spPr>
          <a:xfrm>
            <a:off x="4561365" y="29158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7890E4DF-CE24-925F-FBFC-90A3DC763FD7}"/>
              </a:ext>
            </a:extLst>
          </p:cNvPr>
          <p:cNvSpPr txBox="1"/>
          <p:nvPr/>
        </p:nvSpPr>
        <p:spPr>
          <a:xfrm>
            <a:off x="6629400" y="28956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8B73DB49-F3BD-0033-24D0-1E764EB1B0E0}"/>
              </a:ext>
            </a:extLst>
          </p:cNvPr>
          <p:cNvSpPr txBox="1"/>
          <p:nvPr/>
        </p:nvSpPr>
        <p:spPr>
          <a:xfrm>
            <a:off x="7109124" y="289560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6AE56676-FAFD-F9BA-59AC-2143F7302CA9}"/>
              </a:ext>
            </a:extLst>
          </p:cNvPr>
          <p:cNvSpPr txBox="1"/>
          <p:nvPr/>
        </p:nvSpPr>
        <p:spPr>
          <a:xfrm>
            <a:off x="1371600" y="4611469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/>
              <p:nvPr/>
            </p:nvSpPr>
            <p:spPr>
              <a:xfrm>
                <a:off x="8013965" y="4611469"/>
                <a:ext cx="27302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b) </a:t>
                </a:r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36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965" y="4611469"/>
                <a:ext cx="2730235" cy="646331"/>
              </a:xfrm>
              <a:prstGeom prst="rect">
                <a:avLst/>
              </a:prstGeom>
              <a:blipFill>
                <a:blip r:embed="rId2"/>
                <a:stretch>
                  <a:fillRect l="-6920" t="-14953" r="-3571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A54DEB43-8F32-24C3-CA63-5874CA7E5886}"/>
              </a:ext>
            </a:extLst>
          </p:cNvPr>
          <p:cNvSpPr txBox="1"/>
          <p:nvPr/>
        </p:nvSpPr>
        <p:spPr>
          <a:xfrm>
            <a:off x="1371600" y="5278903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12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FD9C4F33-B1B1-CD71-0E7E-376ACF5B24B4}"/>
              </a:ext>
            </a:extLst>
          </p:cNvPr>
          <p:cNvSpPr txBox="1"/>
          <p:nvPr/>
        </p:nvSpPr>
        <p:spPr>
          <a:xfrm>
            <a:off x="8013965" y="5278903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</a:t>
            </a:r>
          </a:p>
        </p:txBody>
      </p:sp>
    </p:spTree>
    <p:extLst>
      <p:ext uri="{BB962C8B-B14F-4D97-AF65-F5344CB8AC3E}">
        <p14:creationId xmlns:p14="http://schemas.microsoft.com/office/powerpoint/2010/main" val="67279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AD76F8F-CF61-0E42-E5EF-8C022C0F72E3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0356AE0-1D47-4DF4-BAE5-F24A4F5FF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11550EEA-2771-C2EF-701B-0E1AE0CAE5F4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747341E2-12D0-6D70-8C56-BE2360B8C24A}"/>
              </a:ext>
            </a:extLst>
          </p:cNvPr>
          <p:cNvSpPr txBox="1"/>
          <p:nvPr/>
        </p:nvSpPr>
        <p:spPr>
          <a:xfrm>
            <a:off x="1105661" y="475343"/>
            <a:ext cx="354253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6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Tính (theo mẫu)</a:t>
            </a:r>
          </a:p>
        </p:txBody>
      </p:sp>
      <p:sp>
        <p:nvSpPr>
          <p:cNvPr id="6" name="PHẠM DUYÊN 2 11 - 9Slide.vn">
            <a:extLst>
              <a:ext uri="{FF2B5EF4-FFF2-40B4-BE49-F238E27FC236}">
                <a16:creationId xmlns:a16="http://schemas.microsoft.com/office/drawing/2014/main" id="{3DA83C75-B35C-8086-7EB9-FC785C6B293C}"/>
              </a:ext>
            </a:extLst>
          </p:cNvPr>
          <p:cNvSpPr txBox="1"/>
          <p:nvPr/>
        </p:nvSpPr>
        <p:spPr>
          <a:xfrm>
            <a:off x="3359732" y="1416971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HẠM DUYÊN 2 12 - 9Slide.vn">
                <a:extLst>
                  <a:ext uri="{FF2B5EF4-FFF2-40B4-BE49-F238E27FC236}">
                    <a16:creationId xmlns:a16="http://schemas.microsoft.com/office/drawing/2014/main" id="{A80B259A-2411-CCEB-0AA5-B95A4ACC7297}"/>
                  </a:ext>
                </a:extLst>
              </p:cNvPr>
              <p:cNvSpPr txBox="1"/>
              <p:nvPr/>
            </p:nvSpPr>
            <p:spPr>
              <a:xfrm>
                <a:off x="3114675" y="2935288"/>
                <a:ext cx="27302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b) </a:t>
                </a:r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US" sz="3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36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7" name="PHẠM DUYÊN 2 12 - 9Slide.vn">
                <a:extLst>
                  <a:ext uri="{FF2B5EF4-FFF2-40B4-BE49-F238E27FC236}">
                    <a16:creationId xmlns:a16="http://schemas.microsoft.com/office/drawing/2014/main" id="{A80B259A-2411-CCEB-0AA5-B95A4ACC7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5" y="2935288"/>
                <a:ext cx="2730235" cy="646331"/>
              </a:xfrm>
              <a:prstGeom prst="rect">
                <a:avLst/>
              </a:prstGeom>
              <a:blipFill>
                <a:blip r:embed="rId2"/>
                <a:stretch>
                  <a:fillRect l="-6920" t="-16038" r="-357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2 11 - 9Slide.vn">
            <a:extLst>
              <a:ext uri="{FF2B5EF4-FFF2-40B4-BE49-F238E27FC236}">
                <a16:creationId xmlns:a16="http://schemas.microsoft.com/office/drawing/2014/main" id="{D555AF71-EE30-3294-1B8B-EE2C56F124C6}"/>
              </a:ext>
            </a:extLst>
          </p:cNvPr>
          <p:cNvSpPr txBox="1"/>
          <p:nvPr/>
        </p:nvSpPr>
        <p:spPr>
          <a:xfrm>
            <a:off x="3319108" y="203835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12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HẠM DUYÊN 2 12 - 9Slide.vn">
            <a:extLst>
              <a:ext uri="{FF2B5EF4-FFF2-40B4-BE49-F238E27FC236}">
                <a16:creationId xmlns:a16="http://schemas.microsoft.com/office/drawing/2014/main" id="{472F2866-6347-66AA-FBA9-576D600EEBEE}"/>
              </a:ext>
            </a:extLst>
          </p:cNvPr>
          <p:cNvSpPr txBox="1"/>
          <p:nvPr/>
        </p:nvSpPr>
        <p:spPr>
          <a:xfrm>
            <a:off x="3291798" y="3618131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</a:t>
            </a:r>
          </a:p>
        </p:txBody>
      </p:sp>
      <p:sp>
        <p:nvSpPr>
          <p:cNvPr id="10" name="PHẠM DUYÊN 2 8 - 9Slide.vn">
            <a:extLst>
              <a:ext uri="{FF2B5EF4-FFF2-40B4-BE49-F238E27FC236}">
                <a16:creationId xmlns:a16="http://schemas.microsoft.com/office/drawing/2014/main" id="{52E66A47-F436-A2E3-5CEA-297C287CC7ED}"/>
              </a:ext>
            </a:extLst>
          </p:cNvPr>
          <p:cNvSpPr txBox="1"/>
          <p:nvPr/>
        </p:nvSpPr>
        <p:spPr>
          <a:xfrm>
            <a:off x="6934200" y="1392019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2 8 - 9Slide.vn">
            <a:extLst>
              <a:ext uri="{FF2B5EF4-FFF2-40B4-BE49-F238E27FC236}">
                <a16:creationId xmlns:a16="http://schemas.microsoft.com/office/drawing/2014/main" id="{3DEFD863-8B80-8531-E5FC-484B02376712}"/>
              </a:ext>
            </a:extLst>
          </p:cNvPr>
          <p:cNvSpPr txBox="1"/>
          <p:nvPr/>
        </p:nvSpPr>
        <p:spPr>
          <a:xfrm>
            <a:off x="6934200" y="2038350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HẠM DUYÊN 2 8 - 9Slide.vn">
            <a:extLst>
              <a:ext uri="{FF2B5EF4-FFF2-40B4-BE49-F238E27FC236}">
                <a16:creationId xmlns:a16="http://schemas.microsoft.com/office/drawing/2014/main" id="{C8BA8B13-E3C7-1CB0-FA74-45FD78387BE0}"/>
              </a:ext>
            </a:extLst>
          </p:cNvPr>
          <p:cNvSpPr txBox="1"/>
          <p:nvPr/>
        </p:nvSpPr>
        <p:spPr>
          <a:xfrm>
            <a:off x="5791200" y="2971800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HẠM DUYÊN 2 8 - 9Slide.vn">
            <a:extLst>
              <a:ext uri="{FF2B5EF4-FFF2-40B4-BE49-F238E27FC236}">
                <a16:creationId xmlns:a16="http://schemas.microsoft.com/office/drawing/2014/main" id="{2193BE17-0725-B52F-12A5-2A908126DBB2}"/>
              </a:ext>
            </a:extLst>
          </p:cNvPr>
          <p:cNvSpPr txBox="1"/>
          <p:nvPr/>
        </p:nvSpPr>
        <p:spPr>
          <a:xfrm>
            <a:off x="5791200" y="3618131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166829" y="431632"/>
            <a:ext cx="10467164" cy="230832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 màu đỏ có diện tích 900 cm</a:t>
            </a:r>
            <a:r>
              <a:rPr lang="en-US" sz="36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Cánh diều màu vàng có diện tích 880 cm</a:t>
            </a:r>
            <a:r>
              <a:rPr lang="en-US" sz="36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Hỏi diện tích cánh diều màu đỏ hơn diện tích cánh diều màu vàng bao nhiêu xăng-ti-mét vuông?</a:t>
            </a:r>
            <a:endParaRPr lang="en-US" sz="3600" spc="-6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D6E3F2EF-488B-26FA-69E3-9919084B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67000"/>
            <a:ext cx="5486400" cy="3924454"/>
          </a:xfrm>
          <a:prstGeom prst="roundRect">
            <a:avLst>
              <a:gd name="adj" fmla="val 13263"/>
            </a:avLst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5342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87349DE1-D23E-2E99-D772-A6701DC0B62E}"/>
              </a:ext>
            </a:extLst>
          </p:cNvPr>
          <p:cNvSpPr/>
          <p:nvPr/>
        </p:nvSpPr>
        <p:spPr>
          <a:xfrm>
            <a:off x="4953000" y="510713"/>
            <a:ext cx="2908300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42DABCED-3E61-59CE-7681-E5832CC87331}"/>
              </a:ext>
            </a:extLst>
          </p:cNvPr>
          <p:cNvSpPr/>
          <p:nvPr/>
        </p:nvSpPr>
        <p:spPr>
          <a:xfrm>
            <a:off x="1200761" y="510713"/>
            <a:ext cx="3197067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C3CB763-2C1E-0040-7F98-7D2BA4360D59}"/>
              </a:ext>
            </a:extLst>
          </p:cNvPr>
          <p:cNvSpPr/>
          <p:nvPr/>
        </p:nvSpPr>
        <p:spPr>
          <a:xfrm>
            <a:off x="7993862" y="501188"/>
            <a:ext cx="3601238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FA70254-A991-6CD5-5517-BDA39743F5FC}"/>
              </a:ext>
            </a:extLst>
          </p:cNvPr>
          <p:cNvSpPr/>
          <p:nvPr/>
        </p:nvSpPr>
        <p:spPr>
          <a:xfrm>
            <a:off x="1765770" y="963473"/>
            <a:ext cx="2872905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FFE34CA8-4B06-BA71-07DD-C4060B588606}"/>
              </a:ext>
            </a:extLst>
          </p:cNvPr>
          <p:cNvSpPr/>
          <p:nvPr/>
        </p:nvSpPr>
        <p:spPr>
          <a:xfrm>
            <a:off x="5448300" y="992896"/>
            <a:ext cx="6146753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792A332-B245-B346-A151-18133F3E1E95}"/>
              </a:ext>
            </a:extLst>
          </p:cNvPr>
          <p:cNvSpPr/>
          <p:nvPr/>
        </p:nvSpPr>
        <p:spPr>
          <a:xfrm>
            <a:off x="1200760" y="1455181"/>
            <a:ext cx="9086239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166829" y="431632"/>
            <a:ext cx="10467164" cy="1477328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 màu đỏ có diện tích 900 cm</a:t>
            </a:r>
            <a:r>
              <a:rPr lang="en-US" sz="30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Cánh diều màu vàng có diện tích 880 cm</a:t>
            </a:r>
            <a:r>
              <a:rPr lang="en-US" sz="30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Hỏi diện tích cánh diều màu đỏ hơn diện tích cánh diều màu vàng bao nhiêu xăng-ti-mét vuông?</a:t>
            </a:r>
            <a:endParaRPr lang="en-US" sz="3000" spc="-6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PHẠM DUYÊN 9 - 9Slide.vn">
            <a:extLst>
              <a:ext uri="{FF2B5EF4-FFF2-40B4-BE49-F238E27FC236}">
                <a16:creationId xmlns:a16="http://schemas.microsoft.com/office/drawing/2014/main" id="{4CE101B2-2FB8-5303-6447-6E7A4D8054D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607424" y="3328948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88101340-C141-907B-F895-1B6FEFE3F763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338792" y="3889463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85F1B871-4DDC-72A9-9657-5E7B4E587D6D}"/>
              </a:ext>
            </a:extLst>
          </p:cNvPr>
          <p:cNvSpPr txBox="1"/>
          <p:nvPr/>
        </p:nvSpPr>
        <p:spPr>
          <a:xfrm>
            <a:off x="5285522" y="2317177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+mj-lt"/>
              </a:rPr>
              <a:t>Tóm tắt</a:t>
            </a:r>
          </a:p>
        </p:txBody>
      </p:sp>
      <p:cxnSp>
        <p:nvCxnSpPr>
          <p:cNvPr id="45" name="PHẠM DUYÊN 12 - 9Slide.vn">
            <a:extLst>
              <a:ext uri="{FF2B5EF4-FFF2-40B4-BE49-F238E27FC236}">
                <a16:creationId xmlns:a16="http://schemas.microsoft.com/office/drawing/2014/main" id="{582AAC05-2185-990A-2A02-6BEFF80332A3}"/>
              </a:ext>
            </a:extLst>
          </p:cNvPr>
          <p:cNvCxnSpPr>
            <a:cxnSpLocks/>
          </p:cNvCxnSpPr>
          <p:nvPr/>
        </p:nvCxnSpPr>
        <p:spPr>
          <a:xfrm>
            <a:off x="5365683" y="37649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13 - 9Slide.vn">
            <a:extLst>
              <a:ext uri="{FF2B5EF4-FFF2-40B4-BE49-F238E27FC236}">
                <a16:creationId xmlns:a16="http://schemas.microsoft.com/office/drawing/2014/main" id="{8A36611A-CABC-A43C-78C1-9BDD98D342E2}"/>
              </a:ext>
            </a:extLst>
          </p:cNvPr>
          <p:cNvCxnSpPr>
            <a:cxnSpLocks/>
          </p:cNvCxnSpPr>
          <p:nvPr/>
        </p:nvCxnSpPr>
        <p:spPr>
          <a:xfrm>
            <a:off x="8262937" y="376890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7DB67D8D-B4EF-75A5-2B04-5F39DDBE453A}"/>
              </a:ext>
            </a:extLst>
          </p:cNvPr>
          <p:cNvSpPr/>
          <p:nvPr/>
        </p:nvSpPr>
        <p:spPr>
          <a:xfrm>
            <a:off x="5409093" y="3395027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PHẠM DUYÊN 15 - 9Slide.vn">
            <a:extLst>
              <a:ext uri="{FF2B5EF4-FFF2-40B4-BE49-F238E27FC236}">
                <a16:creationId xmlns:a16="http://schemas.microsoft.com/office/drawing/2014/main" id="{D449618A-F737-B61C-B95B-B537F5AAD3AD}"/>
              </a:ext>
            </a:extLst>
          </p:cNvPr>
          <p:cNvGrpSpPr/>
          <p:nvPr/>
        </p:nvGrpSpPr>
        <p:grpSpPr>
          <a:xfrm>
            <a:off x="5361169" y="4165609"/>
            <a:ext cx="2900752" cy="214951"/>
            <a:chOff x="2793005" y="3529122"/>
            <a:chExt cx="1454571" cy="10778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1E879D7-972E-5864-A200-1B0DEB0E3D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6E31EC-3315-2298-47EA-80E267AF45D4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FB75D5-6C42-1835-F2E4-D67DCEE7EFD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PHẠM DUYÊN 16 - 9Slide.vn">
            <a:extLst>
              <a:ext uri="{FF2B5EF4-FFF2-40B4-BE49-F238E27FC236}">
                <a16:creationId xmlns:a16="http://schemas.microsoft.com/office/drawing/2014/main" id="{EACB6C86-A896-8141-6904-573E2F507C4F}"/>
              </a:ext>
            </a:extLst>
          </p:cNvPr>
          <p:cNvGrpSpPr/>
          <p:nvPr/>
        </p:nvGrpSpPr>
        <p:grpSpPr>
          <a:xfrm>
            <a:off x="5361169" y="3569677"/>
            <a:ext cx="4333337" cy="214923"/>
            <a:chOff x="2793005" y="3529136"/>
            <a:chExt cx="2172935" cy="1077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8738D2-4E17-FA74-0D4D-C998977601C6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7216F27-2887-58F5-A200-060C2F98441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0621067-F155-3460-3A1A-E49E97F8323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PHẠM DUYÊN 17 - 9Slide.vn">
            <a:extLst>
              <a:ext uri="{FF2B5EF4-FFF2-40B4-BE49-F238E27FC236}">
                <a16:creationId xmlns:a16="http://schemas.microsoft.com/office/drawing/2014/main" id="{468F9856-2DD4-FDE4-FF14-21F761007D82}"/>
              </a:ext>
            </a:extLst>
          </p:cNvPr>
          <p:cNvSpPr txBox="1"/>
          <p:nvPr/>
        </p:nvSpPr>
        <p:spPr>
          <a:xfrm>
            <a:off x="7010400" y="289207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900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58" name="PHẠM DUYÊN 18 - 9Slide.vn">
            <a:extLst>
              <a:ext uri="{FF2B5EF4-FFF2-40B4-BE49-F238E27FC236}">
                <a16:creationId xmlns:a16="http://schemas.microsoft.com/office/drawing/2014/main" id="{3CCE5D8B-FBF6-9A26-CB84-547AE771E7B2}"/>
              </a:ext>
            </a:extLst>
          </p:cNvPr>
          <p:cNvSpPr/>
          <p:nvPr/>
        </p:nvSpPr>
        <p:spPr>
          <a:xfrm rot="16200000">
            <a:off x="8871532" y="3238550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HẠM DUYÊN 19 - 9Slide.vn">
            <a:extLst>
              <a:ext uri="{FF2B5EF4-FFF2-40B4-BE49-F238E27FC236}">
                <a16:creationId xmlns:a16="http://schemas.microsoft.com/office/drawing/2014/main" id="{A0A932E2-9C20-4E2B-3511-1433EBA81FF8}"/>
              </a:ext>
            </a:extLst>
          </p:cNvPr>
          <p:cNvSpPr txBox="1"/>
          <p:nvPr/>
        </p:nvSpPr>
        <p:spPr>
          <a:xfrm>
            <a:off x="8610600" y="3962147"/>
            <a:ext cx="92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PHẠM DUYÊN 20 - 9Slide.vn">
            <a:extLst>
              <a:ext uri="{FF2B5EF4-FFF2-40B4-BE49-F238E27FC236}">
                <a16:creationId xmlns:a16="http://schemas.microsoft.com/office/drawing/2014/main" id="{16E46450-93D7-B0EE-FDEA-979394D5E5F4}"/>
              </a:ext>
            </a:extLst>
          </p:cNvPr>
          <p:cNvSpPr txBox="1"/>
          <p:nvPr/>
        </p:nvSpPr>
        <p:spPr>
          <a:xfrm>
            <a:off x="6184900" y="4530371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88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1" name="PHẠM DUYÊN 21 - 9Slide.vn">
            <a:extLst>
              <a:ext uri="{FF2B5EF4-FFF2-40B4-BE49-F238E27FC236}">
                <a16:creationId xmlns:a16="http://schemas.microsoft.com/office/drawing/2014/main" id="{92024A9E-B612-0704-2CBD-289718126866}"/>
              </a:ext>
            </a:extLst>
          </p:cNvPr>
          <p:cNvSpPr/>
          <p:nvPr/>
        </p:nvSpPr>
        <p:spPr>
          <a:xfrm flipV="1">
            <a:off x="5409093" y="4311762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PHẠM DUYÊN 22 - 9Slide.vn">
            <a:extLst>
              <a:ext uri="{FF2B5EF4-FFF2-40B4-BE49-F238E27FC236}">
                <a16:creationId xmlns:a16="http://schemas.microsoft.com/office/drawing/2014/main" id="{B1F29789-A952-B8FC-FC5F-0425BB422043}"/>
              </a:ext>
            </a:extLst>
          </p:cNvPr>
          <p:cNvCxnSpPr>
            <a:cxnSpLocks/>
          </p:cNvCxnSpPr>
          <p:nvPr/>
        </p:nvCxnSpPr>
        <p:spPr>
          <a:xfrm>
            <a:off x="8260557" y="3572054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9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42" grpId="0" animBg="1"/>
      <p:bldP spid="43" grpId="0" animBg="1"/>
      <p:bldP spid="44" grpId="0"/>
      <p:bldP spid="47" grpId="0" animBg="1"/>
      <p:bldP spid="57" grpId="0"/>
      <p:bldP spid="58" grpId="0" animBg="1"/>
      <p:bldP spid="59" grpId="0"/>
      <p:bldP spid="60" grpId="0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56E31C2-CEB3-63A9-DE0C-790088E1653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0027D8C3-616E-879E-ADB6-DE78FEA66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032BFC24-3AD0-5C98-209E-03EBF47BE1FC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D5A85FD-F0CC-96C3-A93F-3BE128328F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5063" y="1548042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E7A8BB4-ED4F-12BB-AAD1-7DBC492BBC7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037442" y="2100582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8D084216-6AFD-CEBA-2166-42EBC58A9B60}"/>
              </a:ext>
            </a:extLst>
          </p:cNvPr>
          <p:cNvSpPr txBox="1"/>
          <p:nvPr/>
        </p:nvSpPr>
        <p:spPr>
          <a:xfrm>
            <a:off x="5285522" y="518145"/>
            <a:ext cx="147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8585AC33-4614-E675-2F96-9514B12EACC3}"/>
              </a:ext>
            </a:extLst>
          </p:cNvPr>
          <p:cNvCxnSpPr>
            <a:cxnSpLocks/>
          </p:cNvCxnSpPr>
          <p:nvPr/>
        </p:nvCxnSpPr>
        <p:spPr>
          <a:xfrm>
            <a:off x="5282280" y="196594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8CC34B99-FBE2-ABB5-CEE4-7A8B252B857D}"/>
              </a:ext>
            </a:extLst>
          </p:cNvPr>
          <p:cNvCxnSpPr>
            <a:cxnSpLocks/>
          </p:cNvCxnSpPr>
          <p:nvPr/>
        </p:nvCxnSpPr>
        <p:spPr>
          <a:xfrm>
            <a:off x="8179534" y="1969873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75FBA0E9-7B06-5AFC-FA76-C01AA8CDCBFD}"/>
              </a:ext>
            </a:extLst>
          </p:cNvPr>
          <p:cNvSpPr/>
          <p:nvPr/>
        </p:nvSpPr>
        <p:spPr>
          <a:xfrm>
            <a:off x="5325690" y="1595995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PHẠM DUYÊN 8 - 9Slide.vn">
            <a:extLst>
              <a:ext uri="{FF2B5EF4-FFF2-40B4-BE49-F238E27FC236}">
                <a16:creationId xmlns:a16="http://schemas.microsoft.com/office/drawing/2014/main" id="{8CC62A0F-101D-B7EE-8D3E-B070DF2A1CA0}"/>
              </a:ext>
            </a:extLst>
          </p:cNvPr>
          <p:cNvGrpSpPr/>
          <p:nvPr/>
        </p:nvGrpSpPr>
        <p:grpSpPr>
          <a:xfrm>
            <a:off x="5277766" y="2366577"/>
            <a:ext cx="2900752" cy="214951"/>
            <a:chOff x="2793005" y="3529122"/>
            <a:chExt cx="1454571" cy="1077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190974-EFEE-C702-F6AA-9D04281B925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A4DC42-78F3-D7D9-739A-66E73BD3492A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EAB410-4B98-F415-EAB6-C0A5EAB0F5A5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PHẠM DUYÊN 9 - 9Slide.vn">
            <a:extLst>
              <a:ext uri="{FF2B5EF4-FFF2-40B4-BE49-F238E27FC236}">
                <a16:creationId xmlns:a16="http://schemas.microsoft.com/office/drawing/2014/main" id="{E0EFB99E-04EC-D245-31FA-47BD6A10E6BE}"/>
              </a:ext>
            </a:extLst>
          </p:cNvPr>
          <p:cNvGrpSpPr/>
          <p:nvPr/>
        </p:nvGrpSpPr>
        <p:grpSpPr>
          <a:xfrm>
            <a:off x="5277766" y="1770645"/>
            <a:ext cx="4333337" cy="214923"/>
            <a:chOff x="2793005" y="3529136"/>
            <a:chExt cx="2172935" cy="10777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B44024-9C62-1BF8-00B5-CCBA7D3A7A2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867E95-A62E-03B2-C889-B191841A127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C1C8C-CF50-22B5-7E99-3515FDA6584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D28E445E-3D8A-9F7E-AEE3-06B2350B24B5}"/>
              </a:ext>
            </a:extLst>
          </p:cNvPr>
          <p:cNvSpPr txBox="1"/>
          <p:nvPr/>
        </p:nvSpPr>
        <p:spPr>
          <a:xfrm>
            <a:off x="6926997" y="109303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900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3F7E790D-1AE7-1AB8-91CE-EB107F795DFB}"/>
              </a:ext>
            </a:extLst>
          </p:cNvPr>
          <p:cNvSpPr/>
          <p:nvPr/>
        </p:nvSpPr>
        <p:spPr>
          <a:xfrm rot="16200000">
            <a:off x="8788129" y="1439518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ED076E9F-EE60-D350-6377-F92196E94939}"/>
              </a:ext>
            </a:extLst>
          </p:cNvPr>
          <p:cNvSpPr txBox="1"/>
          <p:nvPr/>
        </p:nvSpPr>
        <p:spPr>
          <a:xfrm>
            <a:off x="8527197" y="2163115"/>
            <a:ext cx="92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F3417B57-A6DC-C8B7-F762-A8A9FFEFE57A}"/>
              </a:ext>
            </a:extLst>
          </p:cNvPr>
          <p:cNvSpPr txBox="1"/>
          <p:nvPr/>
        </p:nvSpPr>
        <p:spPr>
          <a:xfrm>
            <a:off x="6101497" y="2731339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88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7AA4ABCE-4946-265B-1F84-DA31A3C3F3CC}"/>
              </a:ext>
            </a:extLst>
          </p:cNvPr>
          <p:cNvSpPr/>
          <p:nvPr/>
        </p:nvSpPr>
        <p:spPr>
          <a:xfrm flipV="1">
            <a:off x="5325690" y="2512730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PHẠM DUYÊN 15 - 9Slide.vn">
            <a:extLst>
              <a:ext uri="{FF2B5EF4-FFF2-40B4-BE49-F238E27FC236}">
                <a16:creationId xmlns:a16="http://schemas.microsoft.com/office/drawing/2014/main" id="{F65C6700-0BF1-F2C7-D4F7-DA2A7A6F48FF}"/>
              </a:ext>
            </a:extLst>
          </p:cNvPr>
          <p:cNvCxnSpPr>
            <a:cxnSpLocks/>
          </p:cNvCxnSpPr>
          <p:nvPr/>
        </p:nvCxnSpPr>
        <p:spPr>
          <a:xfrm>
            <a:off x="8177154" y="1773022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HẠM DUYÊN 16 - 9Slide.vn">
            <a:extLst>
              <a:ext uri="{FF2B5EF4-FFF2-40B4-BE49-F238E27FC236}">
                <a16:creationId xmlns:a16="http://schemas.microsoft.com/office/drawing/2014/main" id="{B52D9B91-5634-BE01-7717-F8BD0EB0C8E1}"/>
              </a:ext>
            </a:extLst>
          </p:cNvPr>
          <p:cNvSpPr txBox="1"/>
          <p:nvPr/>
        </p:nvSpPr>
        <p:spPr>
          <a:xfrm>
            <a:off x="5285522" y="3377625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38C6A615-7624-A21A-1636-B6827D2473C6}"/>
              </a:ext>
            </a:extLst>
          </p:cNvPr>
          <p:cNvSpPr txBox="1"/>
          <p:nvPr/>
        </p:nvSpPr>
        <p:spPr>
          <a:xfrm>
            <a:off x="3302000" y="5300319"/>
            <a:ext cx="440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880 </a:t>
            </a:r>
            <a:r>
              <a:rPr lang="vi-VN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vi-VN" sz="3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0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7" name="PHẠM DUYÊN 18 - 9Slide.vn">
            <a:extLst>
              <a:ext uri="{FF2B5EF4-FFF2-40B4-BE49-F238E27FC236}">
                <a16:creationId xmlns:a16="http://schemas.microsoft.com/office/drawing/2014/main" id="{8D0E6705-79A4-BDD8-0924-889D95346ADC}"/>
              </a:ext>
            </a:extLst>
          </p:cNvPr>
          <p:cNvGrpSpPr/>
          <p:nvPr/>
        </p:nvGrpSpPr>
        <p:grpSpPr>
          <a:xfrm>
            <a:off x="5623572" y="5308640"/>
            <a:ext cx="655949" cy="584775"/>
            <a:chOff x="3882807" y="2882840"/>
            <a:chExt cx="655949" cy="58477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1619B0-50DB-C5F3-9409-FC6285609151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D3F090-15DE-AA69-3F93-CC09001939CD}"/>
                </a:ext>
              </a:extLst>
            </p:cNvPr>
            <p:cNvSpPr txBox="1"/>
            <p:nvPr/>
          </p:nvSpPr>
          <p:spPr>
            <a:xfrm>
              <a:off x="3882807" y="2882840"/>
              <a:ext cx="655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+mj-lt"/>
                </a:rPr>
                <a:t>20</a:t>
              </a:r>
            </a:p>
          </p:txBody>
        </p:sp>
      </p:grpSp>
      <p:sp>
        <p:nvSpPr>
          <p:cNvPr id="30" name="PHẠM DUYÊN 19 - 9Slide.vn">
            <a:extLst>
              <a:ext uri="{FF2B5EF4-FFF2-40B4-BE49-F238E27FC236}">
                <a16:creationId xmlns:a16="http://schemas.microsoft.com/office/drawing/2014/main" id="{B2CB5682-C82A-27E6-E23C-2B76863BD1DB}"/>
              </a:ext>
            </a:extLst>
          </p:cNvPr>
          <p:cNvSpPr txBox="1"/>
          <p:nvPr/>
        </p:nvSpPr>
        <p:spPr>
          <a:xfrm>
            <a:off x="1168400" y="4114800"/>
            <a:ext cx="972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2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cánh diều màu đỏ hơn diện tích cánh diều màu vàng số xăng-ti-mét vuông là:</a:t>
            </a:r>
            <a:endParaRPr lang="en-US" sz="3200" spc="2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HẠM DUYÊN 20 - 9Slide.vn">
            <a:extLst>
              <a:ext uri="{FF2B5EF4-FFF2-40B4-BE49-F238E27FC236}">
                <a16:creationId xmlns:a16="http://schemas.microsoft.com/office/drawing/2014/main" id="{91561511-0ED0-0CB4-A86A-2616459495FE}"/>
              </a:ext>
            </a:extLst>
          </p:cNvPr>
          <p:cNvSpPr txBox="1"/>
          <p:nvPr/>
        </p:nvSpPr>
        <p:spPr>
          <a:xfrm>
            <a:off x="5105400" y="5923002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0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spc="-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3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DE05A-0982-2CFB-CEAA-6D3DDBC9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554" y="1685580"/>
            <a:ext cx="8344892" cy="32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B90C4D-8D68-A241-690A-85284D918EF0}"/>
              </a:ext>
            </a:extLst>
          </p:cNvPr>
          <p:cNvGrpSpPr/>
          <p:nvPr/>
        </p:nvGrpSpPr>
        <p:grpSpPr>
          <a:xfrm>
            <a:off x="497992" y="2153942"/>
            <a:ext cx="11152696" cy="1190244"/>
            <a:chOff x="4242285" y="1124513"/>
            <a:chExt cx="7459118" cy="1152644"/>
          </a:xfrm>
        </p:grpSpPr>
        <p:sp>
          <p:nvSpPr>
            <p:cNvPr id="3" name="文本框 1">
              <a:extLst>
                <a:ext uri="{FF2B5EF4-FFF2-40B4-BE49-F238E27FC236}">
                  <a16:creationId xmlns:a16="http://schemas.microsoft.com/office/drawing/2014/main" id="{FFDCA415-AE27-4FAA-D3AC-0FA336CD0653}"/>
                </a:ext>
              </a:extLst>
            </p:cNvPr>
            <p:cNvSpPr txBox="1"/>
            <p:nvPr/>
          </p:nvSpPr>
          <p:spPr>
            <a:xfrm>
              <a:off x="5725281" y="1124513"/>
              <a:ext cx="5976122" cy="104318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B1931F1B-2D47-3CD3-58B3-AB93F354522F}"/>
                </a:ext>
              </a:extLst>
            </p:cNvPr>
            <p:cNvGrpSpPr/>
            <p:nvPr/>
          </p:nvGrpSpPr>
          <p:grpSpPr>
            <a:xfrm>
              <a:off x="4242285" y="1309579"/>
              <a:ext cx="7156235" cy="967578"/>
              <a:chOff x="6669" y="2273"/>
              <a:chExt cx="10917" cy="1640"/>
            </a:xfrm>
          </p:grpSpPr>
          <p:pic>
            <p:nvPicPr>
              <p:cNvPr id="5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C5D14611-DF73-2202-FF61-DA86FB909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255" y="2308"/>
                <a:ext cx="1583" cy="1453"/>
              </a:xfrm>
              <a:prstGeom prst="rect">
                <a:avLst/>
              </a:prstGeom>
            </p:spPr>
          </p:pic>
          <p:pic>
            <p:nvPicPr>
              <p:cNvPr id="6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0F74922C-D6B1-882D-1403-44A1DBF27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669" y="227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7AE8C4FC-6A94-5BE9-0E9B-E84EC8330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1" y="3838"/>
                <a:ext cx="8675" cy="75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877B38-6A6E-7D37-5270-C0049EC66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113994"/>
            <a:ext cx="5867400" cy="20941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02E54-8929-A01C-D92A-11383F482DAF}"/>
              </a:ext>
            </a:extLst>
          </p:cNvPr>
          <p:cNvGrpSpPr/>
          <p:nvPr/>
        </p:nvGrpSpPr>
        <p:grpSpPr>
          <a:xfrm>
            <a:off x="532863" y="3984962"/>
            <a:ext cx="11315383" cy="1569660"/>
            <a:chOff x="4242285" y="1181793"/>
            <a:chExt cx="7423606" cy="1640340"/>
          </a:xfrm>
        </p:grpSpPr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23B48F99-324B-6948-530F-CD32CEADC587}"/>
                </a:ext>
              </a:extLst>
            </p:cNvPr>
            <p:cNvSpPr txBox="1"/>
            <p:nvPr/>
          </p:nvSpPr>
          <p:spPr>
            <a:xfrm>
              <a:off x="5689769" y="1181793"/>
              <a:ext cx="5976122" cy="16403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1C59F36D-6CC5-AB59-C2DF-9182FFFCC92F}"/>
                </a:ext>
              </a:extLst>
            </p:cNvPr>
            <p:cNvGrpSpPr/>
            <p:nvPr/>
          </p:nvGrpSpPr>
          <p:grpSpPr>
            <a:xfrm>
              <a:off x="4242285" y="1309579"/>
              <a:ext cx="6316523" cy="1102685"/>
              <a:chOff x="6669" y="2273"/>
              <a:chExt cx="9636" cy="1869"/>
            </a:xfrm>
          </p:grpSpPr>
          <p:pic>
            <p:nvPicPr>
              <p:cNvPr id="12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DE020AD8-2D76-D59E-D369-1B79A49BC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289" y="2276"/>
                <a:ext cx="1583" cy="1453"/>
              </a:xfrm>
              <a:prstGeom prst="rect">
                <a:avLst/>
              </a:prstGeom>
            </p:spPr>
          </p:pic>
          <p:pic>
            <p:nvPicPr>
              <p:cNvPr id="13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C58629D9-E1FC-6BCC-7838-AFEE6C122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669" y="227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14" name="直接连接符 6">
                <a:extLst>
                  <a:ext uri="{FF2B5EF4-FFF2-40B4-BE49-F238E27FC236}">
                    <a16:creationId xmlns:a16="http://schemas.microsoft.com/office/drawing/2014/main" id="{49E34196-9E2C-F161-2B7E-B15F12ED2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1" y="4142"/>
                <a:ext cx="7164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0232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AB3B1FD0-53D0-4834-9EFC-8B62D6CE8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286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 p14:presetBounceEnd="6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ECD2F70-76C3-573B-BAD2-2557BD306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219200"/>
            <a:ext cx="11146972" cy="528440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27ECCF1-816C-80BE-5EBC-C8DE48E4D6D1}"/>
              </a:ext>
            </a:extLst>
          </p:cNvPr>
          <p:cNvSpPr txBox="1"/>
          <p:nvPr/>
        </p:nvSpPr>
        <p:spPr>
          <a:xfrm>
            <a:off x="595993" y="2351773"/>
            <a:ext cx="2548164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D5151AF-95FA-6305-22DB-BB6B8B73E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7891584A-4E69-838A-B064-6012A640D8B4}"/>
              </a:ext>
            </a:extLst>
          </p:cNvPr>
          <p:cNvSpPr txBox="1"/>
          <p:nvPr/>
        </p:nvSpPr>
        <p:spPr>
          <a:xfrm>
            <a:off x="5638800" y="2587991"/>
            <a:ext cx="1981200" cy="123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9BE41162-497B-80C8-0807-5FB6BF47E560}"/>
              </a:ext>
            </a:extLst>
          </p:cNvPr>
          <p:cNvSpPr txBox="1"/>
          <p:nvPr/>
        </p:nvSpPr>
        <p:spPr>
          <a:xfrm>
            <a:off x="8075905" y="1390262"/>
            <a:ext cx="32965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40" dirty="0" err="1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spc="-140" dirty="0">
                <a:solidFill>
                  <a:srgbClr val="284D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4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400" b="1" spc="-14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4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spc="-14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7C31E-9F9D-63D9-8BC3-CAAF11B1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982" y="304800"/>
            <a:ext cx="871803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6FFDCA91-1121-53F4-B9FC-910249C8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9" y="4408128"/>
            <a:ext cx="10675021" cy="1127858"/>
          </a:xfrm>
          <a:prstGeom prst="rect">
            <a:avLst/>
          </a:prstGeom>
        </p:spPr>
      </p:pic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19509159-AA2A-70C6-E190-6B5FB02FB6E2}"/>
              </a:ext>
            </a:extLst>
          </p:cNvPr>
          <p:cNvSpPr/>
          <p:nvPr/>
        </p:nvSpPr>
        <p:spPr>
          <a:xfrm>
            <a:off x="3168412" y="757278"/>
            <a:ext cx="8178800" cy="334894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57B3E1-F608-6029-C604-13E43F64E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B223E39C-B2DB-60B2-7DA8-7506CD3A9F07}"/>
              </a:ext>
            </a:extLst>
          </p:cNvPr>
          <p:cNvSpPr/>
          <p:nvPr/>
        </p:nvSpPr>
        <p:spPr>
          <a:xfrm>
            <a:off x="1243011" y="2709862"/>
            <a:ext cx="952501" cy="952501"/>
          </a:xfrm>
          <a:prstGeom prst="rect">
            <a:avLst/>
          </a:prstGeom>
          <a:solidFill>
            <a:srgbClr val="38DC30">
              <a:alpha val="29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5FD02AD8-2366-A87A-ABBC-18E6C5831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1106" y="3837780"/>
            <a:ext cx="9667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000"/>
          </a:p>
        </p:txBody>
      </p:sp>
      <p:cxnSp>
        <p:nvCxnSpPr>
          <p:cNvPr id="13" name="PHẠM DUYÊN 6 - 9Slide.vn">
            <a:extLst>
              <a:ext uri="{FF2B5EF4-FFF2-40B4-BE49-F238E27FC236}">
                <a16:creationId xmlns:a16="http://schemas.microsoft.com/office/drawing/2014/main" id="{874E9071-1E1E-BAA0-4E67-8848F02C6B51}"/>
              </a:ext>
            </a:extLst>
          </p:cNvPr>
          <p:cNvCxnSpPr>
            <a:cxnSpLocks/>
          </p:cNvCxnSpPr>
          <p:nvPr/>
        </p:nvCxnSpPr>
        <p:spPr>
          <a:xfrm>
            <a:off x="1233487" y="3217772"/>
            <a:ext cx="0" cy="119083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7 - 9Slide.vn">
            <a:extLst>
              <a:ext uri="{FF2B5EF4-FFF2-40B4-BE49-F238E27FC236}">
                <a16:creationId xmlns:a16="http://schemas.microsoft.com/office/drawing/2014/main" id="{77E1BA9B-5C80-399E-EF1B-29D025738007}"/>
              </a:ext>
            </a:extLst>
          </p:cNvPr>
          <p:cNvCxnSpPr>
            <a:cxnSpLocks/>
          </p:cNvCxnSpPr>
          <p:nvPr/>
        </p:nvCxnSpPr>
        <p:spPr>
          <a:xfrm>
            <a:off x="2206388" y="3217772"/>
            <a:ext cx="0" cy="118321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7A867942-930C-1277-ADFA-44608CC7A686}"/>
              </a:ext>
            </a:extLst>
          </p:cNvPr>
          <p:cNvSpPr txBox="1"/>
          <p:nvPr/>
        </p:nvSpPr>
        <p:spPr>
          <a:xfrm>
            <a:off x="1204036" y="3854130"/>
            <a:ext cx="1018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D7936FA-CBB5-F80E-EFA7-6154F895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" y="298704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40DCD934-E9DF-4167-4496-F9ADB09DBB1A}"/>
              </a:ext>
            </a:extLst>
          </p:cNvPr>
          <p:cNvSpPr txBox="1"/>
          <p:nvPr/>
        </p:nvSpPr>
        <p:spPr>
          <a:xfrm>
            <a:off x="3445119" y="983055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vi-VN" sz="3200" spc="-12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BD66D48F-3353-7CC2-1EA4-54027E8AF8B9}"/>
              </a:ext>
            </a:extLst>
          </p:cNvPr>
          <p:cNvSpPr txBox="1"/>
          <p:nvPr/>
        </p:nvSpPr>
        <p:spPr>
          <a:xfrm>
            <a:off x="3407898" y="1749973"/>
            <a:ext cx="793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spc="-12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38E5BE97-EA92-083A-22DF-D900BB04804F}"/>
              </a:ext>
            </a:extLst>
          </p:cNvPr>
          <p:cNvSpPr txBox="1"/>
          <p:nvPr/>
        </p:nvSpPr>
        <p:spPr>
          <a:xfrm>
            <a:off x="3445119" y="3077588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2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spc="-120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spc="-12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0" grpId="0" animBg="1"/>
      <p:bldP spid="9" grpId="0"/>
      <p:bldP spid="15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40BA39F8-13B2-BE17-DFE3-67E424528701}"/>
              </a:ext>
            </a:extLst>
          </p:cNvPr>
          <p:cNvSpPr/>
          <p:nvPr/>
        </p:nvSpPr>
        <p:spPr>
          <a:xfrm>
            <a:off x="609600" y="1419589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29C7D32F-AA30-0A76-D89E-75DE08CED5E5}"/>
              </a:ext>
            </a:extLst>
          </p:cNvPr>
          <p:cNvSpPr/>
          <p:nvPr/>
        </p:nvSpPr>
        <p:spPr>
          <a:xfrm>
            <a:off x="6324600" y="1456460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04442E63-9808-45BF-DEED-0BC365121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D43D4552-17CB-25E0-28D7-05AFB21B4F49}"/>
              </a:ext>
            </a:extLst>
          </p:cNvPr>
          <p:cNvGrpSpPr/>
          <p:nvPr/>
        </p:nvGrpSpPr>
        <p:grpSpPr>
          <a:xfrm>
            <a:off x="8007578" y="1724025"/>
            <a:ext cx="1905002" cy="1905002"/>
            <a:chOff x="7924800" y="1724025"/>
            <a:chExt cx="1905002" cy="1905002"/>
          </a:xfrm>
        </p:grpSpPr>
        <p:sp>
          <p:nvSpPr>
            <p:cNvPr id="23" name="PHẠM DUYÊN 17 - 9Slide.vn">
              <a:extLst>
                <a:ext uri="{FF2B5EF4-FFF2-40B4-BE49-F238E27FC236}">
                  <a16:creationId xmlns:a16="http://schemas.microsoft.com/office/drawing/2014/main" id="{18542F8A-2525-AB74-1083-9C70F98412C0}"/>
                </a:ext>
              </a:extLst>
            </p:cNvPr>
            <p:cNvSpPr/>
            <p:nvPr/>
          </p:nvSpPr>
          <p:spPr>
            <a:xfrm>
              <a:off x="7924800" y="1724025"/>
              <a:ext cx="952501" cy="9525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9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HẠM DUYÊN 17 - 9Slide.vn1">
              <a:extLst>
                <a:ext uri="{FF2B5EF4-FFF2-40B4-BE49-F238E27FC236}">
                  <a16:creationId xmlns:a16="http://schemas.microsoft.com/office/drawing/2014/main" id="{E8B8F960-6560-B3F8-C972-A044D6A1F3DE}"/>
                </a:ext>
              </a:extLst>
            </p:cNvPr>
            <p:cNvSpPr/>
            <p:nvPr/>
          </p:nvSpPr>
          <p:spPr>
            <a:xfrm>
              <a:off x="8877301" y="1724025"/>
              <a:ext cx="952501" cy="9525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9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HẠM DUYÊN 17 - 9Slide.vn">
              <a:extLst>
                <a:ext uri="{FF2B5EF4-FFF2-40B4-BE49-F238E27FC236}">
                  <a16:creationId xmlns:a16="http://schemas.microsoft.com/office/drawing/2014/main" id="{6A25887B-09B4-E6CD-FA2D-D99C1417B25F}"/>
                </a:ext>
              </a:extLst>
            </p:cNvPr>
            <p:cNvSpPr/>
            <p:nvPr/>
          </p:nvSpPr>
          <p:spPr>
            <a:xfrm>
              <a:off x="7924800" y="2676526"/>
              <a:ext cx="952501" cy="9525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9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HẠM DUYÊN 17 - 9Slide.vn1">
              <a:extLst>
                <a:ext uri="{FF2B5EF4-FFF2-40B4-BE49-F238E27FC236}">
                  <a16:creationId xmlns:a16="http://schemas.microsoft.com/office/drawing/2014/main" id="{92CDFB4C-8580-0951-7A46-BA86FCC9B5E2}"/>
                </a:ext>
              </a:extLst>
            </p:cNvPr>
            <p:cNvSpPr/>
            <p:nvPr/>
          </p:nvSpPr>
          <p:spPr>
            <a:xfrm>
              <a:off x="8877301" y="2676526"/>
              <a:ext cx="952501" cy="9525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9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D5971E84-DB98-0B1A-12CC-39E81E218A47}"/>
              </a:ext>
            </a:extLst>
          </p:cNvPr>
          <p:cNvGrpSpPr/>
          <p:nvPr/>
        </p:nvGrpSpPr>
        <p:grpSpPr>
          <a:xfrm>
            <a:off x="1841498" y="1724025"/>
            <a:ext cx="2857503" cy="952501"/>
            <a:chOff x="1174748" y="1676400"/>
            <a:chExt cx="2857503" cy="952501"/>
          </a:xfrm>
        </p:grpSpPr>
        <p:sp>
          <p:nvSpPr>
            <p:cNvPr id="3" name="PHẠM DUYÊN 17 - 9Slide.vn">
              <a:extLst>
                <a:ext uri="{FF2B5EF4-FFF2-40B4-BE49-F238E27FC236}">
                  <a16:creationId xmlns:a16="http://schemas.microsoft.com/office/drawing/2014/main" id="{7ECA6074-70BC-5B2B-06CB-3E42725A9400}"/>
                </a:ext>
              </a:extLst>
            </p:cNvPr>
            <p:cNvSpPr/>
            <p:nvPr/>
          </p:nvSpPr>
          <p:spPr>
            <a:xfrm>
              <a:off x="1174748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17 - 9Slide.vn1">
              <a:extLst>
                <a:ext uri="{FF2B5EF4-FFF2-40B4-BE49-F238E27FC236}">
                  <a16:creationId xmlns:a16="http://schemas.microsoft.com/office/drawing/2014/main" id="{94C01410-020B-3EB2-411D-E489512FD06B}"/>
                </a:ext>
              </a:extLst>
            </p:cNvPr>
            <p:cNvSpPr/>
            <p:nvPr/>
          </p:nvSpPr>
          <p:spPr>
            <a:xfrm>
              <a:off x="2127249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17 - 9Slide.vn2">
              <a:extLst>
                <a:ext uri="{FF2B5EF4-FFF2-40B4-BE49-F238E27FC236}">
                  <a16:creationId xmlns:a16="http://schemas.microsoft.com/office/drawing/2014/main" id="{0A161EEA-DB6A-7913-2D67-ECF16F0D621F}"/>
                </a:ext>
              </a:extLst>
            </p:cNvPr>
            <p:cNvSpPr/>
            <p:nvPr/>
          </p:nvSpPr>
          <p:spPr>
            <a:xfrm>
              <a:off x="3079750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BDC5C0F3-FADC-C477-C141-B61A38B0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599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696C2A7C-C085-5744-78EE-F6774F965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1A7E181F-8633-082D-79F3-5DE46332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1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EAAE7CDB-43F3-D221-FB2D-8DEDF661A5A1}"/>
              </a:ext>
            </a:extLst>
          </p:cNvPr>
          <p:cNvSpPr/>
          <p:nvPr/>
        </p:nvSpPr>
        <p:spPr>
          <a:xfrm>
            <a:off x="2315630" y="3317261"/>
            <a:ext cx="1988950" cy="57340"/>
          </a:xfrm>
          <a:prstGeom prst="roundRect">
            <a:avLst>
              <a:gd name="adj" fmla="val 50000"/>
            </a:avLst>
          </a:prstGeom>
          <a:solidFill>
            <a:srgbClr val="F3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000" dirty="0"/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C6CBC38E-58B3-C0F3-981E-6FB66859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09" y="2893514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sz="2400" b="1" dirty="0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sz="2400" b="1" dirty="0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nhật</a:t>
            </a:r>
            <a:endParaRPr lang="en-US" sz="2400" b="1" dirty="0">
              <a:solidFill>
                <a:srgbClr val="0389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AD93EEF4-2BA8-A840-C116-C0112470E497}"/>
              </a:ext>
            </a:extLst>
          </p:cNvPr>
          <p:cNvSpPr txBox="1"/>
          <p:nvPr/>
        </p:nvSpPr>
        <p:spPr>
          <a:xfrm>
            <a:off x="609600" y="3538845"/>
            <a:ext cx="4637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4F6C4078-6FA5-BD77-DC22-A85EFF362BB9}"/>
              </a:ext>
            </a:extLst>
          </p:cNvPr>
          <p:cNvSpPr txBox="1"/>
          <p:nvPr/>
        </p:nvSpPr>
        <p:spPr>
          <a:xfrm>
            <a:off x="609600" y="4054717"/>
            <a:ext cx="477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r>
              <a:rPr lang="en-US" sz="2400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2F1CC643-DE83-EBBD-BC4C-C812AA335E94}"/>
              </a:ext>
            </a:extLst>
          </p:cNvPr>
          <p:cNvSpPr txBox="1"/>
          <p:nvPr/>
        </p:nvSpPr>
        <p:spPr>
          <a:xfrm>
            <a:off x="609600" y="4549605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B60B2938-6F9B-678D-3034-0372F0BE1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PHẠM DUYÊN 15 - 9Slide.vn">
            <a:extLst>
              <a:ext uri="{FF2B5EF4-FFF2-40B4-BE49-F238E27FC236}">
                <a16:creationId xmlns:a16="http://schemas.microsoft.com/office/drawing/2014/main" id="{E7927E02-EFE5-8407-23DC-8BD039D9E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1FDFE012-D369-5493-5A60-44353137627E}"/>
              </a:ext>
            </a:extLst>
          </p:cNvPr>
          <p:cNvSpPr txBox="1"/>
          <p:nvPr/>
        </p:nvSpPr>
        <p:spPr>
          <a:xfrm>
            <a:off x="6400800" y="4419600"/>
            <a:ext cx="50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 Gồm 4 ô vuông có diện tích 1 cm</a:t>
            </a:r>
            <a:r>
              <a:rPr lang="en-US" sz="2400" baseline="30000"/>
              <a:t>2</a:t>
            </a:r>
            <a:endParaRPr lang="en-US" sz="2400"/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9E7D624E-F3A5-4350-CD90-6D74DF38A04F}"/>
              </a:ext>
            </a:extLst>
          </p:cNvPr>
          <p:cNvSpPr txBox="1"/>
          <p:nvPr/>
        </p:nvSpPr>
        <p:spPr>
          <a:xfrm>
            <a:off x="6400800" y="4935472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 Diện tích hình vuông bằng </a:t>
            </a:r>
            <a:r>
              <a:rPr lang="en-US" sz="2400">
                <a:solidFill>
                  <a:schemeClr val="accent6"/>
                </a:solidFill>
                <a:latin typeface="+mj-lt"/>
              </a:rPr>
              <a:t>4 cm</a:t>
            </a:r>
            <a:r>
              <a:rPr lang="en-US" sz="24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24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5C3B3D0-5F70-EDFC-EADE-B4504B4B1B41}"/>
              </a:ext>
            </a:extLst>
          </p:cNvPr>
          <p:cNvSpPr txBox="1"/>
          <p:nvPr/>
        </p:nvSpPr>
        <p:spPr>
          <a:xfrm>
            <a:off x="6400800" y="5430360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 Đọc là: </a:t>
            </a:r>
            <a:r>
              <a:rPr lang="en-US" sz="2400">
                <a:solidFill>
                  <a:schemeClr val="accent6"/>
                </a:solidFill>
                <a:latin typeface="+mj-lt"/>
              </a:rPr>
              <a:t>Bốn xăng - ti - mét vuông</a:t>
            </a:r>
            <a:r>
              <a:rPr lang="en-US" sz="2400"/>
              <a:t>.</a:t>
            </a:r>
          </a:p>
        </p:txBody>
      </p:sp>
      <p:sp>
        <p:nvSpPr>
          <p:cNvPr id="36" name="PHẠM DUYÊN 19 - 9Slide.vn">
            <a:extLst>
              <a:ext uri="{FF2B5EF4-FFF2-40B4-BE49-F238E27FC236}">
                <a16:creationId xmlns:a16="http://schemas.microsoft.com/office/drawing/2014/main" id="{4EA9B622-7DCA-45F4-3691-BF21E89A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7" name="PHẠM DUYÊN 20 - 9Slide.vn">
            <a:extLst>
              <a:ext uri="{FF2B5EF4-FFF2-40B4-BE49-F238E27FC236}">
                <a16:creationId xmlns:a16="http://schemas.microsoft.com/office/drawing/2014/main" id="{4153E797-E2BF-9201-EFB0-A73F6E7FF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9" name="PHẠM DUYÊN 21 - 9Slide.vn">
            <a:extLst>
              <a:ext uri="{FF2B5EF4-FFF2-40B4-BE49-F238E27FC236}">
                <a16:creationId xmlns:a16="http://schemas.microsoft.com/office/drawing/2014/main" id="{C682098C-192B-593A-B78E-39C3575878DF}"/>
              </a:ext>
            </a:extLst>
          </p:cNvPr>
          <p:cNvSpPr/>
          <p:nvPr/>
        </p:nvSpPr>
        <p:spPr>
          <a:xfrm>
            <a:off x="7965604" y="4209860"/>
            <a:ext cx="1988950" cy="57340"/>
          </a:xfrm>
          <a:prstGeom prst="roundRect">
            <a:avLst>
              <a:gd name="adj" fmla="val 50000"/>
            </a:avLst>
          </a:prstGeom>
          <a:solidFill>
            <a:srgbClr val="F3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000" dirty="0"/>
          </a:p>
        </p:txBody>
      </p:sp>
      <p:sp>
        <p:nvSpPr>
          <p:cNvPr id="30" name="PHẠM DUYÊN 22 - 9Slide.vn">
            <a:extLst>
              <a:ext uri="{FF2B5EF4-FFF2-40B4-BE49-F238E27FC236}">
                <a16:creationId xmlns:a16="http://schemas.microsoft.com/office/drawing/2014/main" id="{C5B1F585-B968-AA0F-BCE6-85AEAA34C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783" y="3786113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>
                <a:solidFill>
                  <a:srgbClr val="0389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Hình vuông</a:t>
            </a:r>
            <a:endParaRPr lang="en-US" sz="2400" b="1" dirty="0">
              <a:solidFill>
                <a:srgbClr val="0389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0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8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 animBg="1"/>
          <p:bldP spid="6" grpId="0"/>
          <p:bldP spid="7" grpId="0"/>
          <p:bldP spid="8" grpId="0"/>
          <p:bldP spid="17" grpId="0" animBg="1"/>
          <p:bldP spid="18" grpId="0"/>
          <p:bldP spid="19" grpId="0"/>
          <p:bldP spid="20" grpId="0"/>
          <p:bldP spid="21" grpId="0"/>
          <p:bldP spid="26" grpId="0"/>
          <p:bldP spid="27" grpId="0"/>
          <p:bldP spid="31" grpId="0"/>
          <p:bldP spid="32" grpId="0"/>
          <p:bldP spid="33" grpId="0"/>
          <p:bldP spid="36" grpId="0"/>
          <p:bldP spid="37" grpId="0"/>
          <p:bldP spid="29" grpId="0" animBg="1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8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 animBg="1"/>
          <p:bldP spid="6" grpId="0"/>
          <p:bldP spid="7" grpId="0"/>
          <p:bldP spid="8" grpId="0"/>
          <p:bldP spid="17" grpId="0" animBg="1"/>
          <p:bldP spid="18" grpId="0"/>
          <p:bldP spid="19" grpId="0"/>
          <p:bldP spid="20" grpId="0"/>
          <p:bldP spid="21" grpId="0"/>
          <p:bldP spid="26" grpId="0"/>
          <p:bldP spid="27" grpId="0"/>
          <p:bldP spid="31" grpId="0"/>
          <p:bldP spid="32" grpId="0"/>
          <p:bldP spid="33" grpId="0"/>
          <p:bldP spid="36" grpId="0"/>
          <p:bldP spid="37" grpId="0"/>
          <p:bldP spid="29" grpId="0" animBg="1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5F70A420-50CE-C0FC-AA75-20E10D1B9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14" y="2133600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 p14:presetBounceEnd="6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Times New Roman" panose="02020603050405020304" pitchFamily="18" charset="0"/>
                  <a:ea typeface="字魂164号-方悦黑" panose="00000500000000000000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1166829" y="431632"/>
            <a:ext cx="4929172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sau:</a:t>
            </a:r>
          </a:p>
        </p:txBody>
      </p:sp>
      <p:graphicFrame>
        <p:nvGraphicFramePr>
          <p:cNvPr id="6" name="PHẠM DUYÊN 3 - 9Slide.vn">
            <a:extLst>
              <a:ext uri="{FF2B5EF4-FFF2-40B4-BE49-F238E27FC236}">
                <a16:creationId xmlns:a16="http://schemas.microsoft.com/office/drawing/2014/main" id="{DB5BF2F9-F41F-2EC2-4B69-33B6D2F31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796300"/>
              </p:ext>
            </p:extLst>
          </p:nvPr>
        </p:nvGraphicFramePr>
        <p:xfrm>
          <a:off x="609600" y="1524000"/>
          <a:ext cx="10979126" cy="4114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339305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639821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Đọc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Viết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8807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endParaRPr lang="en-US" sz="350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 cm</a:t>
                      </a:r>
                      <a:r>
                        <a:rPr lang="en-US" sz="35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55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CBAA9E84-3629-A4EF-6B20-82A0B00667C0}"/>
              </a:ext>
            </a:extLst>
          </p:cNvPr>
          <p:cNvSpPr txBox="1"/>
          <p:nvPr/>
        </p:nvSpPr>
        <p:spPr>
          <a:xfrm>
            <a:off x="9144000" y="2434059"/>
            <a:ext cx="228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r>
              <a:rPr lang="en-US" sz="3600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0E3BFBDB-E30C-B821-34F2-D644468B08B0}"/>
              </a:ext>
            </a:extLst>
          </p:cNvPr>
          <p:cNvSpPr txBox="1"/>
          <p:nvPr/>
        </p:nvSpPr>
        <p:spPr>
          <a:xfrm>
            <a:off x="9144000" y="3269020"/>
            <a:ext cx="228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cm</a:t>
            </a:r>
            <a:r>
              <a:rPr lang="en-US" sz="3600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D223FF14-BB9E-042C-7E78-C9352BC3C31E}"/>
              </a:ext>
            </a:extLst>
          </p:cNvPr>
          <p:cNvSpPr txBox="1"/>
          <p:nvPr/>
        </p:nvSpPr>
        <p:spPr>
          <a:xfrm>
            <a:off x="9029700" y="4885149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cm</a:t>
            </a:r>
            <a:r>
              <a:rPr lang="en-US" sz="3600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42F89ACF-9B6C-238B-07F4-EB4841732F98}"/>
              </a:ext>
            </a:extLst>
          </p:cNvPr>
          <p:cNvSpPr txBox="1"/>
          <p:nvPr/>
        </p:nvSpPr>
        <p:spPr>
          <a:xfrm>
            <a:off x="609600" y="4050188"/>
            <a:ext cx="8699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-8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spc="-8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spc="-8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spc="-8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600" spc="-8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spc="-8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2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43B8B6D-86AC-CD7D-430D-5E3F43F5E53A}"/>
              </a:ext>
            </a:extLst>
          </p:cNvPr>
          <p:cNvGrpSpPr/>
          <p:nvPr/>
        </p:nvGrpSpPr>
        <p:grpSpPr>
          <a:xfrm>
            <a:off x="2316867" y="5457579"/>
            <a:ext cx="6821191" cy="811363"/>
            <a:chOff x="6119670" y="3835405"/>
            <a:chExt cx="6821191" cy="811363"/>
          </a:xfrm>
        </p:grpSpPr>
        <p:sp>
          <p:nvSpPr>
            <p:cNvPr id="26" name="PHẠM DUYÊN 1 - 9Slide.vn 10 - 9Slide.vn">
              <a:extLst>
                <a:ext uri="{FF2B5EF4-FFF2-40B4-BE49-F238E27FC236}">
                  <a16:creationId xmlns:a16="http://schemas.microsoft.com/office/drawing/2014/main" id="{5F7AA24B-3614-1E87-3AB7-E2F435D53A6A}"/>
                </a:ext>
              </a:extLst>
            </p:cNvPr>
            <p:cNvSpPr txBox="1"/>
            <p:nvPr/>
          </p:nvSpPr>
          <p:spPr>
            <a:xfrm>
              <a:off x="6119670" y="3844917"/>
              <a:ext cx="5562600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PHẠM DUYÊN 1 - 9Slide.vn 10 - 9Slide.vn">
              <a:extLst>
                <a:ext uri="{FF2B5EF4-FFF2-40B4-BE49-F238E27FC236}">
                  <a16:creationId xmlns:a16="http://schemas.microsoft.com/office/drawing/2014/main" id="{10F53B35-87AA-EB9D-264A-C338391E2F5C}"/>
                </a:ext>
              </a:extLst>
            </p:cNvPr>
            <p:cNvSpPr txBox="1"/>
            <p:nvPr/>
          </p:nvSpPr>
          <p:spPr>
            <a:xfrm>
              <a:off x="11818202" y="3835405"/>
              <a:ext cx="1122659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Phạm Duyên 1 - 9Slide.vn">
              <a:extLst>
                <a:ext uri="{FF2B5EF4-FFF2-40B4-BE49-F238E27FC236}">
                  <a16:creationId xmlns:a16="http://schemas.microsoft.com/office/drawing/2014/main" id="{FA6C2176-E7A7-B4D1-59D8-2B7B8E0B6E9C}"/>
                </a:ext>
              </a:extLst>
            </p:cNvPr>
            <p:cNvSpPr/>
            <p:nvPr/>
          </p:nvSpPr>
          <p:spPr>
            <a:xfrm>
              <a:off x="11132402" y="3986851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7308372" y="5603810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DF7C9E9-6DFB-BAB5-8A95-E5C822DC48C2}"/>
              </a:ext>
            </a:extLst>
          </p:cNvPr>
          <p:cNvGrpSpPr/>
          <p:nvPr/>
        </p:nvGrpSpPr>
        <p:grpSpPr>
          <a:xfrm>
            <a:off x="1737502" y="4722352"/>
            <a:ext cx="7506511" cy="811273"/>
            <a:chOff x="5478504" y="3833357"/>
            <a:chExt cx="7506511" cy="811273"/>
          </a:xfrm>
        </p:grpSpPr>
        <p:sp>
          <p:nvSpPr>
            <p:cNvPr id="18" name="PHẠM DUYÊN 1 - 9Slide.vn 10 - 9Slide.vn">
              <a:extLst>
                <a:ext uri="{FF2B5EF4-FFF2-40B4-BE49-F238E27FC236}">
                  <a16:creationId xmlns:a16="http://schemas.microsoft.com/office/drawing/2014/main" id="{0328C8DA-1C4C-7AD8-9DB5-410724851E91}"/>
                </a:ext>
              </a:extLst>
            </p:cNvPr>
            <p:cNvSpPr txBox="1"/>
            <p:nvPr/>
          </p:nvSpPr>
          <p:spPr>
            <a:xfrm>
              <a:off x="5478504" y="3842779"/>
              <a:ext cx="4469301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a)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HẠM DUYÊN 1 - 9Slide.vn 10 - 9Slide.vn">
              <a:extLst>
                <a:ext uri="{FF2B5EF4-FFF2-40B4-BE49-F238E27FC236}">
                  <a16:creationId xmlns:a16="http://schemas.microsoft.com/office/drawing/2014/main" id="{265BB7E9-B850-6F55-E5E8-AA700FD4198E}"/>
                </a:ext>
              </a:extLst>
            </p:cNvPr>
            <p:cNvSpPr txBox="1"/>
            <p:nvPr/>
          </p:nvSpPr>
          <p:spPr>
            <a:xfrm>
              <a:off x="9898915" y="3833357"/>
              <a:ext cx="3086100" cy="8018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sz="36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cm</a:t>
              </a:r>
              <a:r>
                <a:rPr 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Phạm Duyên 1 - 9Slide.vn">
              <a:extLst>
                <a:ext uri="{FF2B5EF4-FFF2-40B4-BE49-F238E27FC236}">
                  <a16:creationId xmlns:a16="http://schemas.microsoft.com/office/drawing/2014/main" id="{5B980F1D-FAFE-C721-B0F5-E0BD095FE89A}"/>
                </a:ext>
              </a:extLst>
            </p:cNvPr>
            <p:cNvSpPr/>
            <p:nvPr/>
          </p:nvSpPr>
          <p:spPr>
            <a:xfrm>
              <a:off x="9318762" y="3986851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381000"/>
            <a:ext cx="5867400" cy="4155330"/>
          </a:xfrm>
          <a:prstGeom prst="rect">
            <a:avLst/>
          </a:prstGeom>
        </p:spPr>
      </p:pic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5558291" y="4870631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38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1726</TotalTime>
  <Words>535</Words>
  <Application>Microsoft Office PowerPoint</Application>
  <PresentationFormat>Widescreen</PresentationFormat>
  <Paragraphs>105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Times New Roman</vt:lpstr>
      <vt:lpstr>字魂105号-简雅黑</vt:lpstr>
      <vt:lpstr>Arial</vt:lpstr>
      <vt:lpstr>#9Slide03 HelveBold</vt:lpstr>
      <vt:lpstr>Arial-Rounded</vt:lpstr>
      <vt:lpstr>Cambria Math</vt:lpstr>
      <vt:lpstr>字魂164号-方悦黑</vt:lpstr>
      <vt:lpstr>#9Slide03 Sofia Pro Soft</vt:lpstr>
      <vt:lpstr>#9Slide03 Sofia Pro Soft Bold</vt:lpstr>
      <vt:lpstr>VL Duepuntozero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Administrator</cp:lastModifiedBy>
  <cp:revision>892</cp:revision>
  <dcterms:created xsi:type="dcterms:W3CDTF">2021-11-18T08:18:08Z</dcterms:created>
  <dcterms:modified xsi:type="dcterms:W3CDTF">2024-01-24T15:03:27Z</dcterms:modified>
  <cp:category>9Slide.vn</cp:category>
</cp:coreProperties>
</file>