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8" r:id="rId2"/>
    <p:sldId id="361" r:id="rId3"/>
    <p:sldId id="352" r:id="rId4"/>
    <p:sldId id="353" r:id="rId5"/>
    <p:sldId id="354" r:id="rId6"/>
    <p:sldId id="338" r:id="rId7"/>
    <p:sldId id="355" r:id="rId8"/>
    <p:sldId id="358" r:id="rId9"/>
    <p:sldId id="359" r:id="rId10"/>
    <p:sldId id="337" r:id="rId1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DCF8"/>
    <a:srgbClr val="FFF89A"/>
    <a:srgbClr val="D34CD6"/>
    <a:srgbClr val="E07235"/>
    <a:srgbClr val="EB54E9"/>
    <a:srgbClr val="D8F3FC"/>
    <a:srgbClr val="EF5F5F"/>
    <a:srgbClr val="BED096"/>
    <a:srgbClr val="FDE59B"/>
    <a:srgbClr val="B347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2556" autoAdjust="0"/>
    <p:restoredTop sz="94660"/>
  </p:normalViewPr>
  <p:slideViewPr>
    <p:cSldViewPr snapToGrid="0">
      <p:cViewPr varScale="1">
        <p:scale>
          <a:sx n="79" d="100"/>
          <a:sy n="79" d="100"/>
        </p:scale>
        <p:origin x="96" y="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830305-49A8-4165-A1D2-BCB5F067DC30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28B68B-9B7A-4158-9FD2-CD55642E0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842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4.png"/><Relationship Id="rId2" Type="http://schemas.openxmlformats.org/officeDocument/2006/relationships/image" Target="../media/image1.png"/><Relationship Id="rId16" Type="http://schemas.microsoft.com/office/2007/relationships/hdphoto" Target="../media/hdphoto2.wdp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0.xml"/><Relationship Id="rId5" Type="http://schemas.microsoft.com/office/2007/relationships/hdphoto" Target="../media/hdphoto4.wdp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B96C367-B6E1-48CF-8311-C9174163BC96}"/>
              </a:ext>
            </a:extLst>
          </p:cNvPr>
          <p:cNvGrpSpPr/>
          <p:nvPr/>
        </p:nvGrpSpPr>
        <p:grpSpPr>
          <a:xfrm>
            <a:off x="755373" y="232280"/>
            <a:ext cx="2804691" cy="980661"/>
            <a:chOff x="1523998" y="0"/>
            <a:chExt cx="2190751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ACD9420-65EB-43F9-A7E6-1F26050348E6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4">
                <a:extLst>
                  <a:ext uri="{FF2B5EF4-FFF2-40B4-BE49-F238E27FC236}">
                    <a16:creationId xmlns:a16="http://schemas.microsoft.com/office/drawing/2014/main" id="{71C4312C-928B-47B4-A7A1-EBFE90750265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rgbClr val="0070C0"/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6DBE7077-B247-44E9-9943-D3FEC934FAA1}"/>
                  </a:ext>
                </a:extLst>
              </p:cNvPr>
              <p:cNvSpPr/>
              <p:nvPr/>
            </p:nvSpPr>
            <p:spPr>
              <a:xfrm rot="10800000">
                <a:off x="1566862" y="76197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1478826-2FC1-4277-BAE4-C888B169601B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tx2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chemeClr val="tx2"/>
                  </a:solidFill>
                  <a:latin typeface="+mj-lt"/>
                </a:rPr>
                <a:t>6</a:t>
              </a:r>
              <a:endParaRPr lang="vi-VN" sz="3200" dirty="0">
                <a:solidFill>
                  <a:schemeClr val="tx2"/>
                </a:solidFill>
                <a:latin typeface="+mj-lt"/>
              </a:endParaRPr>
            </a:p>
          </p:txBody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BB8A3765-033D-4AF5-B42B-F15E989D7B3E}"/>
              </a:ext>
            </a:extLst>
          </p:cNvPr>
          <p:cNvSpPr txBox="1">
            <a:spLocks/>
          </p:cNvSpPr>
          <p:nvPr/>
        </p:nvSpPr>
        <p:spPr>
          <a:xfrm>
            <a:off x="3371045" y="549776"/>
            <a:ext cx="3838140" cy="62876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>
                <a:solidFill>
                  <a:schemeClr val="tx2"/>
                </a:solidFill>
                <a:latin typeface="UTM Avo" panose="02040603050506020204" pitchFamily="18" charset="0"/>
                <a:cs typeface="Lato Heavy" panose="020F0502020204030203" pitchFamily="34" charset="0"/>
              </a:rPr>
              <a:t>CÁC SỐ ĐẾN 100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544D3C1-927F-4D8F-AFC0-80FEE98D6BED}"/>
              </a:ext>
            </a:extLst>
          </p:cNvPr>
          <p:cNvSpPr txBox="1">
            <a:spLocks/>
          </p:cNvSpPr>
          <p:nvPr/>
        </p:nvSpPr>
        <p:spPr>
          <a:xfrm>
            <a:off x="1492771" y="2784993"/>
            <a:ext cx="8437830" cy="12880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5000" b="1" dirty="0">
                <a:solidFill>
                  <a:schemeClr val="bg1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Bài 23 </a:t>
            </a:r>
          </a:p>
          <a:p>
            <a:pPr algn="ctr"/>
            <a:r>
              <a:rPr lang="en-GB" sz="5000" b="1" dirty="0">
                <a:solidFill>
                  <a:schemeClr val="bg1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Bảng các số từ 1 đến 100</a:t>
            </a:r>
          </a:p>
        </p:txBody>
      </p:sp>
    </p:spTree>
    <p:extLst>
      <p:ext uri="{BB962C8B-B14F-4D97-AF65-F5344CB8AC3E}">
        <p14:creationId xmlns:p14="http://schemas.microsoft.com/office/powerpoint/2010/main" val="2725283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2B219CA-A092-4BBA-9007-5C66BC21030E}"/>
              </a:ext>
            </a:extLst>
          </p:cNvPr>
          <p:cNvSpPr/>
          <p:nvPr/>
        </p:nvSpPr>
        <p:spPr>
          <a:xfrm>
            <a:off x="619097" y="715757"/>
            <a:ext cx="5476903" cy="2713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 algn="ctr">
              <a:lnSpc>
                <a:spcPct val="150000"/>
              </a:lnSpc>
              <a:buClr>
                <a:schemeClr val="dk1"/>
              </a:buClr>
              <a:buSzPts val="5200"/>
            </a:pPr>
            <a:r>
              <a:rPr lang="en-GB" sz="7997" b="1" spc="13" dirty="0" err="1">
                <a:solidFill>
                  <a:schemeClr val="dk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CỦNG</a:t>
            </a:r>
            <a:r>
              <a:rPr lang="en-GB" sz="7997" b="1" spc="13" dirty="0">
                <a:solidFill>
                  <a:schemeClr val="dk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7997" b="1" spc="13" dirty="0" err="1">
                <a:solidFill>
                  <a:schemeClr val="dk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lang="en-GB" sz="7997" b="1" spc="13" dirty="0">
                <a:solidFill>
                  <a:schemeClr val="dk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algn="ctr">
              <a:lnSpc>
                <a:spcPct val="150000"/>
              </a:lnSpc>
              <a:buClr>
                <a:schemeClr val="dk1"/>
              </a:buClr>
              <a:buSzPts val="5200"/>
            </a:pPr>
            <a:r>
              <a:rPr lang="en-GB" sz="7997" b="1" spc="13" dirty="0" err="1">
                <a:solidFill>
                  <a:schemeClr val="dk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GB" sz="7997" b="1" spc="13" dirty="0">
                <a:solidFill>
                  <a:schemeClr val="dk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7997" b="1" spc="13" dirty="0" err="1">
                <a:solidFill>
                  <a:schemeClr val="dk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GB" sz="7997" b="1" spc="13" dirty="0">
                <a:solidFill>
                  <a:schemeClr val="dk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C66A74-1E3D-425C-AC77-D00A1560FD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760012"/>
            <a:ext cx="4961505" cy="3640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09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77DCF-85BF-4748-AA1D-85C8CC6D3840}"/>
              </a:ext>
            </a:extLst>
          </p:cNvPr>
          <p:cNvSpPr txBox="1">
            <a:spLocks/>
          </p:cNvSpPr>
          <p:nvPr/>
        </p:nvSpPr>
        <p:spPr>
          <a:xfrm>
            <a:off x="1492771" y="2784993"/>
            <a:ext cx="8437830" cy="12880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5000" b="1" dirty="0">
                <a:solidFill>
                  <a:srgbClr val="FF0000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KHÁM PHÁ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40B062E-2B91-4F91-90BD-9E0AA2B375C9}"/>
              </a:ext>
            </a:extLst>
          </p:cNvPr>
          <p:cNvGrpSpPr/>
          <p:nvPr/>
        </p:nvGrpSpPr>
        <p:grpSpPr>
          <a:xfrm>
            <a:off x="755373" y="232280"/>
            <a:ext cx="2190751" cy="980661"/>
            <a:chOff x="1523998" y="0"/>
            <a:chExt cx="2190751" cy="98066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28A3975-7C53-4FC1-BC6A-43C650B9007F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5BD24DA6-24E1-41F8-AC26-FCCF5B7D639A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rgbClr val="0070C0"/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" name="Rectangle: Top Corners Rounded 6">
                <a:extLst>
                  <a:ext uri="{FF2B5EF4-FFF2-40B4-BE49-F238E27FC236}">
                    <a16:creationId xmlns:a16="http://schemas.microsoft.com/office/drawing/2014/main" id="{8D3BBD9F-2132-44E5-8D26-06A03A275E1A}"/>
                  </a:ext>
                </a:extLst>
              </p:cNvPr>
              <p:cNvSpPr/>
              <p:nvPr/>
            </p:nvSpPr>
            <p:spPr>
              <a:xfrm rot="10800000">
                <a:off x="1566862" y="76197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56B3282-296F-4FC4-8FCF-53C6D33027EE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tx2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chemeClr val="tx2"/>
                  </a:solidFill>
                  <a:latin typeface="+mj-lt"/>
                </a:rPr>
                <a:t>6</a:t>
              </a:r>
              <a:endParaRPr lang="vi-VN" sz="3200" dirty="0">
                <a:solidFill>
                  <a:schemeClr val="tx2"/>
                </a:solidFill>
                <a:latin typeface="+mj-lt"/>
              </a:endParaRPr>
            </a:p>
          </p:txBody>
        </p:sp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D48420ED-95F5-4A1C-B22D-68394C1DB76E}"/>
              </a:ext>
            </a:extLst>
          </p:cNvPr>
          <p:cNvSpPr txBox="1">
            <a:spLocks/>
          </p:cNvSpPr>
          <p:nvPr/>
        </p:nvSpPr>
        <p:spPr>
          <a:xfrm>
            <a:off x="3371045" y="549776"/>
            <a:ext cx="3838140" cy="62876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>
                <a:solidFill>
                  <a:schemeClr val="tx2"/>
                </a:solidFill>
                <a:latin typeface="UTM Avo" panose="02040603050506020204" pitchFamily="18" charset="0"/>
                <a:cs typeface="Lato Heavy" panose="020F0502020204030203" pitchFamily="34" charset="0"/>
              </a:rPr>
              <a:t>CÁC SỐ ĐẾN 100</a:t>
            </a:r>
          </a:p>
        </p:txBody>
      </p:sp>
    </p:spTree>
    <p:extLst>
      <p:ext uri="{BB962C8B-B14F-4D97-AF65-F5344CB8AC3E}">
        <p14:creationId xmlns:p14="http://schemas.microsoft.com/office/powerpoint/2010/main" val="1735255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9DC0CB1C-A7E6-4345-B8AF-43DA0EFDF2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484" y="279952"/>
            <a:ext cx="24288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F911F1FE-E522-4F2D-87B5-AC008FCFE0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797" b="98551" l="8696" r="88406">
                        <a14:foregroundMark x1="13043" y1="59420" x2="49275" y2="24638"/>
                        <a14:foregroundMark x1="47826" y1="8696" x2="82609" y2="69565"/>
                        <a14:foregroundMark x1="82609" y1="69565" x2="82609" y2="72464"/>
                        <a14:foregroundMark x1="20290" y1="92754" x2="62319" y2="98551"/>
                        <a14:foregroundMark x1="36232" y1="5797" x2="62319" y2="5797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961322" y="1232452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47368DEB-7F8F-4D3E-9C51-231B76B06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797" b="98551" l="8696" r="91304">
                        <a14:foregroundMark x1="30435" y1="39130" x2="59420" y2="52174"/>
                        <a14:foregroundMark x1="59420" y1="52174" x2="84058" y2="76812"/>
                        <a14:foregroundMark x1="52174" y1="13043" x2="85507" y2="66667"/>
                        <a14:foregroundMark x1="40580" y1="24638" x2="8696" y2="82609"/>
                        <a14:foregroundMark x1="8696" y1="82609" x2="36232" y2="94203"/>
                        <a14:foregroundMark x1="36232" y1="94203" x2="65217" y2="92754"/>
                        <a14:foregroundMark x1="65217" y1="92754" x2="75362" y2="92754"/>
                        <a14:foregroundMark x1="34783" y1="7246" x2="49275" y2="30435"/>
                        <a14:foregroundMark x1="91304" y1="84058" x2="84058" y2="98551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713922" y="1232452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3B3589D-E46D-45E3-9A7D-0FA1ED62B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797" b="92754" l="8696" r="92754">
                        <a14:foregroundMark x1="24638" y1="59420" x2="56522" y2="15942"/>
                        <a14:foregroundMark x1="68116" y1="33333" x2="85507" y2="66667"/>
                        <a14:foregroundMark x1="24638" y1="89855" x2="68116" y2="92754"/>
                        <a14:foregroundMark x1="43478" y1="7246" x2="39130" y2="39130"/>
                        <a14:foregroundMark x1="92754" y1="78261" x2="92754" y2="85507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466522" y="1232452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5295D5FD-CC21-4E73-81FB-5D9DE905E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797" b="94203" l="8696" r="88406">
                        <a14:foregroundMark x1="28986" y1="13043" x2="28986" y2="13043"/>
                        <a14:foregroundMark x1="43478" y1="13043" x2="76812" y2="71014"/>
                        <a14:foregroundMark x1="57971" y1="15942" x2="85507" y2="65217"/>
                        <a14:foregroundMark x1="26087" y1="40580" x2="10145" y2="73913"/>
                        <a14:foregroundMark x1="15942" y1="92754" x2="71014" y2="94203"/>
                        <a14:foregroundMark x1="42029" y1="5797" x2="57971" y2="5797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961322" y="2908852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DAC1D92D-D2FA-4657-9E8A-BD032F7A96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48" b="91304" l="8696" r="88406">
                        <a14:foregroundMark x1="13043" y1="63768" x2="55072" y2="15942"/>
                        <a14:foregroundMark x1="55072" y1="15942" x2="84058" y2="59420"/>
                        <a14:foregroundMark x1="27536" y1="92754" x2="59420" y2="91304"/>
                        <a14:foregroundMark x1="59420" y1="91304" x2="81159" y2="91304"/>
                        <a14:foregroundMark x1="36232" y1="5797" x2="56522" y2="7246"/>
                        <a14:foregroundMark x1="11594" y1="85507" x2="21739" y2="91304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713922" y="2908852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C6448900-3723-4F65-B0C2-AA31AB14D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246" b="88406" l="8696" r="92754">
                        <a14:foregroundMark x1="31884" y1="39130" x2="10145" y2="65217"/>
                        <a14:foregroundMark x1="10145" y1="65217" x2="10145" y2="68116"/>
                        <a14:foregroundMark x1="50725" y1="13043" x2="63768" y2="39130"/>
                        <a14:foregroundMark x1="63768" y1="39130" x2="92754" y2="71014"/>
                        <a14:foregroundMark x1="36232" y1="88406" x2="69565" y2="88406"/>
                        <a14:foregroundMark x1="13043" y1="88406" x2="36232" y2="88406"/>
                        <a14:foregroundMark x1="39130" y1="7246" x2="46377" y2="26087"/>
                        <a14:foregroundMark x1="71014" y1="23188" x2="75362" y2="23188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466522" y="2908852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E1C18277-F8D0-4CB6-B018-352B404EBB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797" b="94203" l="7246" r="88406">
                        <a14:foregroundMark x1="18841" y1="52174" x2="46377" y2="36232"/>
                        <a14:foregroundMark x1="46377" y1="36232" x2="46377" y2="36232"/>
                        <a14:foregroundMark x1="50725" y1="14493" x2="91304" y2="73913"/>
                        <a14:foregroundMark x1="31884" y1="88406" x2="79710" y2="94203"/>
                        <a14:foregroundMark x1="42029" y1="8696" x2="56522" y2="8696"/>
                        <a14:foregroundMark x1="36232" y1="15942" x2="33333" y2="7246"/>
                        <a14:foregroundMark x1="60870" y1="24638" x2="71014" y2="24638"/>
                        <a14:foregroundMark x1="7246" y1="88406" x2="24638" y2="94203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961322" y="4661452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9BE25CCA-BBF3-4A55-9850-E42D11F8EE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246" b="89855" l="8696" r="89855">
                        <a14:foregroundMark x1="10145" y1="62319" x2="47826" y2="27536"/>
                        <a14:foregroundMark x1="50725" y1="17391" x2="81159" y2="66667"/>
                        <a14:foregroundMark x1="26087" y1="86957" x2="79710" y2="88406"/>
                        <a14:foregroundMark x1="39130" y1="10145" x2="62319" y2="7246"/>
                        <a14:foregroundMark x1="62319" y1="18841" x2="73913" y2="23188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713922" y="4661452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B648C573-CD14-4A1C-BD7D-B873BE239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696" b="98551" l="4348" r="89855">
                        <a14:foregroundMark x1="7246" y1="66667" x2="50725" y2="20290"/>
                        <a14:foregroundMark x1="50725" y1="20290" x2="50725" y2="20290"/>
                        <a14:foregroundMark x1="50725" y1="20290" x2="88406" y2="72464"/>
                        <a14:foregroundMark x1="23188" y1="89855" x2="73913" y2="92754"/>
                        <a14:foregroundMark x1="40580" y1="11594" x2="65217" y2="11594"/>
                        <a14:foregroundMark x1="60870" y1="27536" x2="72464" y2="24638"/>
                        <a14:foregroundMark x1="89855" y1="78261" x2="84058" y2="98551"/>
                        <a14:foregroundMark x1="10145" y1="84058" x2="27536" y2="95652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466522" y="4661452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id="{A331851A-5784-4379-B944-512CD754C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142922" y="4737652"/>
            <a:ext cx="1542636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7">
            <a:extLst>
              <a:ext uri="{FF2B5EF4-FFF2-40B4-BE49-F238E27FC236}">
                <a16:creationId xmlns:a16="http://schemas.microsoft.com/office/drawing/2014/main" id="{BD725F92-65BA-4134-96C4-826976BCB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600122" y="3975652"/>
            <a:ext cx="112069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8">
            <a:extLst>
              <a:ext uri="{FF2B5EF4-FFF2-40B4-BE49-F238E27FC236}">
                <a16:creationId xmlns:a16="http://schemas.microsoft.com/office/drawing/2014/main" id="{AE76866F-74C6-4C1A-BEE9-F6C775C269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6757" b="87838" l="2952" r="97417">
                        <a14:foregroundMark x1="11808" y1="35135" x2="45018" y2="66216"/>
                        <a14:foregroundMark x1="45018" y1="66216" x2="53875" y2="67568"/>
                        <a14:foregroundMark x1="8856" y1="62162" x2="34686" y2="62162"/>
                        <a14:foregroundMark x1="34686" y1="62162" x2="78229" y2="74324"/>
                        <a14:foregroundMark x1="11808" y1="14865" x2="80074" y2="28378"/>
                        <a14:foregroundMark x1="11808" y1="81081" x2="60517" y2="67568"/>
                        <a14:foregroundMark x1="60517" y1="67568" x2="64945" y2="67568"/>
                        <a14:foregroundMark x1="3690" y1="29730" x2="3690" y2="71622"/>
                        <a14:foregroundMark x1="70849" y1="17568" x2="84133" y2="20270"/>
                        <a14:foregroundMark x1="84502" y1="32432" x2="92620" y2="33784"/>
                        <a14:foregroundMark x1="88930" y1="25676" x2="97417" y2="33784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314122" y="275875"/>
            <a:ext cx="3657600" cy="998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3">
            <a:extLst>
              <a:ext uri="{FF2B5EF4-FFF2-40B4-BE49-F238E27FC236}">
                <a16:creationId xmlns:a16="http://schemas.microsoft.com/office/drawing/2014/main" id="{7FF9BFB2-AF1D-4D3D-8B3E-53D7A5DC4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762" b="98095" l="6433" r="89474">
                        <a14:foregroundMark x1="27485" y1="10476" x2="52632" y2="18571"/>
                        <a14:foregroundMark x1="33333" y1="21905" x2="73099" y2="24286"/>
                        <a14:foregroundMark x1="32164" y1="7143" x2="62573" y2="5714"/>
                        <a14:foregroundMark x1="62573" y1="5714" x2="64327" y2="5714"/>
                        <a14:foregroundMark x1="36257" y1="98571" x2="40351" y2="98095"/>
                        <a14:foregroundMark x1="6433" y1="39048" x2="8772" y2="42381"/>
                        <a14:foregroundMark x1="6433" y1="39524" x2="6433" y2="42857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9737177" y="596348"/>
            <a:ext cx="1091920" cy="1340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E223D91-E62D-4624-AFFD-6BCE2C97DCF4}"/>
              </a:ext>
            </a:extLst>
          </p:cNvPr>
          <p:cNvSpPr txBox="1"/>
          <p:nvPr/>
        </p:nvSpPr>
        <p:spPr>
          <a:xfrm>
            <a:off x="7295322" y="1842052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0BF1801-C3FB-4B36-8B17-43B3975C0B1C}"/>
              </a:ext>
            </a:extLst>
          </p:cNvPr>
          <p:cNvSpPr txBox="1"/>
          <p:nvPr/>
        </p:nvSpPr>
        <p:spPr>
          <a:xfrm>
            <a:off x="7523922" y="1842052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99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D9897FD-BBC6-41A9-9218-7D1013961FDC}"/>
              </a:ext>
            </a:extLst>
          </p:cNvPr>
          <p:cNvSpPr txBox="1"/>
          <p:nvPr/>
        </p:nvSpPr>
        <p:spPr>
          <a:xfrm>
            <a:off x="9124122" y="1842052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3C89369-B982-484A-8B7A-7C637FA1E9D2}"/>
              </a:ext>
            </a:extLst>
          </p:cNvPr>
          <p:cNvSpPr txBox="1"/>
          <p:nvPr/>
        </p:nvSpPr>
        <p:spPr>
          <a:xfrm>
            <a:off x="10038522" y="1842052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</a:p>
        </p:txBody>
      </p:sp>
      <p:sp>
        <p:nvSpPr>
          <p:cNvPr id="20" name="Rounded Rectangle 22">
            <a:extLst>
              <a:ext uri="{FF2B5EF4-FFF2-40B4-BE49-F238E27FC236}">
                <a16:creationId xmlns:a16="http://schemas.microsoft.com/office/drawing/2014/main" id="{09ACDF7C-FDEA-49D3-962C-949094DFB119}"/>
              </a:ext>
            </a:extLst>
          </p:cNvPr>
          <p:cNvSpPr/>
          <p:nvPr/>
        </p:nvSpPr>
        <p:spPr>
          <a:xfrm>
            <a:off x="7142922" y="2527852"/>
            <a:ext cx="3962400" cy="609600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trăm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ounded Rectangle 23">
            <a:extLst>
              <a:ext uri="{FF2B5EF4-FFF2-40B4-BE49-F238E27FC236}">
                <a16:creationId xmlns:a16="http://schemas.microsoft.com/office/drawing/2014/main" id="{F8B4DBC9-114C-40D8-829E-806FE9E451B2}"/>
              </a:ext>
            </a:extLst>
          </p:cNvPr>
          <p:cNvSpPr/>
          <p:nvPr/>
        </p:nvSpPr>
        <p:spPr>
          <a:xfrm>
            <a:off x="7142922" y="3213652"/>
            <a:ext cx="3962400" cy="609600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chục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841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0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6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2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8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3676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EC17816D-E717-4C1E-960A-A124611E8503}"/>
              </a:ext>
            </a:extLst>
          </p:cNvPr>
          <p:cNvSpPr/>
          <p:nvPr/>
        </p:nvSpPr>
        <p:spPr>
          <a:xfrm>
            <a:off x="841513" y="138730"/>
            <a:ext cx="8829261" cy="609599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1.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100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E7572B-D97A-4B86-834D-F77FDC19F2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69975" y="813350"/>
            <a:ext cx="7239000" cy="5715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222F5FF-0387-46AD-A22A-47DD71FC4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93" b="95082" l="6311" r="91748">
                        <a14:foregroundMark x1="16019" y1="31148" x2="34951" y2="60109"/>
                        <a14:foregroundMark x1="15534" y1="31148" x2="40291" y2="12568"/>
                        <a14:foregroundMark x1="40291" y1="12568" x2="67961" y2="7650"/>
                        <a14:foregroundMark x1="11165" y1="25137" x2="38835" y2="20219"/>
                        <a14:foregroundMark x1="38835" y1="20219" x2="34951" y2="40437"/>
                        <a14:foregroundMark x1="33010" y1="10929" x2="57767" y2="1093"/>
                        <a14:foregroundMark x1="57767" y1="1093" x2="62621" y2="1093"/>
                        <a14:foregroundMark x1="38835" y1="36066" x2="72330" y2="30601"/>
                        <a14:foregroundMark x1="89806" y1="44262" x2="90291" y2="56284"/>
                        <a14:foregroundMark x1="90291" y1="44262" x2="91748" y2="31148"/>
                        <a14:foregroundMark x1="6796" y1="38251" x2="19903" y2="51366"/>
                        <a14:foregroundMark x1="34466" y1="87432" x2="57282" y2="87432"/>
                        <a14:foregroundMark x1="57282" y1="87432" x2="62136" y2="95082"/>
                        <a14:foregroundMark x1="42233" y1="92350" x2="52427" y2="91257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983974" y="2500929"/>
            <a:ext cx="196215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F986055-9E8D-4319-82BD-AE50C8347EA9}"/>
              </a:ext>
            </a:extLst>
          </p:cNvPr>
          <p:cNvSpPr/>
          <p:nvPr/>
        </p:nvSpPr>
        <p:spPr>
          <a:xfrm>
            <a:off x="9746974" y="157535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A4A6C9-1D7C-47F4-B940-A708FDF50960}"/>
              </a:ext>
            </a:extLst>
          </p:cNvPr>
          <p:cNvSpPr/>
          <p:nvPr/>
        </p:nvSpPr>
        <p:spPr>
          <a:xfrm>
            <a:off x="6927574" y="157535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0897FC9-6A43-4375-B141-CA74E2AFC141}"/>
              </a:ext>
            </a:extLst>
          </p:cNvPr>
          <p:cNvSpPr/>
          <p:nvPr/>
        </p:nvSpPr>
        <p:spPr>
          <a:xfrm>
            <a:off x="7613374" y="210875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27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6A46CAD-44AA-4C9B-A6F2-BD6200E2055D}"/>
              </a:ext>
            </a:extLst>
          </p:cNvPr>
          <p:cNvSpPr/>
          <p:nvPr/>
        </p:nvSpPr>
        <p:spPr>
          <a:xfrm>
            <a:off x="9061174" y="210875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29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06340BD-15F7-4433-A69C-7B7A5EB453B1}"/>
              </a:ext>
            </a:extLst>
          </p:cNvPr>
          <p:cNvSpPr/>
          <p:nvPr/>
        </p:nvSpPr>
        <p:spPr>
          <a:xfrm>
            <a:off x="5479774" y="264215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34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79C13CB-4D4E-40A9-91D7-8AD5AC2248C3}"/>
              </a:ext>
            </a:extLst>
          </p:cNvPr>
          <p:cNvSpPr/>
          <p:nvPr/>
        </p:nvSpPr>
        <p:spPr>
          <a:xfrm>
            <a:off x="7613374" y="264215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37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47405A-4734-4BE5-AD20-7826624E038B}"/>
              </a:ext>
            </a:extLst>
          </p:cNvPr>
          <p:cNvSpPr/>
          <p:nvPr/>
        </p:nvSpPr>
        <p:spPr>
          <a:xfrm>
            <a:off x="4793974" y="317555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681FE6-37C8-480E-8CC3-EA2F0AE32DD1}"/>
              </a:ext>
            </a:extLst>
          </p:cNvPr>
          <p:cNvSpPr/>
          <p:nvPr/>
        </p:nvSpPr>
        <p:spPr>
          <a:xfrm>
            <a:off x="8375374" y="317555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48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4F99668-EA9E-458A-A0E8-2A7B110F916F}"/>
              </a:ext>
            </a:extLst>
          </p:cNvPr>
          <p:cNvSpPr/>
          <p:nvPr/>
        </p:nvSpPr>
        <p:spPr>
          <a:xfrm>
            <a:off x="5479774" y="370895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54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C788035-0278-4756-82AC-BD9CF8C8479B}"/>
              </a:ext>
            </a:extLst>
          </p:cNvPr>
          <p:cNvSpPr/>
          <p:nvPr/>
        </p:nvSpPr>
        <p:spPr>
          <a:xfrm>
            <a:off x="7613374" y="370895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57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5C74C40-000A-4A12-8F12-A2EEA2085DCC}"/>
              </a:ext>
            </a:extLst>
          </p:cNvPr>
          <p:cNvSpPr/>
          <p:nvPr/>
        </p:nvSpPr>
        <p:spPr>
          <a:xfrm>
            <a:off x="4870174" y="424235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63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F6CC214-8875-4EB6-8B05-515AB910094E}"/>
              </a:ext>
            </a:extLst>
          </p:cNvPr>
          <p:cNvSpPr/>
          <p:nvPr/>
        </p:nvSpPr>
        <p:spPr>
          <a:xfrm>
            <a:off x="5555974" y="424235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64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0355AAF-E0EF-46E2-ABF1-4128DE070BBC}"/>
              </a:ext>
            </a:extLst>
          </p:cNvPr>
          <p:cNvSpPr/>
          <p:nvPr/>
        </p:nvSpPr>
        <p:spPr>
          <a:xfrm>
            <a:off x="6927574" y="485195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76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F5DC8EA-397A-4645-AB88-A8BA3AA9798F}"/>
              </a:ext>
            </a:extLst>
          </p:cNvPr>
          <p:cNvSpPr/>
          <p:nvPr/>
        </p:nvSpPr>
        <p:spPr>
          <a:xfrm>
            <a:off x="7613374" y="485195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77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2F38C88-9465-4922-9804-6FA9198C5116}"/>
              </a:ext>
            </a:extLst>
          </p:cNvPr>
          <p:cNvSpPr/>
          <p:nvPr/>
        </p:nvSpPr>
        <p:spPr>
          <a:xfrm>
            <a:off x="8375374" y="538535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88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CE54319-BB5C-499F-96BA-7130077ECFD8}"/>
              </a:ext>
            </a:extLst>
          </p:cNvPr>
          <p:cNvSpPr/>
          <p:nvPr/>
        </p:nvSpPr>
        <p:spPr>
          <a:xfrm>
            <a:off x="6927574" y="591875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96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6522817-58D5-4BDE-BD19-8D7155436476}"/>
              </a:ext>
            </a:extLst>
          </p:cNvPr>
          <p:cNvSpPr/>
          <p:nvPr/>
        </p:nvSpPr>
        <p:spPr>
          <a:xfrm>
            <a:off x="8375374" y="591875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98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B3ADEB4-75D5-4731-9FF3-5222BD50FA5E}"/>
              </a:ext>
            </a:extLst>
          </p:cNvPr>
          <p:cNvSpPr/>
          <p:nvPr/>
        </p:nvSpPr>
        <p:spPr>
          <a:xfrm>
            <a:off x="4108174" y="4851950"/>
            <a:ext cx="6096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72</a:t>
            </a:r>
          </a:p>
        </p:txBody>
      </p:sp>
    </p:spTree>
    <p:extLst>
      <p:ext uri="{BB962C8B-B14F-4D97-AF65-F5344CB8AC3E}">
        <p14:creationId xmlns:p14="http://schemas.microsoft.com/office/powerpoint/2010/main" val="2720404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1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1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1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1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1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1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1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1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1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1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1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1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1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1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1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1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1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1000"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0FDBF2-6956-41A9-8571-2B0C7C1EA1C1}"/>
              </a:ext>
            </a:extLst>
          </p:cNvPr>
          <p:cNvSpPr txBox="1"/>
          <p:nvPr/>
        </p:nvSpPr>
        <p:spPr>
          <a:xfrm>
            <a:off x="2465614" y="2824843"/>
            <a:ext cx="78867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  <a:latin typeface="UTM Chickenhawk" panose="02040603050506020204" pitchFamily="18" charset="0"/>
              </a:rPr>
              <a:t>Nghỉ giữa giờ</a:t>
            </a:r>
          </a:p>
        </p:txBody>
      </p:sp>
    </p:spTree>
    <p:extLst>
      <p:ext uri="{BB962C8B-B14F-4D97-AF65-F5344CB8AC3E}">
        <p14:creationId xmlns:p14="http://schemas.microsoft.com/office/powerpoint/2010/main" val="1159454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2">
            <a:extLst>
              <a:ext uri="{FF2B5EF4-FFF2-40B4-BE49-F238E27FC236}">
                <a16:creationId xmlns:a16="http://schemas.microsoft.com/office/drawing/2014/main" id="{02675227-351C-4280-BC48-33ECB69FE60C}"/>
              </a:ext>
            </a:extLst>
          </p:cNvPr>
          <p:cNvSpPr/>
          <p:nvPr/>
        </p:nvSpPr>
        <p:spPr>
          <a:xfrm>
            <a:off x="2239617" y="646044"/>
            <a:ext cx="8123583" cy="838200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2: Quan sát bảng số từ 1 đến 100 và đọc:</a:t>
            </a:r>
          </a:p>
        </p:txBody>
      </p:sp>
      <p:sp>
        <p:nvSpPr>
          <p:cNvPr id="4" name="Rounded Rectangle 5">
            <a:extLst>
              <a:ext uri="{FF2B5EF4-FFF2-40B4-BE49-F238E27FC236}">
                <a16:creationId xmlns:a16="http://schemas.microsoft.com/office/drawing/2014/main" id="{C2B1A8B0-0A6D-4758-889E-A915A537DCB1}"/>
              </a:ext>
            </a:extLst>
          </p:cNvPr>
          <p:cNvSpPr/>
          <p:nvPr/>
        </p:nvSpPr>
        <p:spPr>
          <a:xfrm>
            <a:off x="1219200" y="2017644"/>
            <a:ext cx="9144000" cy="1219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11, 22).</a:t>
            </a:r>
          </a:p>
        </p:txBody>
      </p:sp>
      <p:sp>
        <p:nvSpPr>
          <p:cNvPr id="5" name="Rounded Rectangle 6">
            <a:extLst>
              <a:ext uri="{FF2B5EF4-FFF2-40B4-BE49-F238E27FC236}">
                <a16:creationId xmlns:a16="http://schemas.microsoft.com/office/drawing/2014/main" id="{E189B676-4CC3-4FE1-989E-F7B3544EC2FA}"/>
              </a:ext>
            </a:extLst>
          </p:cNvPr>
          <p:cNvSpPr/>
          <p:nvPr/>
        </p:nvSpPr>
        <p:spPr>
          <a:xfrm>
            <a:off x="1219200" y="3617844"/>
            <a:ext cx="9144000" cy="10668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100</a:t>
            </a:r>
          </a:p>
        </p:txBody>
      </p:sp>
      <p:sp>
        <p:nvSpPr>
          <p:cNvPr id="6" name="Rounded Rectangle 7">
            <a:extLst>
              <a:ext uri="{FF2B5EF4-FFF2-40B4-BE49-F238E27FC236}">
                <a16:creationId xmlns:a16="http://schemas.microsoft.com/office/drawing/2014/main" id="{DC6E923B-6137-4992-83B9-09FD59715BE7}"/>
              </a:ext>
            </a:extLst>
          </p:cNvPr>
          <p:cNvSpPr/>
          <p:nvPr/>
        </p:nvSpPr>
        <p:spPr>
          <a:xfrm>
            <a:off x="1219200" y="5065644"/>
            <a:ext cx="9144000" cy="838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8">
            <a:extLst>
              <a:ext uri="{FF2B5EF4-FFF2-40B4-BE49-F238E27FC236}">
                <a16:creationId xmlns:a16="http://schemas.microsoft.com/office/drawing/2014/main" id="{17105103-00DC-4C90-9CAF-BE2CA68560CB}"/>
              </a:ext>
            </a:extLst>
          </p:cNvPr>
          <p:cNvSpPr/>
          <p:nvPr/>
        </p:nvSpPr>
        <p:spPr>
          <a:xfrm>
            <a:off x="1219200" y="2017644"/>
            <a:ext cx="9144000" cy="1219200"/>
          </a:xfrm>
          <a:prstGeom prst="roundRect">
            <a:avLst/>
          </a:prstGeom>
          <a:solidFill>
            <a:srgbClr val="9CDCF8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11, 22, 33, 44, 55, 66, 77, 88, 99</a:t>
            </a:r>
          </a:p>
        </p:txBody>
      </p:sp>
      <p:sp>
        <p:nvSpPr>
          <p:cNvPr id="8" name="Rounded Rectangle 9">
            <a:extLst>
              <a:ext uri="{FF2B5EF4-FFF2-40B4-BE49-F238E27FC236}">
                <a16:creationId xmlns:a16="http://schemas.microsoft.com/office/drawing/2014/main" id="{324C0C13-AE38-4B9F-99D5-B8C81BA79E0B}"/>
              </a:ext>
            </a:extLst>
          </p:cNvPr>
          <p:cNvSpPr/>
          <p:nvPr/>
        </p:nvSpPr>
        <p:spPr>
          <a:xfrm>
            <a:off x="1219200" y="3617844"/>
            <a:ext cx="9144000" cy="1066800"/>
          </a:xfrm>
          <a:prstGeom prst="roundRect">
            <a:avLst/>
          </a:prstGeom>
          <a:solidFill>
            <a:srgbClr val="9CDCF8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100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10, 20, 30, 40, 50, 60, 70, 80, 90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9" name="Rounded Rectangle 10">
            <a:extLst>
              <a:ext uri="{FF2B5EF4-FFF2-40B4-BE49-F238E27FC236}">
                <a16:creationId xmlns:a16="http://schemas.microsoft.com/office/drawing/2014/main" id="{3A53A7F2-A07A-4945-98B4-08615BE3D35F}"/>
              </a:ext>
            </a:extLst>
          </p:cNvPr>
          <p:cNvSpPr/>
          <p:nvPr/>
        </p:nvSpPr>
        <p:spPr>
          <a:xfrm>
            <a:off x="1219200" y="5065644"/>
            <a:ext cx="9144000" cy="838200"/>
          </a:xfrm>
          <a:prstGeom prst="roundRect">
            <a:avLst/>
          </a:prstGeom>
          <a:solidFill>
            <a:srgbClr val="9CDCF8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99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400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0431851B-73B4-4F38-AC48-6E0F5F9A3F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505" y="284921"/>
            <a:ext cx="74168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3: Số?</a:t>
            </a:r>
            <a:endParaRPr lang="en-US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9" descr="http://45.118.144.92:8489/Uploads/202005092219176081_H%C4%90-b3-a.png">
            <a:extLst>
              <a:ext uri="{FF2B5EF4-FFF2-40B4-BE49-F238E27FC236}">
                <a16:creationId xmlns:a16="http://schemas.microsoft.com/office/drawing/2014/main" id="{F44337A8-3578-4A46-9EB8-5B0340EDF7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655" y="1050096"/>
            <a:ext cx="904875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" descr="Uploads/202005092219240985_HĐ-b3-2.png">
            <a:extLst>
              <a:ext uri="{FF2B5EF4-FFF2-40B4-BE49-F238E27FC236}">
                <a16:creationId xmlns:a16="http://schemas.microsoft.com/office/drawing/2014/main" id="{B525C35A-2834-4396-A8F4-B1978FC16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130" y="1453321"/>
            <a:ext cx="1374775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 descr="Uploads/202005092219293563_HĐ-b3-1.png">
            <a:extLst>
              <a:ext uri="{FF2B5EF4-FFF2-40B4-BE49-F238E27FC236}">
                <a16:creationId xmlns:a16="http://schemas.microsoft.com/office/drawing/2014/main" id="{FF62C678-0185-46E9-A616-EEE12EBEE7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318" y="1435859"/>
            <a:ext cx="1398587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4" descr="Uploads/202005092219344983_HĐ-b3-3.png">
            <a:extLst>
              <a:ext uri="{FF2B5EF4-FFF2-40B4-BE49-F238E27FC236}">
                <a16:creationId xmlns:a16="http://schemas.microsoft.com/office/drawing/2014/main" id="{E3C1CF6A-FA39-4C85-836D-705644E43B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618" y="1261234"/>
            <a:ext cx="1409700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6" descr="Uploads/202005092219409050_HĐ-b3-4.png">
            <a:extLst>
              <a:ext uri="{FF2B5EF4-FFF2-40B4-BE49-F238E27FC236}">
                <a16:creationId xmlns:a16="http://schemas.microsoft.com/office/drawing/2014/main" id="{4516A048-B539-4860-BA31-EBF1A9D32E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1280" y="1285046"/>
            <a:ext cx="1287463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B1492731-2806-4093-9AC7-04A10FFBEC2C}"/>
              </a:ext>
            </a:extLst>
          </p:cNvPr>
          <p:cNvSpPr/>
          <p:nvPr/>
        </p:nvSpPr>
        <p:spPr>
          <a:xfrm>
            <a:off x="4479718" y="1518409"/>
            <a:ext cx="863600" cy="860425"/>
          </a:xfrm>
          <a:prstGeom prst="ellipse">
            <a:avLst/>
          </a:prstGeom>
          <a:solidFill>
            <a:srgbClr val="FFC00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931A935-79A1-4F50-9F44-BADDEA39B175}"/>
              </a:ext>
            </a:extLst>
          </p:cNvPr>
          <p:cNvSpPr/>
          <p:nvPr/>
        </p:nvSpPr>
        <p:spPr>
          <a:xfrm>
            <a:off x="6624430" y="1527934"/>
            <a:ext cx="865188" cy="860425"/>
          </a:xfrm>
          <a:prstGeom prst="ellipse">
            <a:avLst/>
          </a:prstGeom>
          <a:solidFill>
            <a:srgbClr val="FFC00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35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03B25F4-70AF-4EC2-83DA-6224D3023ECD}"/>
              </a:ext>
            </a:extLst>
          </p:cNvPr>
          <p:cNvSpPr/>
          <p:nvPr/>
        </p:nvSpPr>
        <p:spPr>
          <a:xfrm>
            <a:off x="7756318" y="1373946"/>
            <a:ext cx="863600" cy="858838"/>
          </a:xfrm>
          <a:prstGeom prst="ellipse">
            <a:avLst/>
          </a:prstGeom>
          <a:solidFill>
            <a:srgbClr val="FFC00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36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BE5F166-44DB-4A40-BBB4-F314042204B6}"/>
              </a:ext>
            </a:extLst>
          </p:cNvPr>
          <p:cNvSpPr/>
          <p:nvPr/>
        </p:nvSpPr>
        <p:spPr>
          <a:xfrm>
            <a:off x="9572418" y="1343784"/>
            <a:ext cx="865187" cy="860425"/>
          </a:xfrm>
          <a:prstGeom prst="ellipse">
            <a:avLst/>
          </a:prstGeom>
          <a:solidFill>
            <a:srgbClr val="FFC00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38</a:t>
            </a:r>
          </a:p>
        </p:txBody>
      </p:sp>
      <p:pic>
        <p:nvPicPr>
          <p:cNvPr id="12" name="Picture 18" descr="http://45.118.144.92:8489/Uploads/202005092219530673_H%C4%90-b3-b.png">
            <a:extLst>
              <a:ext uri="{FF2B5EF4-FFF2-40B4-BE49-F238E27FC236}">
                <a16:creationId xmlns:a16="http://schemas.microsoft.com/office/drawing/2014/main" id="{7803ED17-ACC9-4792-84A2-EF946D313B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730" y="2824921"/>
            <a:ext cx="9144000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0" descr="http://45.118.144.92:8489/Uploads/202005092220358798_H%C4%90-b3-c.png">
            <a:extLst>
              <a:ext uri="{FF2B5EF4-FFF2-40B4-BE49-F238E27FC236}">
                <a16:creationId xmlns:a16="http://schemas.microsoft.com/office/drawing/2014/main" id="{37075613-BEFA-4BFF-96B5-D192578780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368" y="4625146"/>
            <a:ext cx="9123362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371A0001-FFEA-47E2-855B-D00F78C20C60}"/>
              </a:ext>
            </a:extLst>
          </p:cNvPr>
          <p:cNvSpPr/>
          <p:nvPr/>
        </p:nvSpPr>
        <p:spPr>
          <a:xfrm>
            <a:off x="3401805" y="3040821"/>
            <a:ext cx="865188" cy="86042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55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B4F89EB-5E89-4C92-A7EB-C7962F56B14A}"/>
              </a:ext>
            </a:extLst>
          </p:cNvPr>
          <p:cNvSpPr/>
          <p:nvPr/>
        </p:nvSpPr>
        <p:spPr>
          <a:xfrm>
            <a:off x="5544930" y="3401184"/>
            <a:ext cx="863600" cy="86042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59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2F252E7-3522-437C-97E3-8F8F7921F49E}"/>
              </a:ext>
            </a:extLst>
          </p:cNvPr>
          <p:cNvSpPr/>
          <p:nvPr/>
        </p:nvSpPr>
        <p:spPr>
          <a:xfrm>
            <a:off x="6624430" y="3328159"/>
            <a:ext cx="865188" cy="86042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61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D8EEAF1-3309-42E4-A137-9081F018FF55}"/>
              </a:ext>
            </a:extLst>
          </p:cNvPr>
          <p:cNvSpPr/>
          <p:nvPr/>
        </p:nvSpPr>
        <p:spPr>
          <a:xfrm>
            <a:off x="9650205" y="3124959"/>
            <a:ext cx="865188" cy="86042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67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FB49B0C-8D68-4DDB-B093-4171BEAB4DAF}"/>
              </a:ext>
            </a:extLst>
          </p:cNvPr>
          <p:cNvSpPr/>
          <p:nvPr/>
        </p:nvSpPr>
        <p:spPr>
          <a:xfrm>
            <a:off x="4547980" y="5128384"/>
            <a:ext cx="863600" cy="860425"/>
          </a:xfrm>
          <a:prstGeom prst="ellipse">
            <a:avLst/>
          </a:prstGeom>
          <a:solidFill>
            <a:srgbClr val="92D05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88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3C51E4F-F256-4A4C-9640-7C6977590334}"/>
              </a:ext>
            </a:extLst>
          </p:cNvPr>
          <p:cNvSpPr/>
          <p:nvPr/>
        </p:nvSpPr>
        <p:spPr>
          <a:xfrm>
            <a:off x="5598905" y="5280784"/>
            <a:ext cx="863600" cy="860425"/>
          </a:xfrm>
          <a:prstGeom prst="ellipse">
            <a:avLst/>
          </a:prstGeom>
          <a:solidFill>
            <a:srgbClr val="92D05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90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5BD7BA5-AA3C-4D98-B8B4-63BB335BB966}"/>
              </a:ext>
            </a:extLst>
          </p:cNvPr>
          <p:cNvSpPr/>
          <p:nvPr/>
        </p:nvSpPr>
        <p:spPr>
          <a:xfrm>
            <a:off x="7632493" y="4985509"/>
            <a:ext cx="865187" cy="858837"/>
          </a:xfrm>
          <a:prstGeom prst="ellipse">
            <a:avLst/>
          </a:prstGeom>
          <a:solidFill>
            <a:srgbClr val="92D05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94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CBEBEAF-6F03-47C5-8C44-DF7C2AA9E838}"/>
              </a:ext>
            </a:extLst>
          </p:cNvPr>
          <p:cNvSpPr/>
          <p:nvPr/>
        </p:nvSpPr>
        <p:spPr>
          <a:xfrm>
            <a:off x="9685130" y="5055359"/>
            <a:ext cx="863600" cy="860425"/>
          </a:xfrm>
          <a:prstGeom prst="ellipse">
            <a:avLst/>
          </a:prstGeom>
          <a:solidFill>
            <a:srgbClr val="92D05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98</a:t>
            </a:r>
          </a:p>
        </p:txBody>
      </p:sp>
    </p:spTree>
    <p:extLst>
      <p:ext uri="{BB962C8B-B14F-4D97-AF65-F5344CB8AC3E}">
        <p14:creationId xmlns:p14="http://schemas.microsoft.com/office/powerpoint/2010/main" val="347963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86CEC12-30F3-4286-8494-A6584ADC17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9536" y="336378"/>
            <a:ext cx="8559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4: Tìm hình thích hợp đặt vào dấu “?” trong bảng</a:t>
            </a:r>
            <a:endParaRPr lang="en-US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5" descr="http://45.118.144.92:8489/Uploads/202005092221557421_H%C4%90-b4.png">
            <a:extLst>
              <a:ext uri="{FF2B5EF4-FFF2-40B4-BE49-F238E27FC236}">
                <a16:creationId xmlns:a16="http://schemas.microsoft.com/office/drawing/2014/main" id="{76EB724D-DC4F-4718-88D8-57CBABA9DE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2" r="18927"/>
          <a:stretch/>
        </p:blipFill>
        <p:spPr bwMode="auto">
          <a:xfrm>
            <a:off x="4925668" y="1297437"/>
            <a:ext cx="6166402" cy="494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 descr="Ảnh câu hỏi">
            <a:extLst>
              <a:ext uri="{FF2B5EF4-FFF2-40B4-BE49-F238E27FC236}">
                <a16:creationId xmlns:a16="http://schemas.microsoft.com/office/drawing/2014/main" id="{5BB73131-D228-4947-9F82-A09F37AAA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398" y="1355173"/>
            <a:ext cx="1863725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Ảnh câu hỏi">
            <a:extLst>
              <a:ext uri="{FF2B5EF4-FFF2-40B4-BE49-F238E27FC236}">
                <a16:creationId xmlns:a16="http://schemas.microsoft.com/office/drawing/2014/main" id="{F45B946C-C2B1-443A-8372-C6907AEC80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603" y="1599855"/>
            <a:ext cx="1863725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Ảnh câu hỏi">
            <a:extLst>
              <a:ext uri="{FF2B5EF4-FFF2-40B4-BE49-F238E27FC236}">
                <a16:creationId xmlns:a16="http://schemas.microsoft.com/office/drawing/2014/main" id="{C002AAFE-B197-47AB-A724-DB109354EF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079" y="3706296"/>
            <a:ext cx="1863725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7A4E65E9-8013-4F76-B06D-F55D16F70F85}"/>
              </a:ext>
            </a:extLst>
          </p:cNvPr>
          <p:cNvSpPr/>
          <p:nvPr/>
        </p:nvSpPr>
        <p:spPr>
          <a:xfrm>
            <a:off x="1717123" y="2566436"/>
            <a:ext cx="655638" cy="620712"/>
          </a:xfrm>
          <a:prstGeom prst="ellipse">
            <a:avLst/>
          </a:prstGeom>
          <a:solidFill>
            <a:srgbClr val="FFC00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C491EC0-18DC-46C3-AD21-029FB788D618}"/>
              </a:ext>
            </a:extLst>
          </p:cNvPr>
          <p:cNvSpPr/>
          <p:nvPr/>
        </p:nvSpPr>
        <p:spPr>
          <a:xfrm>
            <a:off x="3852466" y="2722321"/>
            <a:ext cx="655637" cy="620712"/>
          </a:xfrm>
          <a:prstGeom prst="ellipse">
            <a:avLst/>
          </a:prstGeom>
          <a:solidFill>
            <a:srgbClr val="FFC00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39E121C-3FC7-4863-AEA3-1B3B22DA72C5}"/>
              </a:ext>
            </a:extLst>
          </p:cNvPr>
          <p:cNvSpPr/>
          <p:nvPr/>
        </p:nvSpPr>
        <p:spPr>
          <a:xfrm>
            <a:off x="3461992" y="4806434"/>
            <a:ext cx="655637" cy="620712"/>
          </a:xfrm>
          <a:prstGeom prst="ellipse">
            <a:avLst/>
          </a:prstGeom>
          <a:solidFill>
            <a:srgbClr val="FFC000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862450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0.00625 L 0.23632 0.1060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10" y="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7" grpId="0" animBg="1"/>
      <p:bldP spid="7" grpId="1" animBg="1"/>
      <p:bldP spid="8" grpId="0" animBg="1"/>
      <p:bldP spid="9" grpId="0" animBg="1"/>
      <p:bldP spid="9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2465</TotalTime>
  <Words>230</Words>
  <Application>Microsoft Office PowerPoint</Application>
  <PresentationFormat>Widescreen</PresentationFormat>
  <Paragraphs>59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Arial-Rounded</vt:lpstr>
      <vt:lpstr>Calibri</vt:lpstr>
      <vt:lpstr>Lato Heavy</vt:lpstr>
      <vt:lpstr>Times New Roman</vt:lpstr>
      <vt:lpstr>UTM Avo</vt:lpstr>
      <vt:lpstr>UTM Chickenhawk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Techsi.vn</cp:lastModifiedBy>
  <cp:revision>185</cp:revision>
  <dcterms:created xsi:type="dcterms:W3CDTF">2021-06-02T01:34:28Z</dcterms:created>
  <dcterms:modified xsi:type="dcterms:W3CDTF">2024-02-16T05:27:15Z</dcterms:modified>
</cp:coreProperties>
</file>