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08" r:id="rId2"/>
    <p:sldId id="346" r:id="rId3"/>
    <p:sldId id="363" r:id="rId4"/>
    <p:sldId id="376" r:id="rId5"/>
    <p:sldId id="374" r:id="rId6"/>
    <p:sldId id="350" r:id="rId7"/>
    <p:sldId id="347" r:id="rId8"/>
    <p:sldId id="352" r:id="rId9"/>
    <p:sldId id="353" r:id="rId10"/>
    <p:sldId id="355" r:id="rId11"/>
    <p:sldId id="365" r:id="rId12"/>
    <p:sldId id="366" r:id="rId13"/>
    <p:sldId id="362" r:id="rId14"/>
    <p:sldId id="364" r:id="rId15"/>
    <p:sldId id="357" r:id="rId16"/>
    <p:sldId id="358" r:id="rId17"/>
    <p:sldId id="369" r:id="rId18"/>
    <p:sldId id="370" r:id="rId19"/>
    <p:sldId id="367" r:id="rId20"/>
    <p:sldId id="360" r:id="rId21"/>
    <p:sldId id="375" r:id="rId22"/>
    <p:sldId id="359" r:id="rId23"/>
    <p:sldId id="373" r:id="rId24"/>
    <p:sldId id="371" r:id="rId25"/>
    <p:sldId id="372" r:id="rId26"/>
    <p:sldId id="361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#9Slide05 Aphrodite Pro" panose="020B0604020202020204" charset="0"/>
      <p:regular r:id="rId30"/>
    </p:embeddedFont>
    <p:embeddedFont>
      <p:font typeface="#9Slide07 HoneyCream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B4112-A05D-428E-979B-EB8AF984234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2F21B-FAF2-44E4-BE93-F5C781569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3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C54B-9DF0-C669-E9A1-C14C5B07B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DC39F-AB40-4969-3AA9-B905B0039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D6289-376E-B0A5-1319-D31666461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2C195-E5AC-DFEA-1B94-BB1BF21C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45D30-F079-DED3-77AB-66591A1D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2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C01E-C5FD-D65E-19BE-835B4FEE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0FA75-6941-34B3-2681-48B25C30C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AB268-213F-1FF1-5FEA-173BECE5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FE5E2-FC77-4651-2779-151D4897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026CF-3CD7-C645-C7A0-732D5F21B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6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EEF0B-68CB-80DD-FB6F-BEE9ABE78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C30AD-80E3-1E7C-7EB1-B86031818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A35F8-531E-6E81-E005-38A35909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2F67F-8379-8792-A74E-EBD9FD04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8C782-AE42-5AD4-DEA5-14582929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8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846B-586B-5E33-BEFE-4995111E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A8854-27B4-168A-CEB5-9F0AAA62A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50F3C-DC3F-E26B-969A-973012B4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32168-54D1-D1D6-400C-68E87FAA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8D825-E0AC-6DEC-4686-CFFED4CD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4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98E8-45AE-CF94-CAEA-6238F9C8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8A25F-17F5-100B-EAEC-422F5C2B0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D17D-7E65-F55A-5FBF-7104E3DA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822-7720-6A04-006A-8F7F8743D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40BF1-E724-5BB3-DBBA-E773FF6A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72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65C1D-D330-A2BD-60B6-7EC96E39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930E1-1BD5-71C6-D232-68F1A9CCE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BD75F-1000-81A2-BC48-B89C4B02A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B5138-E8CF-B348-487D-6F8B0ECE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578E1-92D9-E441-0C5C-744C032CD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DB5DC-8342-184A-3FE9-2B6B4E0E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5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C20F-EA6B-5CDD-8CDA-C408FBF5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4AE59-FAB4-A6D6-08DF-88590DC55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FF1C8-358B-580B-00C6-D168EB2CE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D199E-B951-AC4D-290B-B07ADB3AB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CB3AB-2652-949D-A6FF-0421DE2C3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B3EF9D-249D-34C5-06B9-92AEB81A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2912CC-4E20-8C89-25FD-DEE208EA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ADFB5-C986-FA60-F529-313FA3B9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3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6ED8-97EF-CBD2-9EB8-88E16D09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F7FD6-205A-05FD-C3BD-8CA65FB2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83E97-1E6F-2135-2345-9BDA90F4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99E1C-95DD-2CFD-5E74-AC75302B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9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9CDE6-4B1B-60E1-417F-EC519BA4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72C4A-E70A-D46E-F67A-8453E5F1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A441E-445D-0543-E9B8-69883AA2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8BCD6-0CF9-65AE-CB4A-EB9ADB12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89B4-4B15-EA64-00C8-59BBD71CA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60AFD-D71F-DF0A-F047-A457F8EC8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99744-EE6F-6022-FCF2-57D52AB7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F273D-DCE8-9088-B437-C5AD4D0B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98B0B-F6B5-6B6B-F046-28F73E39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5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436A-4EC4-2AFA-9234-5A6E18D1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86111-937F-AE1D-6C75-C071F5E15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0684F-B733-BA2B-CEEA-BF5DA2FEF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7DF48-15C8-0C7F-1392-E4A38EC67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75B16-DE0D-FBB4-572E-A8A661DA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980E8-DF47-4B05-EAD9-3D6B2A63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5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3A381-68EC-3C61-4F9C-3FBA86EA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45944-2ADE-CDB1-F419-2C6AF6E06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55B1D-B980-F5AF-4D30-10EEE24C0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2F530-7AF3-46D7-806B-4C8A3C89EEB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91475-0FAD-1215-2C2F-45A41DF7A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33674-19DA-CEFE-39AB-4AEF1D035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D678-3CD1-4580-A2C9-A891807296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E43DF-7E03-DFFB-6030-28C68EAF2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52B39E-2565-6720-18C2-20001FEFF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2101C71-6EB1-03BF-E4C9-8CD358A1C607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016452-305D-5223-6D8D-AB1246C0A236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11944-6DA3-ADD9-25C2-BD04793AB5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80EFFC-7350-91B1-9A8B-04D5B792C0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94410D-D53A-08AC-1908-4D48C3425EE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EFED82-2506-DADE-17B5-79C61B9FABA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1213FB0-7EEB-4ED3-4EBF-427FFCA2642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09BAC-3F3D-06A1-29C5-955DD982AD2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556443-BC2E-F40D-707A-B7BC1590A0C3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4DEBB0-A6C4-3624-83A4-8EC0751CC53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9288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tags" Target="../tags/tag11.xml"/><Relationship Id="rId10" Type="http://schemas.openxmlformats.org/officeDocument/2006/relationships/image" Target="../media/image9.png"/><Relationship Id="rId4" Type="http://schemas.openxmlformats.org/officeDocument/2006/relationships/tags" Target="../tags/tag10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12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0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0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tags" Target="../tags/tag16.xml"/><Relationship Id="rId10" Type="http://schemas.openxmlformats.org/officeDocument/2006/relationships/image" Target="../media/image9.png"/><Relationship Id="rId4" Type="http://schemas.openxmlformats.org/officeDocument/2006/relationships/tags" Target="../tags/tag15.xml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0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B707C61-7390-4B48-9BAC-22C23043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C430196-0B8B-43FE-9059-1AEAD0F56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E0E83A-50B8-4C63-80B3-6B8A487B0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9100E7-94F2-870B-F6B3-F6E4870D2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195" y="1392851"/>
            <a:ext cx="12192000" cy="26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EC0D70-9711-FF0F-673E-C615859FA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029" y="208678"/>
            <a:ext cx="4994185" cy="1430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78DEF-DF96-7EC7-1A02-EE9B9815D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4507878"/>
            <a:ext cx="7918842" cy="135636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3D0404C-D58A-8EFC-914A-0737A48FDD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1" b="89019" l="2623" r="54035">
                        <a14:foregroundMark x1="10550" y1="23173" x2="11178" y2="28502"/>
                        <a14:foregroundMark x1="14001" y1="20711" x2="14314" y2="26928"/>
                        <a14:foregroundMark x1="14314" y1="27372" x2="14314" y2="27372"/>
                        <a14:foregroundMark x1="29855" y1="24707" x2="29855" y2="32257"/>
                        <a14:foregroundMark x1="29855" y1="32257" x2="29855" y2="32257"/>
                        <a14:foregroundMark x1="33447" y1="22487" x2="33761" y2="28502"/>
                        <a14:foregroundMark x1="32193" y1="27614" x2="32193" y2="27614"/>
                        <a14:foregroundMark x1="32193" y1="27614" x2="32193" y2="27614"/>
                        <a14:foregroundMark x1="47419" y1="52725" x2="47419" y2="66936"/>
                        <a14:foregroundMark x1="47419" y1="66936" x2="47419" y2="66936"/>
                        <a14:foregroundMark x1="49159" y1="79612" x2="47904" y2="68712"/>
                        <a14:foregroundMark x1="47904" y1="68712" x2="47904" y2="68712"/>
                        <a14:foregroundMark x1="41460" y1="73153" x2="41460" y2="73153"/>
                        <a14:foregroundMark x1="32050" y1="31813" x2="32050" y2="31813"/>
                        <a14:foregroundMark x1="23895" y1="40048" x2="23895" y2="40048"/>
                        <a14:foregroundMark x1="23097" y1="36052" x2="23097" y2="36052"/>
                        <a14:foregroundMark x1="8811" y1="33831" x2="8811" y2="33831"/>
                        <a14:foregroundMark x1="4733" y1="35365" x2="4733" y2="35365"/>
                        <a14:foregroundMark x1="2680" y1="36254" x2="2680" y2="36254"/>
                        <a14:foregroundMark x1="13516" y1="75818" x2="13516" y2="75818"/>
                        <a14:foregroundMark x1="24209" y1="79168" x2="24209" y2="79168"/>
                        <a14:foregroundMark x1="26404" y1="63383" x2="26404" y2="63383"/>
                        <a14:foregroundMark x1="27345" y1="61607" x2="27345" y2="61607"/>
                        <a14:foregroundMark x1="22640" y1="64473" x2="26091" y2="62495"/>
                        <a14:foregroundMark x1="26091" y1="60920" x2="26091" y2="60920"/>
                        <a14:foregroundMark x1="26091" y1="60920" x2="26091" y2="60920"/>
                        <a14:foregroundMark x1="26091" y1="60920" x2="26091" y2="60920"/>
                        <a14:foregroundMark x1="27659" y1="60719" x2="27659" y2="60719"/>
                        <a14:foregroundMark x1="28286" y1="62253" x2="28286" y2="62253"/>
                        <a14:foregroundMark x1="27973" y1="63383" x2="27973" y2="63383"/>
                        <a14:foregroundMark x1="27032" y1="64029" x2="27032" y2="64029"/>
                        <a14:foregroundMark x1="21386" y1="74727" x2="22954" y2="79370"/>
                        <a14:foregroundMark x1="22954" y1="79370" x2="22954" y2="79370"/>
                        <a14:foregroundMark x1="14143" y1="75172" x2="14942" y2="75172"/>
                        <a14:foregroundMark x1="16025" y1="75172" x2="16966" y2="75373"/>
                        <a14:foregroundMark x1="16966" y1="75373" x2="16966" y2="75373"/>
                        <a14:foregroundMark x1="16966" y1="75373" x2="16966" y2="75373"/>
                        <a14:foregroundMark x1="38951" y1="62697" x2="46478" y2="63585"/>
                        <a14:foregroundMark x1="47733" y1="65159" x2="54035" y2="60920"/>
                        <a14:foregroundMark x1="54035" y1="60920" x2="54035" y2="60920"/>
                        <a14:foregroundMark x1="23097" y1="36052" x2="23097" y2="36052"/>
                        <a14:foregroundMark x1="25606" y1="36698" x2="25606" y2="36698"/>
                        <a14:foregroundMark x1="24209" y1="35365" x2="24209" y2="35365"/>
                        <a14:foregroundMark x1="28115" y1="34719" x2="25463" y2="35809"/>
                        <a14:foregroundMark x1="24351" y1="34921" x2="24351" y2="34921"/>
                        <a14:foregroundMark x1="35358" y1="30279" x2="35358" y2="30279"/>
                        <a14:foregroundMark x1="35500" y1="29592" x2="35500" y2="29592"/>
                        <a14:foregroundMark x1="35814" y1="28704" x2="35985" y2="30279"/>
                        <a14:foregroundMark x1="35985" y1="30279" x2="35985" y2="30279"/>
                        <a14:foregroundMark x1="34246" y1="47396" x2="38323" y2="60275"/>
                        <a14:foregroundMark x1="2623" y1="35083" x2="6843" y2="32862"/>
                        <a14:foregroundMark x1="6843" y1="32660" x2="9210" y2="33306"/>
                        <a14:foregroundMark x1="20816" y1="57973" x2="20816" y2="64877"/>
                        <a14:foregroundMark x1="8583" y1="21316" x2="9980" y2="23981"/>
                        <a14:foregroundMark x1="16909" y1="28664" x2="18164" y2="28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8" t="-1004" r="43778" b="1004"/>
          <a:stretch/>
        </p:blipFill>
        <p:spPr>
          <a:xfrm>
            <a:off x="-135483" y="291455"/>
            <a:ext cx="54864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62C4E3-7A72-F1B7-8700-F9BDB2817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FDAC55C-6F97-B7CE-72C5-CF0CA9ABBF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3991" y="3777776"/>
            <a:ext cx="1390999" cy="7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25377B54-E48E-9B86-E1E2-956824C70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FA1ED5A8-3875-DF6E-74AF-704F4349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5620A3C9-8592-236C-3E86-95F74399B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462F5C-BE3D-61D4-13B6-666931BFBA64}"/>
              </a:ext>
            </a:extLst>
          </p:cNvPr>
          <p:cNvSpPr txBox="1"/>
          <p:nvPr/>
        </p:nvSpPr>
        <p:spPr>
          <a:xfrm>
            <a:off x="1106329" y="1613226"/>
            <a:ext cx="690852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B3A7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vàng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740CE-2296-E328-6589-9BCB09B1336D}"/>
              </a:ext>
            </a:extLst>
          </p:cNvPr>
          <p:cNvSpPr txBox="1"/>
          <p:nvPr/>
        </p:nvSpPr>
        <p:spPr>
          <a:xfrm>
            <a:off x="1898146" y="2514213"/>
            <a:ext cx="839570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B3A7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72B4E-4E6B-12AE-45A1-45342A41C444}"/>
              </a:ext>
            </a:extLst>
          </p:cNvPr>
          <p:cNvSpPr txBox="1"/>
          <p:nvPr/>
        </p:nvSpPr>
        <p:spPr>
          <a:xfrm>
            <a:off x="2828264" y="3469414"/>
            <a:ext cx="793725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B3A7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nong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trời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091D5-BA15-B648-FB12-359A7435B81B}"/>
              </a:ext>
            </a:extLst>
          </p:cNvPr>
          <p:cNvSpPr txBox="1"/>
          <p:nvPr/>
        </p:nvSpPr>
        <p:spPr>
          <a:xfrm>
            <a:off x="4381082" y="5346922"/>
            <a:ext cx="363377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B3A7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13329-C7D0-32BF-C219-9343C97EB8F9}"/>
              </a:ext>
            </a:extLst>
          </p:cNvPr>
          <p:cNvSpPr txBox="1"/>
          <p:nvPr/>
        </p:nvSpPr>
        <p:spPr>
          <a:xfrm>
            <a:off x="3574050" y="4408168"/>
            <a:ext cx="758357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DB3A7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rgbClr val="DB3A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3600" i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lại</a:t>
            </a:r>
            <a:r>
              <a:rPr lang="en-US" sz="3600" i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CD993-2769-12C4-1C28-EB1F32FD5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0" y="470786"/>
            <a:ext cx="7760560" cy="13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5BB9ADC-DF85-02C5-0FF3-561659F2C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: 圆角 2">
            <a:extLst>
              <a:ext uri="{FF2B5EF4-FFF2-40B4-BE49-F238E27FC236}">
                <a16:creationId xmlns:a16="http://schemas.microsoft.com/office/drawing/2014/main" id="{40C57218-7B43-6215-F0B7-4EB9E933ADD0}"/>
              </a:ext>
            </a:extLst>
          </p:cNvPr>
          <p:cNvSpPr/>
          <p:nvPr/>
        </p:nvSpPr>
        <p:spPr>
          <a:xfrm>
            <a:off x="280315" y="896051"/>
            <a:ext cx="11691525" cy="5738761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A4B08B41-8658-3BDF-EC95-411492D8B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7" y="6919880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76C1B9C6-09CE-E5B7-EDDA-6EDBAF18DA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76D14-96EA-4A36-4780-E30D7F0BBC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5225" y="120935"/>
            <a:ext cx="7241549" cy="155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9A436-E215-90EC-AFBC-BEE6DC3413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7408" y="1116496"/>
            <a:ext cx="4714432" cy="807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0C34E2-11F2-2103-AC87-7655632F6E76}"/>
              </a:ext>
            </a:extLst>
          </p:cNvPr>
          <p:cNvSpPr txBox="1"/>
          <p:nvPr/>
        </p:nvSpPr>
        <p:spPr>
          <a:xfrm>
            <a:off x="6956477" y="3895000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xanh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lúa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Uốn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cong tre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429A7-7C71-A017-097D-E07E33261448}"/>
              </a:ext>
            </a:extLst>
          </p:cNvPr>
          <p:cNvSpPr txBox="1"/>
          <p:nvPr/>
        </p:nvSpPr>
        <p:spPr>
          <a:xfrm>
            <a:off x="8585145" y="178851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chơi vơi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hạt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Phơi trên nong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E9D1F-4251-3D6E-915F-09C5BFC80091}"/>
              </a:ext>
            </a:extLst>
          </p:cNvPr>
          <p:cNvSpPr txBox="1"/>
          <p:nvPr/>
        </p:nvSpPr>
        <p:spPr>
          <a:xfrm>
            <a:off x="2329945" y="3986588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như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gặt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em -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liềm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quên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bỏ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0BE9D-1D98-18B6-DC44-B01A6827DB34}"/>
              </a:ext>
            </a:extLst>
          </p:cNvPr>
          <p:cNvSpPr txBox="1"/>
          <p:nvPr/>
        </p:nvSpPr>
        <p:spPr>
          <a:xfrm>
            <a:off x="4430258" y="1727551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ngần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thuyền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Trôi trên sông Ngân.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3029E-5EB4-8EA7-E99E-C3506BBFE152}"/>
              </a:ext>
            </a:extLst>
          </p:cNvPr>
          <p:cNvSpPr txBox="1"/>
          <p:nvPr/>
        </p:nvSpPr>
        <p:spPr>
          <a:xfrm>
            <a:off x="280315" y="2192263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thổi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trôi qua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thành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trăng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008958">
            <a:extLst>
              <a:ext uri="{FF2B5EF4-FFF2-40B4-BE49-F238E27FC236}">
                <a16:creationId xmlns:a16="http://schemas.microsoft.com/office/drawing/2014/main" id="{B9706C8C-49C6-03F9-BD41-132F2C3D8DA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4729" y="1696143"/>
            <a:ext cx="540643" cy="545866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1</a:t>
            </a:r>
          </a:p>
        </p:txBody>
      </p:sp>
      <p:sp>
        <p:nvSpPr>
          <p:cNvPr id="8" name="214559">
            <a:extLst>
              <a:ext uri="{FF2B5EF4-FFF2-40B4-BE49-F238E27FC236}">
                <a16:creationId xmlns:a16="http://schemas.microsoft.com/office/drawing/2014/main" id="{11CB9DAB-E093-C466-91B1-291CCEFC528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24797" y="1852473"/>
            <a:ext cx="540643" cy="544561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2</a:t>
            </a:r>
          </a:p>
        </p:txBody>
      </p:sp>
      <p:sp>
        <p:nvSpPr>
          <p:cNvPr id="10" name="958409">
            <a:extLst>
              <a:ext uri="{FF2B5EF4-FFF2-40B4-BE49-F238E27FC236}">
                <a16:creationId xmlns:a16="http://schemas.microsoft.com/office/drawing/2014/main" id="{A7CB2073-DF6F-58A3-F870-98497BB6B46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02888" y="1832726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3</a:t>
            </a:r>
          </a:p>
        </p:txBody>
      </p:sp>
      <p:sp>
        <p:nvSpPr>
          <p:cNvPr id="16" name="958409">
            <a:extLst>
              <a:ext uri="{FF2B5EF4-FFF2-40B4-BE49-F238E27FC236}">
                <a16:creationId xmlns:a16="http://schemas.microsoft.com/office/drawing/2014/main" id="{BBAA0D1D-2BB6-E86E-96AE-D5FED921BDF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05515" y="4460955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4</a:t>
            </a:r>
          </a:p>
        </p:txBody>
      </p:sp>
      <p:sp>
        <p:nvSpPr>
          <p:cNvPr id="17" name="958409">
            <a:extLst>
              <a:ext uri="{FF2B5EF4-FFF2-40B4-BE49-F238E27FC236}">
                <a16:creationId xmlns:a16="http://schemas.microsoft.com/office/drawing/2014/main" id="{95327F60-D51A-4EB1-E8B9-5D4EA5B71DF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04181" y="4409605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93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5BB9ADC-DF85-02C5-0FF3-561659F2C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: 圆角 2">
            <a:extLst>
              <a:ext uri="{FF2B5EF4-FFF2-40B4-BE49-F238E27FC236}">
                <a16:creationId xmlns:a16="http://schemas.microsoft.com/office/drawing/2014/main" id="{40C57218-7B43-6215-F0B7-4EB9E933ADD0}"/>
              </a:ext>
            </a:extLst>
          </p:cNvPr>
          <p:cNvSpPr/>
          <p:nvPr/>
        </p:nvSpPr>
        <p:spPr>
          <a:xfrm>
            <a:off x="280315" y="896051"/>
            <a:ext cx="11691525" cy="5738761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A4B08B41-8658-3BDF-EC95-411492D8B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7" y="6919880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76C1B9C6-09CE-E5B7-EDDA-6EDBAF18DA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76D14-96EA-4A36-4780-E30D7F0BBC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5225" y="120935"/>
            <a:ext cx="7241549" cy="155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9A436-E215-90EC-AFBC-BEE6DC3413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7408" y="1116496"/>
            <a:ext cx="4714432" cy="807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0C34E2-11F2-2103-AC87-7655632F6E76}"/>
              </a:ext>
            </a:extLst>
          </p:cNvPr>
          <p:cNvSpPr txBox="1"/>
          <p:nvPr/>
        </p:nvSpPr>
        <p:spPr>
          <a:xfrm>
            <a:off x="6956477" y="3895000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xanh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lúa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Uốn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cong tre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429A7-7C71-A017-097D-E07E33261448}"/>
              </a:ext>
            </a:extLst>
          </p:cNvPr>
          <p:cNvSpPr txBox="1"/>
          <p:nvPr/>
        </p:nvSpPr>
        <p:spPr>
          <a:xfrm>
            <a:off x="8585145" y="178851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chơi vơi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hạt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Phơi trên nong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E9D1F-4251-3D6E-915F-09C5BFC80091}"/>
              </a:ext>
            </a:extLst>
          </p:cNvPr>
          <p:cNvSpPr txBox="1"/>
          <p:nvPr/>
        </p:nvSpPr>
        <p:spPr>
          <a:xfrm>
            <a:off x="2329945" y="3986588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như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gặt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em -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liềm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quên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bỏ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0BE9D-1D98-18B6-DC44-B01A6827DB34}"/>
              </a:ext>
            </a:extLst>
          </p:cNvPr>
          <p:cNvSpPr txBox="1"/>
          <p:nvPr/>
        </p:nvSpPr>
        <p:spPr>
          <a:xfrm>
            <a:off x="4430258" y="1727551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ngần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thuyền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Trôi trên sông Ngân.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3029E-5EB4-8EA7-E99E-C3506BBFE152}"/>
              </a:ext>
            </a:extLst>
          </p:cNvPr>
          <p:cNvSpPr txBox="1"/>
          <p:nvPr/>
        </p:nvSpPr>
        <p:spPr>
          <a:xfrm>
            <a:off x="280315" y="2192263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thổi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trôi qua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thành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trăng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008958">
            <a:extLst>
              <a:ext uri="{FF2B5EF4-FFF2-40B4-BE49-F238E27FC236}">
                <a16:creationId xmlns:a16="http://schemas.microsoft.com/office/drawing/2014/main" id="{B9706C8C-49C6-03F9-BD41-132F2C3D8DA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4729" y="1696143"/>
            <a:ext cx="540643" cy="545866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1</a:t>
            </a:r>
          </a:p>
        </p:txBody>
      </p:sp>
      <p:sp>
        <p:nvSpPr>
          <p:cNvPr id="8" name="214559">
            <a:extLst>
              <a:ext uri="{FF2B5EF4-FFF2-40B4-BE49-F238E27FC236}">
                <a16:creationId xmlns:a16="http://schemas.microsoft.com/office/drawing/2014/main" id="{11CB9DAB-E093-C466-91B1-291CCEFC528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24797" y="1852473"/>
            <a:ext cx="540643" cy="544561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2</a:t>
            </a:r>
          </a:p>
        </p:txBody>
      </p:sp>
      <p:sp>
        <p:nvSpPr>
          <p:cNvPr id="10" name="958409">
            <a:extLst>
              <a:ext uri="{FF2B5EF4-FFF2-40B4-BE49-F238E27FC236}">
                <a16:creationId xmlns:a16="http://schemas.microsoft.com/office/drawing/2014/main" id="{A7CB2073-DF6F-58A3-F870-98497BB6B46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02888" y="1832726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3</a:t>
            </a:r>
          </a:p>
        </p:txBody>
      </p:sp>
      <p:sp>
        <p:nvSpPr>
          <p:cNvPr id="16" name="958409">
            <a:extLst>
              <a:ext uri="{FF2B5EF4-FFF2-40B4-BE49-F238E27FC236}">
                <a16:creationId xmlns:a16="http://schemas.microsoft.com/office/drawing/2014/main" id="{BBAA0D1D-2BB6-E86E-96AE-D5FED921BDF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05515" y="4460955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4</a:t>
            </a:r>
          </a:p>
        </p:txBody>
      </p:sp>
      <p:sp>
        <p:nvSpPr>
          <p:cNvPr id="17" name="958409">
            <a:extLst>
              <a:ext uri="{FF2B5EF4-FFF2-40B4-BE49-F238E27FC236}">
                <a16:creationId xmlns:a16="http://schemas.microsoft.com/office/drawing/2014/main" id="{95327F60-D51A-4EB1-E8B9-5D4EA5B71DF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04181" y="4409605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4665B5-F400-458C-0183-4F93A814BA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17" y="268513"/>
            <a:ext cx="421270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4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5">
            <a:extLst>
              <a:ext uri="{FF2B5EF4-FFF2-40B4-BE49-F238E27FC236}">
                <a16:creationId xmlns:a16="http://schemas.microsoft.com/office/drawing/2014/main" id="{D0ACEAEE-69CF-C1F7-BA00-089467F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7"/>
            <a:ext cx="12192000" cy="6857999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39F07628-3D69-24FE-6077-9BE35E760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47BF2D4C-E55F-2BEC-B6B9-F53769580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EDA6A3-02BC-E3D1-2F28-B7E0DE94E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26" y="22107"/>
            <a:ext cx="4070951" cy="1632487"/>
          </a:xfrm>
          <a:prstGeom prst="rect">
            <a:avLst/>
          </a:prstGeom>
        </p:spPr>
      </p:pic>
      <p:sp>
        <p:nvSpPr>
          <p:cNvPr id="3" name="รูปแบบอิสระ 1">
            <a:extLst>
              <a:ext uri="{FF2B5EF4-FFF2-40B4-BE49-F238E27FC236}">
                <a16:creationId xmlns:a16="http://schemas.microsoft.com/office/drawing/2014/main" id="{8D8473BF-F0A1-6AB4-E384-D84029C290B4}"/>
              </a:ext>
            </a:extLst>
          </p:cNvPr>
          <p:cNvSpPr/>
          <p:nvPr/>
        </p:nvSpPr>
        <p:spPr>
          <a:xfrm>
            <a:off x="858045" y="1894416"/>
            <a:ext cx="2066169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chemeClr val="accent2">
                <a:lumMod val="20000"/>
                <a:lumOff val="80000"/>
                <a:alpha val="70000"/>
              </a:schemeClr>
            </a:solidFill>
          </a:ln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srgbClr val="E8C6D2"/>
              </a:solidFill>
              <a:effectLst/>
              <a:uLnTx/>
              <a:uFillTx/>
              <a:latin typeface="can_NongAor" pitchFamily="2" charset="0"/>
              <a:ea typeface="+mn-ea"/>
              <a:cs typeface="can_NongAor" pitchFamily="2" charset="0"/>
            </a:endParaRPr>
          </a:p>
        </p:txBody>
      </p:sp>
      <p:sp>
        <p:nvSpPr>
          <p:cNvPr id="4" name="รูปแบบอิสระ 70">
            <a:extLst>
              <a:ext uri="{FF2B5EF4-FFF2-40B4-BE49-F238E27FC236}">
                <a16:creationId xmlns:a16="http://schemas.microsoft.com/office/drawing/2014/main" id="{B3965471-91C4-E9C3-7F5E-30FA63EFAFBE}"/>
              </a:ext>
            </a:extLst>
          </p:cNvPr>
          <p:cNvSpPr/>
          <p:nvPr/>
        </p:nvSpPr>
        <p:spPr>
          <a:xfrm>
            <a:off x="1481838" y="4191834"/>
            <a:ext cx="1778000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chemeClr val="accent5">
                <a:lumMod val="20000"/>
                <a:lumOff val="80000"/>
                <a:alpha val="70000"/>
              </a:schemeClr>
            </a:solidFill>
          </a:ln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srgbClr val="E8C6D2"/>
              </a:solidFill>
              <a:effectLst/>
              <a:uLnTx/>
              <a:uFillTx/>
              <a:latin typeface="can_NongAor" pitchFamily="2" charset="0"/>
              <a:ea typeface="+mn-ea"/>
              <a:cs typeface="can_NongAor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7EBF0-E7D0-C7F7-7700-56088918212D}"/>
              </a:ext>
            </a:extLst>
          </p:cNvPr>
          <p:cNvSpPr txBox="1"/>
          <p:nvPr/>
        </p:nvSpPr>
        <p:spPr>
          <a:xfrm>
            <a:off x="103416" y="1735192"/>
            <a:ext cx="357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Sông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Ngân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0504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n_NongAo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00617-4185-B0CF-CE99-7DEC66F034A0}"/>
              </a:ext>
            </a:extLst>
          </p:cNvPr>
          <p:cNvSpPr txBox="1"/>
          <p:nvPr/>
        </p:nvSpPr>
        <p:spPr>
          <a:xfrm>
            <a:off x="1316114" y="4021872"/>
            <a:ext cx="2360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nong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4BACC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n_NongAor" pitchFamily="2" charset="0"/>
            </a:endParaRPr>
          </a:p>
        </p:txBody>
      </p:sp>
      <p:grpSp>
        <p:nvGrpSpPr>
          <p:cNvPr id="7" name="กลุ่ม 50">
            <a:extLst>
              <a:ext uri="{FF2B5EF4-FFF2-40B4-BE49-F238E27FC236}">
                <a16:creationId xmlns:a16="http://schemas.microsoft.com/office/drawing/2014/main" id="{6F045B29-97FC-B338-661A-D3A4A8939CF4}"/>
              </a:ext>
            </a:extLst>
          </p:cNvPr>
          <p:cNvGrpSpPr/>
          <p:nvPr/>
        </p:nvGrpSpPr>
        <p:grpSpPr>
          <a:xfrm>
            <a:off x="3731445" y="1366824"/>
            <a:ext cx="8150109" cy="1862864"/>
            <a:chOff x="2817621" y="493272"/>
            <a:chExt cx="5165921" cy="1397147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8" name="สี่เหลี่ยมผืนผ้า 78">
              <a:extLst>
                <a:ext uri="{FF2B5EF4-FFF2-40B4-BE49-F238E27FC236}">
                  <a16:creationId xmlns:a16="http://schemas.microsoft.com/office/drawing/2014/main" id="{D5116A29-5C80-4EF3-15A3-F6F57A061D07}"/>
                </a:ext>
              </a:extLst>
            </p:cNvPr>
            <p:cNvSpPr/>
            <p:nvPr/>
          </p:nvSpPr>
          <p:spPr>
            <a:xfrm>
              <a:off x="2848633" y="1333634"/>
              <a:ext cx="5103896" cy="556785"/>
            </a:xfrm>
            <a:prstGeom prst="rect">
              <a:avLst/>
            </a:prstGeom>
            <a:pattFill prst="wdDn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สี่เหลี่ยมผืนผ้า 44">
              <a:extLst>
                <a:ext uri="{FF2B5EF4-FFF2-40B4-BE49-F238E27FC236}">
                  <a16:creationId xmlns:a16="http://schemas.microsoft.com/office/drawing/2014/main" id="{72395FAC-75F3-35EA-86FA-9600BF6754D1}"/>
                </a:ext>
              </a:extLst>
            </p:cNvPr>
            <p:cNvSpPr/>
            <p:nvPr/>
          </p:nvSpPr>
          <p:spPr>
            <a:xfrm>
              <a:off x="2817621" y="493272"/>
              <a:ext cx="5165921" cy="124502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(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dải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ngân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hà):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dải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trắng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bạc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vắt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ngang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bầu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trời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được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tạo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nên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tư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̀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nhiều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ngôi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sao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trông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giống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dirty="0" err="1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một</a:t>
              </a:r>
              <a:r>
                <a:rPr lang="en-US" sz="3600" dirty="0">
                  <a:solidFill>
                    <a:srgbClr val="C0504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con song.</a:t>
              </a:r>
              <a:endParaRPr kumimoji="0" lang="th-TH" sz="3600" b="0" i="0" u="none" strike="noStrike" kern="1200" cap="none" spc="0" normalizeH="0" baseline="0" noProof="0" dirty="0"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0" name="กลุ่ม 47">
            <a:extLst>
              <a:ext uri="{FF2B5EF4-FFF2-40B4-BE49-F238E27FC236}">
                <a16:creationId xmlns:a16="http://schemas.microsoft.com/office/drawing/2014/main" id="{E995FE7A-979D-0C62-2B4A-0BEC9DD5C15E}"/>
              </a:ext>
            </a:extLst>
          </p:cNvPr>
          <p:cNvGrpSpPr/>
          <p:nvPr/>
        </p:nvGrpSpPr>
        <p:grpSpPr>
          <a:xfrm>
            <a:off x="3814000" y="3978172"/>
            <a:ext cx="7821929" cy="1236771"/>
            <a:chOff x="2939540" y="2122038"/>
            <a:chExt cx="5130820" cy="927578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1" name="สี่เหลี่ยมผืนผ้า 79">
              <a:extLst>
                <a:ext uri="{FF2B5EF4-FFF2-40B4-BE49-F238E27FC236}">
                  <a16:creationId xmlns:a16="http://schemas.microsoft.com/office/drawing/2014/main" id="{B1A916C5-9276-2826-C477-081301DFBF68}"/>
                </a:ext>
              </a:extLst>
            </p:cNvPr>
            <p:cNvSpPr/>
            <p:nvPr/>
          </p:nvSpPr>
          <p:spPr>
            <a:xfrm>
              <a:off x="2952059" y="2472535"/>
              <a:ext cx="5118301" cy="577081"/>
            </a:xfrm>
            <a:prstGeom prst="rect">
              <a:avLst/>
            </a:prstGeom>
            <a:pattFill prst="wdDn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2" name="สี่เหลี่ยมผืนผ้า 76">
              <a:extLst>
                <a:ext uri="{FF2B5EF4-FFF2-40B4-BE49-F238E27FC236}">
                  <a16:creationId xmlns:a16="http://schemas.microsoft.com/office/drawing/2014/main" id="{FA44F2D3-C1F5-BD11-A768-453688FAF5AE}"/>
                </a:ext>
              </a:extLst>
            </p:cNvPr>
            <p:cNvSpPr/>
            <p:nvPr/>
          </p:nvSpPr>
          <p:spPr>
            <a:xfrm>
              <a:off x="2939540" y="2122038"/>
              <a:ext cx="5130820" cy="75731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5">
                  <a:lumMod val="40000"/>
                  <a:lumOff val="6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Vật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dụng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làm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tư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̀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tre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nứa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có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hình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tròn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dùng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đê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̉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phơi</a:t>
              </a:r>
              <a:r>
                <a:rPr kumimoji="0" lang="en-US" sz="3600" b="0" i="0" u="none" strike="noStrike" kern="1200" cap="none" spc="0" normalizeH="0" baseline="0" noProof="0" dirty="0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solidFill>
                    <a:srgbClr val="4BACC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thóc</a:t>
              </a:r>
              <a:endParaRPr kumimoji="0" lang="th-TH" sz="3600" b="0" i="0" u="none" strike="noStrike" kern="1200" cap="none" spc="0" normalizeH="0" baseline="0" noProof="0" dirty="0">
                <a:solidFill>
                  <a:srgbClr val="4BACC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3" name="กลุ่ม 75">
            <a:extLst>
              <a:ext uri="{FF2B5EF4-FFF2-40B4-BE49-F238E27FC236}">
                <a16:creationId xmlns:a16="http://schemas.microsoft.com/office/drawing/2014/main" id="{E8ECDB71-5AA9-E141-AA65-7B026C9F77E2}"/>
              </a:ext>
            </a:extLst>
          </p:cNvPr>
          <p:cNvGrpSpPr/>
          <p:nvPr/>
        </p:nvGrpSpPr>
        <p:grpSpPr>
          <a:xfrm>
            <a:off x="3332781" y="2145138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4" name="ลูกศรขวา 81">
              <a:extLst>
                <a:ext uri="{FF2B5EF4-FFF2-40B4-BE49-F238E27FC236}">
                  <a16:creationId xmlns:a16="http://schemas.microsoft.com/office/drawing/2014/main" id="{D7E62DF9-670F-BDAA-2436-18CB8874A51A}"/>
                </a:ext>
              </a:extLst>
            </p:cNvPr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5" name="ลูกศรขวา 82">
              <a:extLst>
                <a:ext uri="{FF2B5EF4-FFF2-40B4-BE49-F238E27FC236}">
                  <a16:creationId xmlns:a16="http://schemas.microsoft.com/office/drawing/2014/main" id="{38795AB6-FCFC-E218-32B8-DB2591C97334}"/>
                </a:ext>
              </a:extLst>
            </p:cNvPr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6" name="กลุ่ม 88">
            <a:extLst>
              <a:ext uri="{FF2B5EF4-FFF2-40B4-BE49-F238E27FC236}">
                <a16:creationId xmlns:a16="http://schemas.microsoft.com/office/drawing/2014/main" id="{234FD3D7-C6DA-445E-B2B7-51805712B67D}"/>
              </a:ext>
            </a:extLst>
          </p:cNvPr>
          <p:cNvGrpSpPr/>
          <p:nvPr/>
        </p:nvGrpSpPr>
        <p:grpSpPr>
          <a:xfrm>
            <a:off x="3326067" y="4505182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7" name="ลูกศรขวา 83">
              <a:extLst>
                <a:ext uri="{FF2B5EF4-FFF2-40B4-BE49-F238E27FC236}">
                  <a16:creationId xmlns:a16="http://schemas.microsoft.com/office/drawing/2014/main" id="{7C67ECC1-1127-50A1-81D1-D0AC6C56D495}"/>
                </a:ext>
              </a:extLst>
            </p:cNvPr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8" name="ลูกศรขวา 84">
              <a:extLst>
                <a:ext uri="{FF2B5EF4-FFF2-40B4-BE49-F238E27FC236}">
                  <a16:creationId xmlns:a16="http://schemas.microsoft.com/office/drawing/2014/main" id="{B9B70B6D-2890-E838-F898-65C7D635C5A7}"/>
                </a:ext>
              </a:extLst>
            </p:cNvPr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1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2D19C671-27F7-03E7-CCBD-36BAFABF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รูปแบบอิสระ 1">
            <a:extLst>
              <a:ext uri="{FF2B5EF4-FFF2-40B4-BE49-F238E27FC236}">
                <a16:creationId xmlns:a16="http://schemas.microsoft.com/office/drawing/2014/main" id="{EF51474D-9414-F034-362A-60DFC4B55BC9}"/>
              </a:ext>
            </a:extLst>
          </p:cNvPr>
          <p:cNvSpPr/>
          <p:nvPr/>
        </p:nvSpPr>
        <p:spPr>
          <a:xfrm>
            <a:off x="2143875" y="5208760"/>
            <a:ext cx="2858646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chemeClr val="accent2">
                <a:lumMod val="20000"/>
                <a:lumOff val="80000"/>
                <a:alpha val="70000"/>
              </a:schemeClr>
            </a:solidFill>
          </a:ln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srgbClr val="E8C6D2"/>
              </a:solidFill>
              <a:effectLst/>
              <a:uLnTx/>
              <a:uFillTx/>
              <a:latin typeface="can_NongAor" pitchFamily="2" charset="0"/>
              <a:ea typeface="+mn-ea"/>
              <a:cs typeface="can_NongAor" pitchFamily="2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E083D30F-3F6D-7480-EBB2-8CF445434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77504F5A-3F56-AB26-128E-28FF74801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3" name="Picture 2" descr="36 nền văn minh có thể hoạt động trong dải Ngân Hà">
            <a:extLst>
              <a:ext uri="{FF2B5EF4-FFF2-40B4-BE49-F238E27FC236}">
                <a16:creationId xmlns:a16="http://schemas.microsoft.com/office/drawing/2014/main" id="{B5FB74E2-E3FD-B140-6005-DAE1AE7D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4" y="1651525"/>
            <a:ext cx="6225363" cy="3204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Cái nong - Báo Gia Lai điện tử - Tin nhanh - Chính xác">
            <a:extLst>
              <a:ext uri="{FF2B5EF4-FFF2-40B4-BE49-F238E27FC236}">
                <a16:creationId xmlns:a16="http://schemas.microsoft.com/office/drawing/2014/main" id="{52C81F74-094F-6107-099D-85E5D5CB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91" y="1651525"/>
            <a:ext cx="5345789" cy="3554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BBFBE8-0333-C336-6D29-EE7D10B589FE}"/>
              </a:ext>
            </a:extLst>
          </p:cNvPr>
          <p:cNvSpPr txBox="1"/>
          <p:nvPr/>
        </p:nvSpPr>
        <p:spPr>
          <a:xfrm>
            <a:off x="1785483" y="5066018"/>
            <a:ext cx="35754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rgbClr val="E5E8EE"/>
                  </a:solidFill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Sông</a:t>
            </a:r>
            <a:r>
              <a:rPr kumimoji="0" lang="en-US" sz="4400" b="1" i="0" u="none" strike="noStrike" kern="1200" cap="none" spc="0" normalizeH="0" noProof="0" dirty="0">
                <a:ln>
                  <a:solidFill>
                    <a:srgbClr val="E5E8EE"/>
                  </a:solidFill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solidFill>
                    <a:srgbClr val="E5E8EE"/>
                  </a:solidFill>
                </a:ln>
                <a:solidFill>
                  <a:srgbClr val="C050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Ngân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rgbClr val="E5E8EE"/>
                </a:solidFill>
              </a:ln>
              <a:solidFill>
                <a:srgbClr val="C0504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n_NongAor" pitchFamily="2" charset="0"/>
            </a:endParaRPr>
          </a:p>
        </p:txBody>
      </p:sp>
      <p:sp>
        <p:nvSpPr>
          <p:cNvPr id="11" name="รูปแบบอิสระ 70">
            <a:extLst>
              <a:ext uri="{FF2B5EF4-FFF2-40B4-BE49-F238E27FC236}">
                <a16:creationId xmlns:a16="http://schemas.microsoft.com/office/drawing/2014/main" id="{F9383D8E-FD67-6C7D-60CD-0D76D667BDC2}"/>
              </a:ext>
            </a:extLst>
          </p:cNvPr>
          <p:cNvSpPr/>
          <p:nvPr/>
        </p:nvSpPr>
        <p:spPr>
          <a:xfrm>
            <a:off x="8248398" y="5267026"/>
            <a:ext cx="1778000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chemeClr val="accent5">
                <a:lumMod val="20000"/>
                <a:lumOff val="80000"/>
                <a:alpha val="70000"/>
              </a:schemeClr>
            </a:solidFill>
          </a:ln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srgbClr val="E8C6D2"/>
              </a:solidFill>
              <a:effectLst/>
              <a:uLnTx/>
              <a:uFillTx/>
              <a:latin typeface="can_NongAor" pitchFamily="2" charset="0"/>
              <a:ea typeface="+mn-ea"/>
              <a:cs typeface="can_NongAo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C5ADD-7155-F14E-976F-76668776F9E9}"/>
              </a:ext>
            </a:extLst>
          </p:cNvPr>
          <p:cNvSpPr txBox="1"/>
          <p:nvPr/>
        </p:nvSpPr>
        <p:spPr>
          <a:xfrm>
            <a:off x="8045652" y="5066017"/>
            <a:ext cx="2360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4BACC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n_NongAor" pitchFamily="2" charset="0"/>
              </a:rPr>
              <a:t>nong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4BACC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n_NongA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5">
            <a:extLst>
              <a:ext uri="{FF2B5EF4-FFF2-40B4-BE49-F238E27FC236}">
                <a16:creationId xmlns:a16="http://schemas.microsoft.com/office/drawing/2014/main" id="{71C2D317-D0B2-D23A-6A7B-278B3FB9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: 圆角 2">
            <a:extLst>
              <a:ext uri="{FF2B5EF4-FFF2-40B4-BE49-F238E27FC236}">
                <a16:creationId xmlns:a16="http://schemas.microsoft.com/office/drawing/2014/main" id="{CE0C61CF-81AE-EA06-ABE1-35D9395E0B00}"/>
              </a:ext>
            </a:extLst>
          </p:cNvPr>
          <p:cNvSpPr/>
          <p:nvPr/>
        </p:nvSpPr>
        <p:spPr>
          <a:xfrm>
            <a:off x="665748" y="7098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70857206-B58F-0F26-BBF6-7047E177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CD5794BA-974B-95D5-7BE1-4FD6755E5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0AD7E-F42C-E23D-1C4F-0C5D258E3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90"/>
            <a:ext cx="12192000" cy="6857999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75F9EBD0-F1EF-E60D-3CFB-51F47E6AC7DB}"/>
              </a:ext>
            </a:extLst>
          </p:cNvPr>
          <p:cNvSpPr/>
          <p:nvPr/>
        </p:nvSpPr>
        <p:spPr>
          <a:xfrm>
            <a:off x="818148" y="8622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280BE-6D6E-955F-F422-8A91361F6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916" y="1986787"/>
            <a:ext cx="10388484" cy="4304149"/>
          </a:xfrm>
          <a:prstGeom prst="rect">
            <a:avLst/>
          </a:prstGeom>
        </p:spPr>
      </p:pic>
      <p:pic>
        <p:nvPicPr>
          <p:cNvPr id="15" name="Picture 14" descr="A child flying a kite&#10;&#10;Description automatically generated with medium confidence">
            <a:extLst>
              <a:ext uri="{FF2B5EF4-FFF2-40B4-BE49-F238E27FC236}">
                <a16:creationId xmlns:a16="http://schemas.microsoft.com/office/drawing/2014/main" id="{D64A274F-FC9F-471D-C6D8-E4AD0686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5487" y1="19846" x2="61589" y2="29790"/>
                        <a14:foregroundMark x1="74759" y1="38238" x2="74759" y2="38238"/>
                        <a14:foregroundMark x1="78622" y1="40137" x2="78622" y2="40137"/>
                        <a14:foregroundMark x1="80729" y1="42078" x2="80729" y2="42078"/>
                        <a14:foregroundMark x1="62072" y1="20897" x2="64311" y2="32741"/>
                        <a14:foregroundMark x1="66111" y1="24576" x2="66725" y2="32134"/>
                        <a14:foregroundMark x1="66725" y1="32134" x2="66725" y2="32134"/>
                        <a14:foregroundMark x1="71554" y1="17785" x2="71554" y2="17785"/>
                        <a14:foregroundMark x1="71247" y1="19563" x2="71247" y2="19563"/>
                        <a14:foregroundMark x1="32616" y1="83994" x2="36655" y2="77486"/>
                        <a14:foregroundMark x1="54170" y1="71989" x2="56277" y2="70978"/>
                        <a14:foregroundMark x1="56760" y1="70210" x2="58516" y2="72312"/>
                        <a14:foregroundMark x1="77041" y1="41633" x2="77041" y2="41633"/>
                        <a14:foregroundMark x1="50483" y1="26960" x2="50483" y2="26960"/>
                        <a14:foregroundMark x1="52239" y1="27243" x2="52239" y2="27243"/>
                        <a14:foregroundMark x1="81694" y1="43573" x2="81694" y2="43573"/>
                        <a14:foregroundMark x1="67691" y1="35408" x2="83143" y2="44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925" y="555526"/>
            <a:ext cx="6314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>
            <a:extLst>
              <a:ext uri="{FF2B5EF4-FFF2-40B4-BE49-F238E27FC236}">
                <a16:creationId xmlns:a16="http://schemas.microsoft.com/office/drawing/2014/main" id="{2763EE72-7255-7D98-47CF-39DB73DB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DC413FB5-3841-0803-59D6-7836EBFE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BBC7C68-133A-6711-33F1-5BBA9162D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C2C2D7-7129-5574-80B7-60D6B4CF3C6D}"/>
              </a:ext>
            </a:extLst>
          </p:cNvPr>
          <p:cNvGrpSpPr/>
          <p:nvPr/>
        </p:nvGrpSpPr>
        <p:grpSpPr>
          <a:xfrm>
            <a:off x="1269981" y="641695"/>
            <a:ext cx="9235891" cy="1200329"/>
            <a:chOff x="1269981" y="641695"/>
            <a:chExt cx="9235891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B33145F-FD5D-34DB-AD95-A7E38247312B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F5F6DA"/>
            </a:solidFill>
            <a:ln w="28575">
              <a:solidFill>
                <a:srgbClr val="D9AB4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666BA-DAA4-601B-45E9-BAF67FFA3669}"/>
                </a:ext>
              </a:extLst>
            </p:cNvPr>
            <p:cNvSpPr txBox="1"/>
            <p:nvPr/>
          </p:nvSpPr>
          <p:spPr>
            <a:xfrm>
              <a:off x="1269981" y="641695"/>
              <a:ext cx="90899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u="sng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600" b="1" u="sng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1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Kê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̉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tên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những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sư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̣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vật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giống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cánh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diều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được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nhắc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tới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bài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BCAA97E-A4C3-83AE-14DD-155F08EF1FF3}"/>
              </a:ext>
            </a:extLst>
          </p:cNvPr>
          <p:cNvGrpSpPr/>
          <p:nvPr/>
        </p:nvGrpSpPr>
        <p:grpSpPr>
          <a:xfrm>
            <a:off x="57096" y="5121401"/>
            <a:ext cx="3319850" cy="1656055"/>
            <a:chOff x="719847" y="2969019"/>
            <a:chExt cx="3319850" cy="1921793"/>
          </a:xfrm>
        </p:grpSpPr>
        <p:sp>
          <p:nvSpPr>
            <p:cNvPr id="9" name="任意多边形: 形状 34">
              <a:extLst>
                <a:ext uri="{FF2B5EF4-FFF2-40B4-BE49-F238E27FC236}">
                  <a16:creationId xmlns:a16="http://schemas.microsoft.com/office/drawing/2014/main" id="{6AFC64C4-C97E-D893-4F41-F3C4F8C49837}"/>
                </a:ext>
              </a:extLst>
            </p:cNvPr>
            <p:cNvSpPr/>
            <p:nvPr/>
          </p:nvSpPr>
          <p:spPr>
            <a:xfrm>
              <a:off x="719847" y="2996118"/>
              <a:ext cx="2578626" cy="1894694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9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437978-03AD-5E8D-A5BE-DE2E8C387001}"/>
                </a:ext>
              </a:extLst>
            </p:cNvPr>
            <p:cNvSpPr txBox="1"/>
            <p:nvPr/>
          </p:nvSpPr>
          <p:spPr>
            <a:xfrm>
              <a:off x="1065433" y="2969019"/>
              <a:ext cx="2974264" cy="1569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Con </a:t>
              </a: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thuyền</a:t>
              </a:r>
              <a:endParaRPr lang="en-US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Wood Table png download - 1280*819 - Free Transparent Boat png Download. -  CleanPNG / KissPNG">
            <a:extLst>
              <a:ext uri="{FF2B5EF4-FFF2-40B4-BE49-F238E27FC236}">
                <a16:creationId xmlns:a16="http://schemas.microsoft.com/office/drawing/2014/main" id="{B538B8B0-6C84-4DA0-1FB9-2F622CF80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89" r="90000">
                        <a14:foregroundMark x1="8556" y1="38621" x2="9667" y2="48276"/>
                        <a14:foregroundMark x1="10667" y1="72414" x2="19000" y2="70000"/>
                        <a14:foregroundMark x1="18778" y1="82069" x2="41778" y2="82931"/>
                        <a14:foregroundMark x1="34667" y1="85517" x2="48444" y2="86207"/>
                        <a14:foregroundMark x1="48444" y1="86207" x2="58667" y2="86034"/>
                        <a14:foregroundMark x1="59222" y1="84138" x2="75556" y2="80000"/>
                        <a14:foregroundMark x1="77333" y1="77414" x2="87778" y2="73793"/>
                        <a14:foregroundMark x1="76778" y1="66897" x2="84556" y2="62241"/>
                        <a14:foregroundMark x1="76778" y1="61379" x2="79222" y2="59483"/>
                        <a14:foregroundMark x1="40333" y1="69655" x2="58111" y2="70862"/>
                        <a14:foregroundMark x1="38333" y1="71897" x2="60222" y2="71897"/>
                        <a14:foregroundMark x1="21111" y1="73621" x2="29111" y2="73103"/>
                        <a14:foregroundMark x1="7667" y1="73793" x2="21000" y2="75000"/>
                        <a14:foregroundMark x1="6889" y1="76379" x2="23111" y2="76379"/>
                        <a14:foregroundMark x1="7444" y1="71034" x2="18333" y2="68276"/>
                        <a14:foregroundMark x1="8667" y1="66724" x2="20111" y2="65862"/>
                        <a14:foregroundMark x1="8333" y1="65517" x2="14556" y2="65000"/>
                        <a14:foregroundMark x1="14556" y1="65000" x2="19556" y2="65000"/>
                        <a14:foregroundMark x1="7222" y1="76034" x2="29889" y2="80172"/>
                        <a14:backgroundMark x1="74000" y1="71034" x2="75923" y2="69467"/>
                        <a14:backgroundMark x1="75556" y1="62931" x2="77056" y2="60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13" y="2550630"/>
            <a:ext cx="3993643" cy="25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Mặt Trăng PNG, Vector, PSD, và biểu tượng để tải về miễn phí |  pngtree">
            <a:extLst>
              <a:ext uri="{FF2B5EF4-FFF2-40B4-BE49-F238E27FC236}">
                <a16:creationId xmlns:a16="http://schemas.microsoft.com/office/drawing/2014/main" id="{A11DFA45-72C8-7BCE-4CD2-C73BBCCE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1389" y1="12778" x2="72778" y2="25556"/>
                        <a14:backgroundMark x1="81944" y1="25556" x2="86389" y2="74444"/>
                        <a14:backgroundMark x1="75000" y1="23889" x2="86944" y2="48333"/>
                        <a14:backgroundMark x1="71389" y1="25556" x2="78056" y2="33056"/>
                        <a14:backgroundMark x1="78333" y1="33889" x2="79444" y2="37500"/>
                        <a14:backgroundMark x1="83333" y1="64167" x2="64722" y2="84167"/>
                        <a14:backgroundMark x1="80556" y1="62778" x2="71667" y2="75833"/>
                        <a14:backgroundMark x1="72778" y1="73611" x2="49444" y2="84722"/>
                        <a14:backgroundMark x1="49444" y1="84722" x2="49444" y2="85000"/>
                        <a14:backgroundMark x1="33611" y1="61944" x2="4861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73" y="226702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Nhận Dụng Cụ Lúa Mì Liềm Thép Liềm PNG , Liềm, Thép, Nhận Dụng Cụ  Lúa Mì PNG miễn phí tải tập tin PSDComment và Vector">
            <a:extLst>
              <a:ext uri="{FF2B5EF4-FFF2-40B4-BE49-F238E27FC236}">
                <a16:creationId xmlns:a16="http://schemas.microsoft.com/office/drawing/2014/main" id="{091BE584-CE0D-148D-C44F-28E35ED6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2500" l="10000" r="90000">
                        <a14:foregroundMark x1="40313" y1="8750" x2="49531" y2="8750"/>
                        <a14:foregroundMark x1="58438" y1="92500" x2="58438" y2="92500"/>
                        <a14:foregroundMark x1="56250" y1="58750" x2="58750" y2="8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33" y="2365069"/>
            <a:ext cx="2682647" cy="268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Ống Sáo Đường Còi Cây - Miễn Phí vector hình ảnh trên Pixabay">
            <a:extLst>
              <a:ext uri="{FF2B5EF4-FFF2-40B4-BE49-F238E27FC236}">
                <a16:creationId xmlns:a16="http://schemas.microsoft.com/office/drawing/2014/main" id="{E375B91F-E708-63AF-82C1-7B5AF4E8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9972">
            <a:off x="9437472" y="3289696"/>
            <a:ext cx="3587784" cy="17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ạt Cau điều trị giun sán, bệnh về đường ruột, tiểu đường">
            <a:extLst>
              <a:ext uri="{FF2B5EF4-FFF2-40B4-BE49-F238E27FC236}">
                <a16:creationId xmlns:a16="http://schemas.microsoft.com/office/drawing/2014/main" id="{DB354993-A599-75C6-15E4-4D2FB024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95" y="2811925"/>
            <a:ext cx="2876606" cy="2276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66EBB1D-BF34-1A83-4219-83F646C851AE}"/>
              </a:ext>
            </a:extLst>
          </p:cNvPr>
          <p:cNvGrpSpPr/>
          <p:nvPr/>
        </p:nvGrpSpPr>
        <p:grpSpPr>
          <a:xfrm>
            <a:off x="2617059" y="5212609"/>
            <a:ext cx="2501758" cy="1583109"/>
            <a:chOff x="709368" y="2218598"/>
            <a:chExt cx="3142417" cy="1854739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C1A8D4A3-1889-79C8-DB5F-B5A8051974D1}"/>
                </a:ext>
              </a:extLst>
            </p:cNvPr>
            <p:cNvSpPr/>
            <p:nvPr/>
          </p:nvSpPr>
          <p:spPr>
            <a:xfrm>
              <a:off x="719847" y="2218598"/>
              <a:ext cx="2802639" cy="185473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9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F104B3-59FF-1EA1-8954-08F5855515B2}"/>
                </a:ext>
              </a:extLst>
            </p:cNvPr>
            <p:cNvSpPr txBox="1"/>
            <p:nvPr/>
          </p:nvSpPr>
          <p:spPr>
            <a:xfrm>
              <a:off x="709368" y="2224891"/>
              <a:ext cx="314241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trăng</a:t>
              </a:r>
              <a:r>
                <a:rPr lang="en-US" sz="4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vàng</a:t>
              </a:r>
              <a:endParaRPr lang="en-US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FF00F7-8572-9784-C3D6-761B19BAA7AF}"/>
              </a:ext>
            </a:extLst>
          </p:cNvPr>
          <p:cNvGrpSpPr/>
          <p:nvPr/>
        </p:nvGrpSpPr>
        <p:grpSpPr>
          <a:xfrm>
            <a:off x="4220317" y="5590337"/>
            <a:ext cx="3879342" cy="1180168"/>
            <a:chOff x="-211757" y="2996118"/>
            <a:chExt cx="4112239" cy="1077219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CEF171A6-979C-A854-966B-2BAE56EE94AC}"/>
                </a:ext>
              </a:extLst>
            </p:cNvPr>
            <p:cNvSpPr/>
            <p:nvPr/>
          </p:nvSpPr>
          <p:spPr>
            <a:xfrm>
              <a:off x="364291" y="2996118"/>
              <a:ext cx="2934182" cy="107721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9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1BE411-EA88-C1A4-84C0-341FDF19969D}"/>
                </a:ext>
              </a:extLst>
            </p:cNvPr>
            <p:cNvSpPr txBox="1"/>
            <p:nvPr/>
          </p:nvSpPr>
          <p:spPr>
            <a:xfrm>
              <a:off x="-211757" y="3144957"/>
              <a:ext cx="41122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lưỡi</a:t>
              </a:r>
              <a:r>
                <a:rPr lang="en-US" sz="4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liềm</a:t>
              </a:r>
              <a:endParaRPr lang="en-US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1EF99-A37D-B4E8-6E2A-FF33DD14CB59}"/>
              </a:ext>
            </a:extLst>
          </p:cNvPr>
          <p:cNvGrpSpPr/>
          <p:nvPr/>
        </p:nvGrpSpPr>
        <p:grpSpPr>
          <a:xfrm>
            <a:off x="6894577" y="5581241"/>
            <a:ext cx="4112239" cy="1077219"/>
            <a:chOff x="-211757" y="2996118"/>
            <a:chExt cx="4112239" cy="1077219"/>
          </a:xfrm>
        </p:grpSpPr>
        <p:sp>
          <p:nvSpPr>
            <p:cNvPr id="21" name="任意多边形: 形状 34">
              <a:extLst>
                <a:ext uri="{FF2B5EF4-FFF2-40B4-BE49-F238E27FC236}">
                  <a16:creationId xmlns:a16="http://schemas.microsoft.com/office/drawing/2014/main" id="{8F881C50-0BAB-D27F-A207-9EF4F235BA56}"/>
                </a:ext>
              </a:extLst>
            </p:cNvPr>
            <p:cNvSpPr/>
            <p:nvPr/>
          </p:nvSpPr>
          <p:spPr>
            <a:xfrm>
              <a:off x="364291" y="2996118"/>
              <a:ext cx="2934182" cy="107721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9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1F6B7E-E282-9A54-3CE1-36ADAA1C23BA}"/>
                </a:ext>
              </a:extLst>
            </p:cNvPr>
            <p:cNvSpPr txBox="1"/>
            <p:nvPr/>
          </p:nvSpPr>
          <p:spPr>
            <a:xfrm>
              <a:off x="-211757" y="3144957"/>
              <a:ext cx="41122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hạt</a:t>
              </a:r>
              <a:r>
                <a:rPr lang="en-US" sz="48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cau</a:t>
              </a:r>
              <a:endParaRPr lang="en-US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837503-0035-C63A-D430-CB81630D0875}"/>
              </a:ext>
            </a:extLst>
          </p:cNvPr>
          <p:cNvGrpSpPr/>
          <p:nvPr/>
        </p:nvGrpSpPr>
        <p:grpSpPr>
          <a:xfrm>
            <a:off x="10076542" y="5658859"/>
            <a:ext cx="2486070" cy="973437"/>
            <a:chOff x="-211757" y="2996118"/>
            <a:chExt cx="4112239" cy="1077219"/>
          </a:xfrm>
        </p:grpSpPr>
        <p:sp>
          <p:nvSpPr>
            <p:cNvPr id="24" name="任意多边形: 形状 34">
              <a:extLst>
                <a:ext uri="{FF2B5EF4-FFF2-40B4-BE49-F238E27FC236}">
                  <a16:creationId xmlns:a16="http://schemas.microsoft.com/office/drawing/2014/main" id="{77B182FA-ED19-7B3B-28A0-75C09F0C39D8}"/>
                </a:ext>
              </a:extLst>
            </p:cNvPr>
            <p:cNvSpPr/>
            <p:nvPr/>
          </p:nvSpPr>
          <p:spPr>
            <a:xfrm>
              <a:off x="364291" y="2996118"/>
              <a:ext cx="2934182" cy="107721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9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B8A396-47D0-489C-BF3D-59B21F00383E}"/>
                </a:ext>
              </a:extLst>
            </p:cNvPr>
            <p:cNvSpPr txBox="1"/>
            <p:nvPr/>
          </p:nvSpPr>
          <p:spPr>
            <a:xfrm>
              <a:off x="-211757" y="3144957"/>
              <a:ext cx="41122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sáo</a:t>
              </a:r>
              <a:endParaRPr lang="en-US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21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987E6073-7653-5CAE-502A-63A990E70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CC49F883-EFB9-DBF3-3239-E0BAE689B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0A6A43EE-FB95-87CB-966A-7753014CA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645DDB-3985-6AAB-154B-82CB9A018196}"/>
              </a:ext>
            </a:extLst>
          </p:cNvPr>
          <p:cNvGrpSpPr/>
          <p:nvPr/>
        </p:nvGrpSpPr>
        <p:grpSpPr>
          <a:xfrm>
            <a:off x="1158937" y="754747"/>
            <a:ext cx="9974644" cy="1843309"/>
            <a:chOff x="978149" y="641695"/>
            <a:chExt cx="10733952" cy="18433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B29C8E-4145-3210-A411-07D8FD01EE15}"/>
                </a:ext>
              </a:extLst>
            </p:cNvPr>
            <p:cNvSpPr/>
            <p:nvPr/>
          </p:nvSpPr>
          <p:spPr>
            <a:xfrm>
              <a:off x="978150" y="641695"/>
              <a:ext cx="10625781" cy="1661993"/>
            </a:xfrm>
            <a:prstGeom prst="roundRect">
              <a:avLst/>
            </a:prstGeom>
            <a:solidFill>
              <a:srgbClr val="F5F6DA"/>
            </a:solidFill>
            <a:ln w="28575">
              <a:solidFill>
                <a:srgbClr val="D9AB4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C2F88-BFBD-C350-5BE4-F8F68D07F27D}"/>
                </a:ext>
              </a:extLst>
            </p:cNvPr>
            <p:cNvSpPr txBox="1"/>
            <p:nvPr/>
          </p:nvSpPr>
          <p:spPr>
            <a:xfrm>
              <a:off x="978149" y="853788"/>
              <a:ext cx="10733952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u="sng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400" b="1" u="sng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2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Hai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200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>
                  <a:latin typeface="Cambria" panose="02040503050406030204" pitchFamily="18" charset="0"/>
                </a:rPr>
                <a:t>“Sao </a:t>
              </a:r>
              <a:r>
                <a:rPr lang="en-US" sz="3200" b="1" dirty="0" err="1">
                  <a:latin typeface="Cambria" panose="02040503050406030204" pitchFamily="18" charset="0"/>
                </a:rPr>
                <a:t>trời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trôi</a:t>
              </a:r>
              <a:r>
                <a:rPr lang="en-US" sz="3200" b="1" dirty="0">
                  <a:latin typeface="Cambria" panose="02040503050406030204" pitchFamily="18" charset="0"/>
                </a:rPr>
                <a:t> qua/</a:t>
              </a:r>
            </a:p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Diều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thành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trăng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vàng</a:t>
              </a:r>
              <a:r>
                <a:rPr lang="en-US" sz="3200" b="1" dirty="0">
                  <a:latin typeface="Cambria" panose="02040503050406030204" pitchFamily="18" charset="0"/>
                </a:rPr>
                <a:t>” tả </a:t>
              </a:r>
              <a:r>
                <a:rPr lang="en-US" sz="3200" b="1" dirty="0" err="1">
                  <a:latin typeface="Cambria" panose="02040503050406030204" pitchFamily="18" charset="0"/>
                </a:rPr>
                <a:t>cánh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diều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vào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lúc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nào</a:t>
              </a:r>
              <a:r>
                <a:rPr lang="en-US" sz="3200" b="1" dirty="0">
                  <a:latin typeface="Cambria" panose="02040503050406030204" pitchFamily="18" charset="0"/>
                </a:rPr>
                <a:t>?</a:t>
              </a:r>
            </a:p>
            <a:p>
              <a:pPr algn="ctr"/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1A2650-18B8-F4F6-DACD-F389F401EE3E}"/>
              </a:ext>
            </a:extLst>
          </p:cNvPr>
          <p:cNvGrpSpPr/>
          <p:nvPr/>
        </p:nvGrpSpPr>
        <p:grpSpPr>
          <a:xfrm>
            <a:off x="6697573" y="2873532"/>
            <a:ext cx="4537107" cy="1129886"/>
            <a:chOff x="6830721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324E697-6080-6A90-C7EB-B08C751AD3B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444BF1-6F62-EFB0-B227-BC66F4A4410C}"/>
                </a:ext>
              </a:extLst>
            </p:cNvPr>
            <p:cNvSpPr txBox="1"/>
            <p:nvPr/>
          </p:nvSpPr>
          <p:spPr>
            <a:xfrm>
              <a:off x="7302942" y="30972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mbria" panose="02040503050406030204" pitchFamily="18" charset="0"/>
                </a:rPr>
                <a:t>Vào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buổi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chiều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84B5EB-F80A-A4DB-844A-C05E802CCFB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42834A-BCD1-E3C3-C362-96AC6454E00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F5067A-36E6-E4EB-2E62-18FAC5ABE4AB}"/>
                </a:ext>
              </a:extLst>
            </p:cNvPr>
            <p:cNvSpPr txBox="1"/>
            <p:nvPr/>
          </p:nvSpPr>
          <p:spPr>
            <a:xfrm>
              <a:off x="1558759" y="3126206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mbria" panose="02040503050406030204" pitchFamily="18" charset="0"/>
                </a:rPr>
                <a:t>Vào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buổi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sáng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259B-47CF-1364-135C-F1515BB56013}"/>
              </a:ext>
            </a:extLst>
          </p:cNvPr>
          <p:cNvGrpSpPr/>
          <p:nvPr/>
        </p:nvGrpSpPr>
        <p:grpSpPr>
          <a:xfrm>
            <a:off x="3249928" y="4762797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A32ECA3-9D2F-8951-2ADA-54CC1A39D1D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8F80D-15BC-E051-C157-DBF3C5157D67}"/>
                </a:ext>
              </a:extLst>
            </p:cNvPr>
            <p:cNvSpPr txBox="1"/>
            <p:nvPr/>
          </p:nvSpPr>
          <p:spPr>
            <a:xfrm>
              <a:off x="1430310" y="4909994"/>
              <a:ext cx="36601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>
                  <a:latin typeface="Cambria" panose="02040503050406030204" pitchFamily="18" charset="0"/>
                </a:rPr>
                <a:t>Vào</a:t>
              </a:r>
              <a:r>
                <a:rPr lang="en-US" sz="3400" b="1" dirty="0">
                  <a:latin typeface="Cambria" panose="02040503050406030204" pitchFamily="18" charset="0"/>
                </a:rPr>
                <a:t> ban </a:t>
              </a:r>
              <a:r>
                <a:rPr lang="en-US" sz="3400" b="1" dirty="0" err="1">
                  <a:latin typeface="Cambria" panose="02040503050406030204" pitchFamily="18" charset="0"/>
                </a:rPr>
                <a:t>đêm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2869-768F-AFF8-D779-B44D7D6AA9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8834" y="2972232"/>
            <a:ext cx="1386240" cy="103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7D1AAD-3EAD-0078-3B66-3CBB2F868B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97036" y="2891545"/>
            <a:ext cx="1445015" cy="1074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925F2-8A7A-A09A-D0A4-AD2B66D35A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310360" y="4868032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210B2-B969-135A-5A01-9845B38F6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A9E9BC-3B77-B3E2-C028-EF4964CD9B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95461" y="2956188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2A1471-3FE3-E410-4478-8E32909C27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838286" y="4620498"/>
            <a:ext cx="878394" cy="125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97D8D6D5-9163-225F-F3EA-FA15DE7B1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59FB3470-29E1-CD85-C068-DFC188050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C122E2B7-4971-7825-E1F1-77C11BFB6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645DDB-3985-6AAB-154B-82CB9A018196}"/>
              </a:ext>
            </a:extLst>
          </p:cNvPr>
          <p:cNvGrpSpPr/>
          <p:nvPr/>
        </p:nvGrpSpPr>
        <p:grpSpPr>
          <a:xfrm>
            <a:off x="1158937" y="754747"/>
            <a:ext cx="9974644" cy="1661993"/>
            <a:chOff x="978149" y="641695"/>
            <a:chExt cx="10733952" cy="16619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B29C8E-4145-3210-A411-07D8FD01EE15}"/>
                </a:ext>
              </a:extLst>
            </p:cNvPr>
            <p:cNvSpPr/>
            <p:nvPr/>
          </p:nvSpPr>
          <p:spPr>
            <a:xfrm>
              <a:off x="978150" y="641695"/>
              <a:ext cx="10625781" cy="1661993"/>
            </a:xfrm>
            <a:prstGeom prst="roundRect">
              <a:avLst/>
            </a:prstGeom>
            <a:solidFill>
              <a:srgbClr val="F5F6DA"/>
            </a:solidFill>
            <a:ln w="28575">
              <a:solidFill>
                <a:srgbClr val="D9AB4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C2F88-BFBD-C350-5BE4-F8F68D07F27D}"/>
                </a:ext>
              </a:extLst>
            </p:cNvPr>
            <p:cNvSpPr txBox="1"/>
            <p:nvPr/>
          </p:nvSpPr>
          <p:spPr>
            <a:xfrm>
              <a:off x="978149" y="1059693"/>
              <a:ext cx="10733952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u="sng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400" b="1" u="sng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3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̉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cuối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bài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muốn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nói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điều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gi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̀?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1A2650-18B8-F4F6-DACD-F389F401EE3E}"/>
              </a:ext>
            </a:extLst>
          </p:cNvPr>
          <p:cNvGrpSpPr/>
          <p:nvPr/>
        </p:nvGrpSpPr>
        <p:grpSpPr>
          <a:xfrm>
            <a:off x="1091954" y="4302262"/>
            <a:ext cx="9941109" cy="1129886"/>
            <a:chOff x="6830721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324E697-6080-6A90-C7EB-B08C751AD3B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444BF1-6F62-EFB0-B227-BC66F4A4410C}"/>
                </a:ext>
              </a:extLst>
            </p:cNvPr>
            <p:cNvSpPr txBox="1"/>
            <p:nvPr/>
          </p:nvSpPr>
          <p:spPr>
            <a:xfrm>
              <a:off x="7080391" y="3121223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mbria" panose="02040503050406030204" pitchFamily="18" charset="0"/>
                </a:rPr>
                <a:t>Cánh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diều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làm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thôn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quê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giàu</a:t>
              </a:r>
              <a:r>
                <a:rPr lang="en-US" sz="3400" b="1" dirty="0">
                  <a:latin typeface="Cambria" panose="02040503050406030204" pitchFamily="18" charset="0"/>
                </a:rPr>
                <a:t> có </a:t>
              </a:r>
              <a:r>
                <a:rPr lang="en-US" sz="3400" b="1" dirty="0" err="1">
                  <a:latin typeface="Cambria" panose="02040503050406030204" pitchFamily="18" charset="0"/>
                </a:rPr>
                <a:t>hơn</a:t>
              </a:r>
              <a:r>
                <a:rPr lang="en-US" sz="3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84B5EB-F80A-A4DB-844A-C05E802CCFBD}"/>
              </a:ext>
            </a:extLst>
          </p:cNvPr>
          <p:cNvGrpSpPr/>
          <p:nvPr/>
        </p:nvGrpSpPr>
        <p:grpSpPr>
          <a:xfrm>
            <a:off x="981375" y="2864057"/>
            <a:ext cx="10051688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42834A-BCD1-E3C3-C362-96AC6454E00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F5067A-36E6-E4EB-2E62-18FAC5ABE4AB}"/>
                </a:ext>
              </a:extLst>
            </p:cNvPr>
            <p:cNvSpPr txBox="1"/>
            <p:nvPr/>
          </p:nvSpPr>
          <p:spPr>
            <a:xfrm>
              <a:off x="1236949" y="3173875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mbria" panose="02040503050406030204" pitchFamily="18" charset="0"/>
                </a:rPr>
                <a:t>Cánh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diều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làm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thôn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quê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đông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vui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hơn</a:t>
              </a:r>
              <a:r>
                <a:rPr lang="en-US" sz="3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259B-47CF-1364-135C-F1515BB56013}"/>
              </a:ext>
            </a:extLst>
          </p:cNvPr>
          <p:cNvGrpSpPr/>
          <p:nvPr/>
        </p:nvGrpSpPr>
        <p:grpSpPr>
          <a:xfrm>
            <a:off x="981374" y="5565874"/>
            <a:ext cx="10051689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A32ECA3-9D2F-8951-2ADA-54CC1A39D1D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8F80D-15BC-E051-C157-DBF3C5157D67}"/>
                </a:ext>
              </a:extLst>
            </p:cNvPr>
            <p:cNvSpPr txBox="1"/>
            <p:nvPr/>
          </p:nvSpPr>
          <p:spPr>
            <a:xfrm>
              <a:off x="1154476" y="5044098"/>
              <a:ext cx="408817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>
                  <a:latin typeface="Cambria" panose="02040503050406030204" pitchFamily="18" charset="0"/>
                </a:rPr>
                <a:t>Cánh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diều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làm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cảnh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thôn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quê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tươi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đẹp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hơn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2869-768F-AFF8-D779-B44D7D6AA9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8834" y="2972232"/>
            <a:ext cx="1386240" cy="103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7D1AAD-3EAD-0078-3B66-3CBB2F868B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258866" y="4272908"/>
            <a:ext cx="1445015" cy="1074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925F2-8A7A-A09A-D0A4-AD2B66D35A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560662" y="5697749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210B2-B969-135A-5A01-9845B38F6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572641" y="293821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A9E9BC-3B77-B3E2-C028-EF4964CD9B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553002" y="4356162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2A1471-3FE3-E410-4478-8E32909C27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00425" y="5476723"/>
            <a:ext cx="878394" cy="125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4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>
            <a:extLst>
              <a:ext uri="{FF2B5EF4-FFF2-40B4-BE49-F238E27FC236}">
                <a16:creationId xmlns:a16="http://schemas.microsoft.com/office/drawing/2014/main" id="{2763EE72-7255-7D98-47CF-39DB73DB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DC413FB5-3841-0803-59D6-7836EBFE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BBC7C68-133A-6711-33F1-5BBA9162D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C2C2D7-7129-5574-80B7-60D6B4CF3C6D}"/>
              </a:ext>
            </a:extLst>
          </p:cNvPr>
          <p:cNvGrpSpPr/>
          <p:nvPr/>
        </p:nvGrpSpPr>
        <p:grpSpPr>
          <a:xfrm>
            <a:off x="1269981" y="641695"/>
            <a:ext cx="9235891" cy="1200329"/>
            <a:chOff x="1269981" y="641695"/>
            <a:chExt cx="9235891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B33145F-FD5D-34DB-AD95-A7E38247312B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F5F6DA"/>
            </a:solidFill>
            <a:ln w="28575">
              <a:solidFill>
                <a:srgbClr val="D9AB4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666BA-DAA4-601B-45E9-BAF67FFA3669}"/>
                </a:ext>
              </a:extLst>
            </p:cNvPr>
            <p:cNvSpPr txBox="1"/>
            <p:nvPr/>
          </p:nvSpPr>
          <p:spPr>
            <a:xfrm>
              <a:off x="1269981" y="641695"/>
              <a:ext cx="9089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F9184-52D4-934F-6D2A-953CF6361F79}"/>
              </a:ext>
            </a:extLst>
          </p:cNvPr>
          <p:cNvGrpSpPr/>
          <p:nvPr/>
        </p:nvGrpSpPr>
        <p:grpSpPr>
          <a:xfrm>
            <a:off x="1903636" y="2153810"/>
            <a:ext cx="9601734" cy="2463694"/>
            <a:chOff x="3271737" y="641695"/>
            <a:chExt cx="5623278" cy="12003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82A107-32F8-C6DD-17BD-54A4413D23A0}"/>
                </a:ext>
              </a:extLst>
            </p:cNvPr>
            <p:cNvSpPr/>
            <p:nvPr/>
          </p:nvSpPr>
          <p:spPr>
            <a:xfrm>
              <a:off x="3271737" y="641695"/>
              <a:ext cx="5145932" cy="1200329"/>
            </a:xfrm>
            <a:prstGeom prst="roundRect">
              <a:avLst/>
            </a:prstGeom>
            <a:noFill/>
            <a:ln w="38100">
              <a:solidFill>
                <a:srgbClr val="D9AB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12C5A4-15E8-03BE-CB53-24CFD4631E85}"/>
                </a:ext>
              </a:extLst>
            </p:cNvPr>
            <p:cNvSpPr txBox="1"/>
            <p:nvPr/>
          </p:nvSpPr>
          <p:spPr>
            <a:xfrm>
              <a:off x="3350249" y="726204"/>
              <a:ext cx="5544766" cy="1000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 b="1" dirty="0" err="1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Nội</a:t>
              </a:r>
              <a:r>
                <a:rPr lang="en-US" sz="3200" b="1" dirty="0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3200" b="1" dirty="0" err="1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</a:t>
              </a:r>
              <a:r>
                <a:rPr lang="en-US" sz="3200" b="1" dirty="0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̉ </a:t>
              </a:r>
              <a:r>
                <a:rPr lang="en-US" sz="3200" b="1" dirty="0" err="1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thê</a:t>
              </a:r>
              <a:r>
                <a:rPr lang="en-US" sz="3200" b="1" dirty="0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́ </a:t>
              </a:r>
              <a:r>
                <a:rPr lang="en-US" sz="3200" b="1" dirty="0" err="1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nào</a:t>
              </a:r>
              <a:r>
                <a:rPr lang="en-US" sz="3200" b="1" dirty="0">
                  <a:solidFill>
                    <a:srgbClr val="795B19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?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Có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hình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ảnh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nào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đẹp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?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Có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tư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̀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ngư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̃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nào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hay?</a:t>
              </a:r>
            </a:p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cảm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thấy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thê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́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nào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đọc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̉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thơ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đo</a:t>
              </a:r>
              <a:r>
                <a:rPr lang="en-US" sz="32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́?</a:t>
              </a:r>
            </a:p>
            <a:p>
              <a:pPr algn="ctr"/>
              <a:endParaRPr lang="en-US" sz="4000" b="1" dirty="0">
                <a:solidFill>
                  <a:srgbClr val="795B1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2DA7AA8-513E-AC0F-72AE-32FAFA7C849D}"/>
              </a:ext>
            </a:extLst>
          </p:cNvPr>
          <p:cNvSpPr txBox="1"/>
          <p:nvPr/>
        </p:nvSpPr>
        <p:spPr>
          <a:xfrm>
            <a:off x="2037695" y="661719"/>
            <a:ext cx="81166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u="sng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4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thích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nhất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̉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nào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bài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này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? Vì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5BB9ADC-DF85-02C5-0FF3-561659F2C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A4B08B41-8658-3BDF-EC95-411492D8B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76C1B9C6-09CE-E5B7-EDDA-6EDBAF18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DCECFE-0A46-0B4A-74C0-80D97FEEF127}"/>
              </a:ext>
            </a:extLst>
          </p:cNvPr>
          <p:cNvGrpSpPr/>
          <p:nvPr/>
        </p:nvGrpSpPr>
        <p:grpSpPr>
          <a:xfrm>
            <a:off x="281354" y="1436388"/>
            <a:ext cx="11910646" cy="5245766"/>
            <a:chOff x="1333647" y="1436388"/>
            <a:chExt cx="9948072" cy="5057110"/>
          </a:xfrm>
        </p:grpSpPr>
        <p:sp>
          <p:nvSpPr>
            <p:cNvPr id="6" name="841817">
              <a:extLst>
                <a:ext uri="{FF2B5EF4-FFF2-40B4-BE49-F238E27FC236}">
                  <a16:creationId xmlns:a16="http://schemas.microsoft.com/office/drawing/2014/main" id="{45250ED5-45A2-07EE-61A2-8AA68A05226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>
              <a:off x="1333647" y="1436388"/>
              <a:ext cx="9948072" cy="5057110"/>
            </a:xfrm>
            <a:prstGeom prst="roundRect">
              <a:avLst>
                <a:gd name="adj" fmla="val 25093"/>
              </a:avLst>
            </a:prstGeom>
            <a:solidFill>
              <a:srgbClr val="FFFFFF"/>
            </a:solidFill>
            <a:ln w="15875" cap="flat">
              <a:solidFill>
                <a:schemeClr val="lt1">
                  <a:lumMod val="75000"/>
                </a:schemeClr>
              </a:solidFill>
              <a:prstDash val="solid"/>
              <a:miter lim="800000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06" tIns="45703" rIns="91406" bIns="45703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方正黑体简体" panose="03000509000000000000" pitchFamily="65" charset="-12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BC2F8B-4EEA-1DE9-5185-77F733A59420}"/>
                </a:ext>
              </a:extLst>
            </p:cNvPr>
            <p:cNvSpPr txBox="1"/>
            <p:nvPr/>
          </p:nvSpPr>
          <p:spPr>
            <a:xfrm>
              <a:off x="1745428" y="1535560"/>
              <a:ext cx="9017307" cy="4717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Cambria" panose="02040503050406030204" pitchFamily="18" charset="0"/>
                </a:rPr>
                <a:t>1. Năng lực đặc thù.</a:t>
              </a:r>
            </a:p>
            <a:p>
              <a:r>
                <a:rPr lang="vi-VN" sz="2400" dirty="0">
                  <a:latin typeface="Cambria" panose="02040503050406030204" pitchFamily="18" charset="0"/>
                </a:rPr>
                <a:t>- Học sinh đọc đúng từ ngữ, khổ thơ và toàn bộ bài thơ “</a:t>
              </a:r>
              <a:r>
                <a:rPr lang="en-US" sz="2400" dirty="0" err="1">
                  <a:latin typeface="Cambria" panose="02040503050406030204" pitchFamily="18" charset="0"/>
                </a:rPr>
                <a:t>Tha</a:t>
              </a:r>
              <a:r>
                <a:rPr lang="en-US" sz="2400" dirty="0">
                  <a:latin typeface="Cambria" panose="02040503050406030204" pitchFamily="18" charset="0"/>
                </a:rPr>
                <a:t>̉ </a:t>
              </a:r>
              <a:r>
                <a:rPr lang="en-US" sz="2400" dirty="0" err="1">
                  <a:latin typeface="Cambria" panose="02040503050406030204" pitchFamily="18" charset="0"/>
                </a:rPr>
                <a:t>diều</a:t>
              </a:r>
              <a:r>
                <a:rPr lang="vi-VN" sz="2400" dirty="0">
                  <a:latin typeface="Cambria" panose="02040503050406030204" pitchFamily="18" charset="0"/>
                </a:rPr>
                <a:t>”. Biết cách ngắt nhịp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vi-VN" sz="2400" dirty="0">
                  <a:latin typeface="Cambria" panose="02040503050406030204" pitchFamily="18" charset="0"/>
                </a:rPr>
                <a:t>ngắt nghỉ hơi. Bước đầu biết đọc diễn cảm.</a:t>
              </a:r>
            </a:p>
            <a:p>
              <a:r>
                <a:rPr lang="vi-VN" sz="2400" dirty="0">
                  <a:latin typeface="Cambria" panose="02040503050406030204" pitchFamily="18" charset="0"/>
                </a:rPr>
                <a:t>- Bước đầu nhận biết </a:t>
              </a:r>
              <a:r>
                <a:rPr lang="vi-VN" sz="2400" dirty="0" err="1">
                  <a:latin typeface="Cambria" panose="02040503050406030204" pitchFamily="18" charset="0"/>
                </a:rPr>
                <a:t>được</a:t>
              </a:r>
              <a:r>
                <a:rPr lang="vi-VN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ve</a:t>
              </a:r>
              <a:r>
                <a:rPr lang="en-US" sz="2400" dirty="0">
                  <a:latin typeface="Cambria" panose="02040503050406030204" pitchFamily="18" charset="0"/>
                </a:rPr>
                <a:t>̉ </a:t>
              </a:r>
              <a:r>
                <a:rPr lang="en-US" sz="2400" dirty="0" err="1">
                  <a:latin typeface="Cambria" panose="02040503050406030204" pitchFamily="18" charset="0"/>
                </a:rPr>
                <a:t>đẹp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của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cánh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diều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</a:rPr>
                <a:t>ve</a:t>
              </a:r>
              <a:r>
                <a:rPr lang="en-US" sz="2400" dirty="0">
                  <a:latin typeface="Cambria" panose="02040503050406030204" pitchFamily="18" charset="0"/>
                </a:rPr>
                <a:t>̉ </a:t>
              </a:r>
              <a:r>
                <a:rPr lang="en-US" sz="2400" dirty="0" err="1">
                  <a:latin typeface="Cambria" panose="02040503050406030204" pitchFamily="18" charset="0"/>
                </a:rPr>
                <a:t>đẹp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của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làng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quê</a:t>
              </a:r>
              <a:r>
                <a:rPr lang="en-US" sz="2400" dirty="0">
                  <a:latin typeface="Cambria" panose="02040503050406030204" pitchFamily="18" charset="0"/>
                </a:rPr>
                <a:t> (qua </a:t>
              </a:r>
              <a:r>
                <a:rPr lang="en-US" sz="2400" dirty="0" err="1">
                  <a:latin typeface="Cambria" panose="02040503050406030204" pitchFamily="18" charset="0"/>
                </a:rPr>
                <a:t>bài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đọc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va</a:t>
              </a:r>
              <a:r>
                <a:rPr lang="en-US" sz="2400" dirty="0">
                  <a:latin typeface="Cambria" panose="02040503050406030204" pitchFamily="18" charset="0"/>
                </a:rPr>
                <a:t>̀ </a:t>
              </a:r>
              <a:r>
                <a:rPr lang="en-US" sz="2400" dirty="0" err="1">
                  <a:latin typeface="Cambria" panose="02040503050406030204" pitchFamily="18" charset="0"/>
                </a:rPr>
                <a:t>tranh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minh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họa</a:t>
              </a:r>
              <a:r>
                <a:rPr lang="en-US" sz="2400" dirty="0">
                  <a:latin typeface="Cambria" panose="02040503050406030204" pitchFamily="18" charset="0"/>
                </a:rPr>
                <a:t>): </a:t>
              </a:r>
              <a:r>
                <a:rPr lang="en-US" sz="2400" dirty="0" err="1">
                  <a:latin typeface="Cambria" panose="02040503050406030204" pitchFamily="18" charset="0"/>
                </a:rPr>
                <a:t>cánh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diều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giống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các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sư</a:t>
              </a:r>
              <a:r>
                <a:rPr lang="en-US" sz="2400" dirty="0">
                  <a:latin typeface="Cambria" panose="02040503050406030204" pitchFamily="18" charset="0"/>
                </a:rPr>
                <a:t>̣ </a:t>
              </a:r>
              <a:r>
                <a:rPr lang="en-US" sz="2400" dirty="0" err="1">
                  <a:latin typeface="Cambria" panose="02040503050406030204" pitchFamily="18" charset="0"/>
                </a:rPr>
                <a:t>vật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gần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gũi</a:t>
              </a:r>
              <a:r>
                <a:rPr lang="en-US" sz="2400" dirty="0">
                  <a:latin typeface="Cambria" panose="02040503050406030204" pitchFamily="18" charset="0"/>
                </a:rPr>
                <a:t> ở </a:t>
              </a:r>
              <a:r>
                <a:rPr lang="en-US" sz="2400" dirty="0" err="1">
                  <a:latin typeface="Cambria" panose="02040503050406030204" pitchFamily="18" charset="0"/>
                </a:rPr>
                <a:t>thôn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quê</a:t>
              </a:r>
              <a:r>
                <a:rPr lang="en-US" sz="2400" dirty="0">
                  <a:latin typeface="Cambria" panose="02040503050406030204" pitchFamily="18" charset="0"/>
                </a:rPr>
                <a:t>(con </a:t>
              </a:r>
              <a:r>
                <a:rPr lang="en-US" sz="2400" dirty="0" err="1">
                  <a:latin typeface="Cambria" panose="02040503050406030204" pitchFamily="18" charset="0"/>
                </a:rPr>
                <a:t>thuyền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</a:rPr>
                <a:t>trăng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vàng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</a:rPr>
                <a:t>hạt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cau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</a:rPr>
                <a:t>lưỡi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liềm</a:t>
              </a:r>
              <a:r>
                <a:rPr lang="en-US" sz="2400" dirty="0">
                  <a:latin typeface="Cambria" panose="02040503050406030204" pitchFamily="18" charset="0"/>
                </a:rPr>
                <a:t>,…)</a:t>
              </a:r>
              <a:endParaRPr lang="vi-VN" sz="2400" dirty="0">
                <a:latin typeface="Cambria" panose="02040503050406030204" pitchFamily="18" charset="0"/>
              </a:endParaRPr>
            </a:p>
            <a:p>
              <a:r>
                <a:rPr lang="vi-VN" sz="2400" dirty="0">
                  <a:latin typeface="Cambria" panose="02040503050406030204" pitchFamily="18" charset="0"/>
                </a:rPr>
                <a:t>- Hiểu nội dung bài</a:t>
              </a:r>
            </a:p>
            <a:p>
              <a:r>
                <a:rPr lang="vi-VN" sz="2400" dirty="0">
                  <a:latin typeface="Cambria" panose="02040503050406030204" pitchFamily="18" charset="0"/>
                </a:rPr>
                <a:t>- Nói được ý kiến cá nhân và lắng nghe người khác nói về một giờ học thú vị</a:t>
              </a:r>
            </a:p>
            <a:p>
              <a:r>
                <a:rPr lang="vi-VN" sz="2400" dirty="0">
                  <a:latin typeface="Cambria" panose="02040503050406030204" pitchFamily="18" charset="0"/>
                </a:rPr>
                <a:t>2. Năng lực chung.</a:t>
              </a:r>
            </a:p>
            <a:p>
              <a:r>
                <a:rPr lang="vi-VN" sz="2400" dirty="0">
                  <a:latin typeface="Cambria" panose="02040503050406030204" pitchFamily="18" charset="0"/>
                </a:rPr>
                <a:t>- Năng lực tự chủ, tự học</a:t>
              </a:r>
              <a:r>
                <a:rPr lang="en-US" sz="2400" dirty="0">
                  <a:latin typeface="Cambria" panose="02040503050406030204" pitchFamily="18" charset="0"/>
                </a:rPr>
                <a:t>, n</a:t>
              </a:r>
              <a:r>
                <a:rPr lang="vi-VN" sz="2400" dirty="0">
                  <a:latin typeface="Cambria" panose="02040503050406030204" pitchFamily="18" charset="0"/>
                </a:rPr>
                <a:t>ăng lực giải quyết vấn đề và sáng tạo</a:t>
              </a:r>
              <a:r>
                <a:rPr lang="en-US" sz="2400" dirty="0">
                  <a:latin typeface="Cambria" panose="02040503050406030204" pitchFamily="18" charset="0"/>
                </a:rPr>
                <a:t>, n</a:t>
              </a:r>
              <a:r>
                <a:rPr lang="vi-VN" sz="2400" dirty="0">
                  <a:latin typeface="Cambria" panose="02040503050406030204" pitchFamily="18" charset="0"/>
                </a:rPr>
                <a:t>ăng lực giao tiếp và hợp tác</a:t>
              </a:r>
              <a:r>
                <a:rPr lang="en-US" sz="2400" dirty="0">
                  <a:latin typeface="Cambria" panose="02040503050406030204" pitchFamily="18" charset="0"/>
                </a:rPr>
                <a:t>.</a:t>
              </a:r>
            </a:p>
            <a:p>
              <a:r>
                <a:rPr lang="vi-VN" sz="2400" dirty="0">
                  <a:latin typeface="Cambria" panose="02040503050406030204" pitchFamily="18" charset="0"/>
                </a:rPr>
                <a:t>3. Phẩm chất.</a:t>
              </a:r>
            </a:p>
            <a:p>
              <a:r>
                <a:rPr lang="vi-VN" sz="2400" dirty="0">
                  <a:latin typeface="Cambria" panose="02040503050406030204" pitchFamily="18" charset="0"/>
                </a:rPr>
                <a:t>- Phẩm chất yêu nước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</a:rPr>
                <a:t>nhân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ái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</a:rPr>
                <a:t>chăm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chỉ</a:t>
              </a:r>
              <a:r>
                <a:rPr lang="en-US" sz="2400" dirty="0">
                  <a:latin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</a:rPr>
                <a:t>trách</a:t>
              </a:r>
              <a:r>
                <a:rPr lang="en-US" sz="2400" dirty="0">
                  <a:latin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</a:rPr>
                <a:t>nhiệm</a:t>
              </a:r>
              <a:endParaRPr lang="vi-VN" sz="24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E0433C5-DBB6-ED0B-D78A-B68D1D55E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560" y="571716"/>
            <a:ext cx="5218628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9C02564D-BBAF-2A97-EF54-905AB2A16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id="{D09BF6F3-220E-A6C9-5061-FF2F84FEFDD4}"/>
              </a:ext>
            </a:extLst>
          </p:cNvPr>
          <p:cNvSpPr/>
          <p:nvPr/>
        </p:nvSpPr>
        <p:spPr>
          <a:xfrm>
            <a:off x="818148" y="8622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7F915B7D-FE79-A09C-41C7-3B66761A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12A5984-80E9-3D2B-D99A-2A2376158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C79CC9-B190-AE47-E296-69AAE3634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78855">
            <a:off x="1205255" y="595116"/>
            <a:ext cx="10086289" cy="61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5BB9ADC-DF85-02C5-0FF3-561659F2C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: 圆角 2">
            <a:extLst>
              <a:ext uri="{FF2B5EF4-FFF2-40B4-BE49-F238E27FC236}">
                <a16:creationId xmlns:a16="http://schemas.microsoft.com/office/drawing/2014/main" id="{40C57218-7B43-6215-F0B7-4EB9E933ADD0}"/>
              </a:ext>
            </a:extLst>
          </p:cNvPr>
          <p:cNvSpPr/>
          <p:nvPr/>
        </p:nvSpPr>
        <p:spPr>
          <a:xfrm>
            <a:off x="280315" y="896051"/>
            <a:ext cx="11691525" cy="5738761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A4B08B41-8658-3BDF-EC95-411492D8B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7" y="6919880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76C1B9C6-09CE-E5B7-EDDA-6EDBAF18DA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76D14-96EA-4A36-4780-E30D7F0BBC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5225" y="120935"/>
            <a:ext cx="7241549" cy="155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9A436-E215-90EC-AFBC-BEE6DC3413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7408" y="1116496"/>
            <a:ext cx="4714432" cy="807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0C34E2-11F2-2103-AC87-7655632F6E76}"/>
              </a:ext>
            </a:extLst>
          </p:cNvPr>
          <p:cNvSpPr txBox="1"/>
          <p:nvPr/>
        </p:nvSpPr>
        <p:spPr>
          <a:xfrm>
            <a:off x="6956477" y="3895000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Nhạc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xanh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lúa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Uốn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cong tre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429A7-7C71-A017-097D-E07E33261448}"/>
              </a:ext>
            </a:extLst>
          </p:cNvPr>
          <p:cNvSpPr txBox="1"/>
          <p:nvPr/>
        </p:nvSpPr>
        <p:spPr>
          <a:xfrm>
            <a:off x="8585145" y="178851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chơi vơi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hạt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cau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Phơi trên nong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E9D1F-4251-3D6E-915F-09C5BFC80091}"/>
              </a:ext>
            </a:extLst>
          </p:cNvPr>
          <p:cNvSpPr txBox="1"/>
          <p:nvPr/>
        </p:nvSpPr>
        <p:spPr>
          <a:xfrm>
            <a:off x="2329945" y="3986588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như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gặt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hái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em -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liềm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quên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bỏ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0BE9D-1D98-18B6-DC44-B01A6827DB34}"/>
              </a:ext>
            </a:extLst>
          </p:cNvPr>
          <p:cNvSpPr txBox="1"/>
          <p:nvPr/>
        </p:nvSpPr>
        <p:spPr>
          <a:xfrm>
            <a:off x="4430258" y="1727551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ngần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thuyền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Trôi trên sông Ngân.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3029E-5EB4-8EA7-E99E-C3506BBFE152}"/>
              </a:ext>
            </a:extLst>
          </p:cNvPr>
          <p:cNvSpPr txBox="1"/>
          <p:nvPr/>
        </p:nvSpPr>
        <p:spPr>
          <a:xfrm>
            <a:off x="280315" y="2192263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thổi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trôi qua</a:t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thành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trăng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008958">
            <a:extLst>
              <a:ext uri="{FF2B5EF4-FFF2-40B4-BE49-F238E27FC236}">
                <a16:creationId xmlns:a16="http://schemas.microsoft.com/office/drawing/2014/main" id="{B9706C8C-49C6-03F9-BD41-132F2C3D8DA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4729" y="1696143"/>
            <a:ext cx="540643" cy="545866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1</a:t>
            </a:r>
          </a:p>
        </p:txBody>
      </p:sp>
      <p:sp>
        <p:nvSpPr>
          <p:cNvPr id="8" name="214559">
            <a:extLst>
              <a:ext uri="{FF2B5EF4-FFF2-40B4-BE49-F238E27FC236}">
                <a16:creationId xmlns:a16="http://schemas.microsoft.com/office/drawing/2014/main" id="{11CB9DAB-E093-C466-91B1-291CCEFC528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24797" y="1852473"/>
            <a:ext cx="540643" cy="544561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2</a:t>
            </a:r>
          </a:p>
        </p:txBody>
      </p:sp>
      <p:sp>
        <p:nvSpPr>
          <p:cNvPr id="10" name="958409">
            <a:extLst>
              <a:ext uri="{FF2B5EF4-FFF2-40B4-BE49-F238E27FC236}">
                <a16:creationId xmlns:a16="http://schemas.microsoft.com/office/drawing/2014/main" id="{A7CB2073-DF6F-58A3-F870-98497BB6B465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202888" y="1832726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3</a:t>
            </a:r>
          </a:p>
        </p:txBody>
      </p:sp>
      <p:sp>
        <p:nvSpPr>
          <p:cNvPr id="16" name="958409">
            <a:extLst>
              <a:ext uri="{FF2B5EF4-FFF2-40B4-BE49-F238E27FC236}">
                <a16:creationId xmlns:a16="http://schemas.microsoft.com/office/drawing/2014/main" id="{BBAA0D1D-2BB6-E86E-96AE-D5FED921BDF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05515" y="4460955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4</a:t>
            </a:r>
          </a:p>
        </p:txBody>
      </p:sp>
      <p:sp>
        <p:nvSpPr>
          <p:cNvPr id="17" name="958409">
            <a:extLst>
              <a:ext uri="{FF2B5EF4-FFF2-40B4-BE49-F238E27FC236}">
                <a16:creationId xmlns:a16="http://schemas.microsoft.com/office/drawing/2014/main" id="{95327F60-D51A-4EB1-E8B9-5D4EA5B71DF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04181" y="4409605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8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044853C-D603-5332-F7CA-BF8832B77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: 圆角 2">
            <a:extLst>
              <a:ext uri="{FF2B5EF4-FFF2-40B4-BE49-F238E27FC236}">
                <a16:creationId xmlns:a16="http://schemas.microsoft.com/office/drawing/2014/main" id="{51340E24-7AE7-42B0-B85E-17FC7DB42475}"/>
              </a:ext>
            </a:extLst>
          </p:cNvPr>
          <p:cNvSpPr/>
          <p:nvPr/>
        </p:nvSpPr>
        <p:spPr>
          <a:xfrm>
            <a:off x="665747" y="7098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185754-0BF5-08E2-203E-165701E12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D7B7BE3-3F74-DB32-B788-AEA42994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1C6761-F4CC-63DE-81E1-3BDC1AFFD8C9}"/>
              </a:ext>
            </a:extLst>
          </p:cNvPr>
          <p:cNvGrpSpPr/>
          <p:nvPr/>
        </p:nvGrpSpPr>
        <p:grpSpPr>
          <a:xfrm>
            <a:off x="1330482" y="1903205"/>
            <a:ext cx="9531033" cy="3613470"/>
            <a:chOff x="562997" y="1935804"/>
            <a:chExt cx="7470869" cy="41898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3013B2-6DDA-EC4F-815E-488EA957E9A9}"/>
                </a:ext>
              </a:extLst>
            </p:cNvPr>
            <p:cNvSpPr txBox="1"/>
            <p:nvPr/>
          </p:nvSpPr>
          <p:spPr>
            <a:xfrm>
              <a:off x="1388932" y="2635554"/>
              <a:ext cx="6223315" cy="2799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Cánh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diều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mang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dáng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vẻ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của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những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đồ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vật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thân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thuộc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gắn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liền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với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làng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quê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Việt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Nam.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Cánh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diều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góp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phần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làm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cho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hình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ảnh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làng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quê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Việt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Nam thêm tươi </a:t>
              </a:r>
              <a:r>
                <a:rPr lang="vi-VN" sz="3200" b="1" i="0" dirty="0" err="1">
                  <a:solidFill>
                    <a:srgbClr val="002060"/>
                  </a:solidFill>
                  <a:effectLst/>
                  <a:latin typeface="+mj-lt"/>
                </a:rPr>
                <a:t>đẹp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+mj-lt"/>
                </a:rPr>
                <a:t> hơn.</a:t>
              </a:r>
              <a:endParaRPr lang="en-US" sz="2800" b="1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sp>
          <p:nvSpPr>
            <p:cNvPr id="4" name="任意多边形: 形状 34">
              <a:extLst>
                <a:ext uri="{FF2B5EF4-FFF2-40B4-BE49-F238E27FC236}">
                  <a16:creationId xmlns:a16="http://schemas.microsoft.com/office/drawing/2014/main" id="{EC02A6AD-7FDD-0CF1-F3ED-9F47FB1A3B56}"/>
                </a:ext>
              </a:extLst>
            </p:cNvPr>
            <p:cNvSpPr/>
            <p:nvPr/>
          </p:nvSpPr>
          <p:spPr>
            <a:xfrm>
              <a:off x="562997" y="1935804"/>
              <a:ext cx="7470869" cy="418986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noFill/>
            <a:ln w="28575">
              <a:solidFill>
                <a:srgbClr val="795B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D86F20-94CB-5354-9142-A27B8D7AF3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38" t="9041" r="28696" b="18801"/>
          <a:stretch/>
        </p:blipFill>
        <p:spPr>
          <a:xfrm>
            <a:off x="3661345" y="790558"/>
            <a:ext cx="4869305" cy="16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5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9B304E8C-F883-724E-F8CD-2DEA35F9A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id="{A3ACFC13-A7C1-4AE8-E380-F54F08C11D81}"/>
              </a:ext>
            </a:extLst>
          </p:cNvPr>
          <p:cNvSpPr/>
          <p:nvPr/>
        </p:nvSpPr>
        <p:spPr>
          <a:xfrm>
            <a:off x="818148" y="8622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67FE1CC-C0C8-13E5-93FA-D89B5B417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DDF03F-DD9F-0CF3-028B-B62C98B6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3CC75-E002-5509-F871-E173252C8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101" y="1467906"/>
            <a:ext cx="9274598" cy="37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6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987E6073-7653-5CAE-502A-63A990E70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CC49F883-EFB9-DBF3-3239-E0BAE689B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0A6A43EE-FB95-87CB-966A-7753014CA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645DDB-3985-6AAB-154B-82CB9A018196}"/>
              </a:ext>
            </a:extLst>
          </p:cNvPr>
          <p:cNvGrpSpPr/>
          <p:nvPr/>
        </p:nvGrpSpPr>
        <p:grpSpPr>
          <a:xfrm>
            <a:off x="1108678" y="754747"/>
            <a:ext cx="9974644" cy="1944004"/>
            <a:chOff x="924064" y="641695"/>
            <a:chExt cx="10733952" cy="194400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B29C8E-4145-3210-A411-07D8FD01EE15}"/>
                </a:ext>
              </a:extLst>
            </p:cNvPr>
            <p:cNvSpPr/>
            <p:nvPr/>
          </p:nvSpPr>
          <p:spPr>
            <a:xfrm>
              <a:off x="978150" y="641695"/>
              <a:ext cx="10625781" cy="1661993"/>
            </a:xfrm>
            <a:prstGeom prst="roundRect">
              <a:avLst/>
            </a:prstGeom>
            <a:solidFill>
              <a:srgbClr val="F5F6DA"/>
            </a:solidFill>
            <a:ln w="28575">
              <a:solidFill>
                <a:srgbClr val="D9AB4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7C2F88-BFBD-C350-5BE4-F8F68D07F27D}"/>
                </a:ext>
              </a:extLst>
            </p:cNvPr>
            <p:cNvSpPr txBox="1"/>
            <p:nvPr/>
          </p:nvSpPr>
          <p:spPr>
            <a:xfrm>
              <a:off x="924064" y="923706"/>
              <a:ext cx="10733952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1.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Tư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̃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nào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được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dùng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đê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̉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nói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vê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âm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thanh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của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sáo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400" b="1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diều</a:t>
              </a:r>
              <a:r>
                <a:rPr lang="en-US" sz="34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</a:t>
              </a:r>
              <a:endParaRPr lang="en-US" sz="3200" b="1" dirty="0">
                <a:latin typeface="Cambria" panose="02040503050406030204" pitchFamily="18" charset="0"/>
              </a:endParaRPr>
            </a:p>
            <a:p>
              <a:pPr algn="ctr"/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1A2650-18B8-F4F6-DACD-F389F401EE3E}"/>
              </a:ext>
            </a:extLst>
          </p:cNvPr>
          <p:cNvGrpSpPr/>
          <p:nvPr/>
        </p:nvGrpSpPr>
        <p:grpSpPr>
          <a:xfrm>
            <a:off x="6697573" y="2873532"/>
            <a:ext cx="4537107" cy="1129886"/>
            <a:chOff x="6830721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324E697-6080-6A90-C7EB-B08C751AD3B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444BF1-6F62-EFB0-B227-BC66F4A4410C}"/>
                </a:ext>
              </a:extLst>
            </p:cNvPr>
            <p:cNvSpPr txBox="1"/>
            <p:nvPr/>
          </p:nvSpPr>
          <p:spPr>
            <a:xfrm>
              <a:off x="7302942" y="3097211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latin typeface="Cambria" panose="02040503050406030204" pitchFamily="18" charset="0"/>
                </a:rPr>
                <a:t>Trong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ngần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84B5EB-F80A-A4DB-844A-C05E802CCFB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42834A-BCD1-E3C3-C362-96AC6454E008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F5067A-36E6-E4EB-2E62-18FAC5ABE4AB}"/>
                </a:ext>
              </a:extLst>
            </p:cNvPr>
            <p:cNvSpPr txBox="1"/>
            <p:nvPr/>
          </p:nvSpPr>
          <p:spPr>
            <a:xfrm>
              <a:off x="1558759" y="3126206"/>
              <a:ext cx="375082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>
                  <a:latin typeface="Cambria" panose="02040503050406030204" pitchFamily="18" charset="0"/>
                </a:rPr>
                <a:t>No </a:t>
              </a:r>
              <a:r>
                <a:rPr lang="en-US" sz="3400" b="1" dirty="0" err="1">
                  <a:latin typeface="Cambria" panose="02040503050406030204" pitchFamily="18" charset="0"/>
                </a:rPr>
                <a:t>gio</a:t>
              </a:r>
              <a:r>
                <a:rPr lang="en-US" sz="3400" b="1" dirty="0">
                  <a:latin typeface="Cambria" panose="02040503050406030204" pitchFamily="18" charset="0"/>
                </a:rPr>
                <a:t>́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EE259B-47CF-1364-135C-F1515BB56013}"/>
              </a:ext>
            </a:extLst>
          </p:cNvPr>
          <p:cNvGrpSpPr/>
          <p:nvPr/>
        </p:nvGrpSpPr>
        <p:grpSpPr>
          <a:xfrm>
            <a:off x="3249928" y="4762797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A32ECA3-9D2F-8951-2ADA-54CC1A39D1D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48F80D-15BC-E051-C157-DBF3C5157D67}"/>
                </a:ext>
              </a:extLst>
            </p:cNvPr>
            <p:cNvSpPr txBox="1"/>
            <p:nvPr/>
          </p:nvSpPr>
          <p:spPr>
            <a:xfrm>
              <a:off x="1430310" y="4909994"/>
              <a:ext cx="36601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>
                  <a:latin typeface="Cambria" panose="02040503050406030204" pitchFamily="18" charset="0"/>
                </a:rPr>
                <a:t>Uốn</a:t>
              </a:r>
              <a:r>
                <a:rPr lang="en-US" sz="3400" b="1" dirty="0"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</a:rPr>
                <a:t>cong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E2869-768F-AFF8-D779-B44D7D6AA9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8834" y="2972232"/>
            <a:ext cx="1386240" cy="103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7D1AAD-3EAD-0078-3B66-3CBB2F868B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22517" y="2981706"/>
            <a:ext cx="1445015" cy="1074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0925F2-8A7A-A09A-D0A4-AD2B66D35A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793384" y="299519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210B2-B969-135A-5A01-9845B38F6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A9E9BC-3B77-B3E2-C028-EF4964CD9B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341497" y="4800027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2A1471-3FE3-E410-4478-8E32909C27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055282" y="4639623"/>
            <a:ext cx="878394" cy="1253060"/>
          </a:xfrm>
          <a:prstGeom prst="rect">
            <a:avLst/>
          </a:prstGeom>
        </p:spPr>
      </p:pic>
      <p:pic>
        <p:nvPicPr>
          <p:cNvPr id="24" name="Picture 8" descr="Ống Sáo Đường Còi Cây - Miễn Phí vector hình ảnh trên Pixabay">
            <a:extLst>
              <a:ext uri="{FF2B5EF4-FFF2-40B4-BE49-F238E27FC236}">
                <a16:creationId xmlns:a16="http://schemas.microsoft.com/office/drawing/2014/main" id="{CAC3AB41-9E0D-F348-43CA-66B7708F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9972">
            <a:off x="9508428" y="1005879"/>
            <a:ext cx="3359492" cy="167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>
            <a:extLst>
              <a:ext uri="{FF2B5EF4-FFF2-40B4-BE49-F238E27FC236}">
                <a16:creationId xmlns:a16="http://schemas.microsoft.com/office/drawing/2014/main" id="{2763EE72-7255-7D98-47CF-39DB73DB4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" y="-1380"/>
            <a:ext cx="12192000" cy="6857999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DC413FB5-3841-0803-59D6-7836EBFE5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5464"/>
            <a:ext cx="12192000" cy="2682647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BBC7C68-133A-6711-33F1-5BBA9162D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570" y="-3257354"/>
            <a:ext cx="12192000" cy="21337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C2C2D7-7129-5574-80B7-60D6B4CF3C6D}"/>
              </a:ext>
            </a:extLst>
          </p:cNvPr>
          <p:cNvGrpSpPr/>
          <p:nvPr/>
        </p:nvGrpSpPr>
        <p:grpSpPr>
          <a:xfrm>
            <a:off x="-50207" y="102090"/>
            <a:ext cx="6779254" cy="1200329"/>
            <a:chOff x="1269981" y="641695"/>
            <a:chExt cx="9235891" cy="12003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B33145F-FD5D-34DB-AD95-A7E38247312B}"/>
                </a:ext>
              </a:extLst>
            </p:cNvPr>
            <p:cNvSpPr/>
            <p:nvPr/>
          </p:nvSpPr>
          <p:spPr>
            <a:xfrm>
              <a:off x="1488332" y="641695"/>
              <a:ext cx="9017540" cy="1200329"/>
            </a:xfrm>
            <a:prstGeom prst="roundRect">
              <a:avLst/>
            </a:prstGeom>
            <a:solidFill>
              <a:srgbClr val="F5F6DA"/>
            </a:solidFill>
            <a:ln w="28575">
              <a:solidFill>
                <a:srgbClr val="D9AB49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666BA-DAA4-601B-45E9-BAF67FFA3669}"/>
                </a:ext>
              </a:extLst>
            </p:cNvPr>
            <p:cNvSpPr txBox="1"/>
            <p:nvPr/>
          </p:nvSpPr>
          <p:spPr>
            <a:xfrm>
              <a:off x="1269981" y="641695"/>
              <a:ext cx="9089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F9184-52D4-934F-6D2A-953CF6361F79}"/>
              </a:ext>
            </a:extLst>
          </p:cNvPr>
          <p:cNvGrpSpPr/>
          <p:nvPr/>
        </p:nvGrpSpPr>
        <p:grpSpPr>
          <a:xfrm>
            <a:off x="4204442" y="900309"/>
            <a:ext cx="8441592" cy="1484067"/>
            <a:chOff x="3216324" y="-248544"/>
            <a:chExt cx="5544766" cy="25418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82A107-32F8-C6DD-17BD-54A4413D23A0}"/>
                </a:ext>
              </a:extLst>
            </p:cNvPr>
            <p:cNvSpPr/>
            <p:nvPr/>
          </p:nvSpPr>
          <p:spPr>
            <a:xfrm>
              <a:off x="3469338" y="641693"/>
              <a:ext cx="4775042" cy="16516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9AB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12C5A4-15E8-03BE-CB53-24CFD4631E85}"/>
                </a:ext>
              </a:extLst>
            </p:cNvPr>
            <p:cNvSpPr txBox="1"/>
            <p:nvPr/>
          </p:nvSpPr>
          <p:spPr>
            <a:xfrm>
              <a:off x="3216324" y="-248544"/>
              <a:ext cx="5544766" cy="2375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endParaRPr lang="en-US" sz="3200" b="1" dirty="0">
                <a:solidFill>
                  <a:srgbClr val="795B19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Cánh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diều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giống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cái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lưỡi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liềm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2DA7AA8-513E-AC0F-72AE-32FAFA7C849D}"/>
              </a:ext>
            </a:extLst>
          </p:cNvPr>
          <p:cNvSpPr txBox="1"/>
          <p:nvPr/>
        </p:nvSpPr>
        <p:spPr>
          <a:xfrm>
            <a:off x="265546" y="239456"/>
            <a:ext cx="5478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Dựa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̉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́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tư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nói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một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tả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cánh</a:t>
            </a:r>
            <a:r>
              <a:rPr lang="en-US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diều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45A87-C23F-1CB0-D47A-0DC3562CB064}"/>
              </a:ext>
            </a:extLst>
          </p:cNvPr>
          <p:cNvSpPr txBox="1"/>
          <p:nvPr/>
        </p:nvSpPr>
        <p:spPr>
          <a:xfrm>
            <a:off x="160006" y="2250534"/>
            <a:ext cx="60960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như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gặt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hái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Diều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em -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liềm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quên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bỏ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958409">
            <a:extLst>
              <a:ext uri="{FF2B5EF4-FFF2-40B4-BE49-F238E27FC236}">
                <a16:creationId xmlns:a16="http://schemas.microsoft.com/office/drawing/2014/main" id="{DF08AE0B-753A-3FDA-7262-43F6A828B27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006" y="2066521"/>
            <a:ext cx="524430" cy="543254"/>
          </a:xfrm>
          <a:prstGeom prst="ellipse">
            <a:avLst/>
          </a:prstGeom>
          <a:gradFill>
            <a:gsLst>
              <a:gs pos="0">
                <a:srgbClr val="99BC45"/>
              </a:gs>
              <a:gs pos="73000">
                <a:srgbClr val="466D37"/>
              </a:gs>
            </a:gsLst>
            <a:lin ang="5400000" scaled="0"/>
          </a:gradFill>
          <a:ln w="12700" cap="flat" cmpd="sng" algn="ctr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方正黑体简体" panose="03000509000000000000" pitchFamily="65" charset="-122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77405C-8509-E747-DE52-85050EEC75DD}"/>
              </a:ext>
            </a:extLst>
          </p:cNvPr>
          <p:cNvGrpSpPr/>
          <p:nvPr/>
        </p:nvGrpSpPr>
        <p:grpSpPr>
          <a:xfrm>
            <a:off x="4003710" y="2076226"/>
            <a:ext cx="8441592" cy="1488107"/>
            <a:chOff x="3084475" y="-33762"/>
            <a:chExt cx="5544766" cy="237550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02838AE-20F9-EFF5-E863-8AF7A99DE77B}"/>
                </a:ext>
              </a:extLst>
            </p:cNvPr>
            <p:cNvSpPr/>
            <p:nvPr/>
          </p:nvSpPr>
          <p:spPr>
            <a:xfrm>
              <a:off x="3469338" y="641693"/>
              <a:ext cx="4775042" cy="16516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9AB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4B0A70-C739-58F7-4AC3-2DA9CCFB9642}"/>
                </a:ext>
              </a:extLst>
            </p:cNvPr>
            <p:cNvSpPr txBox="1"/>
            <p:nvPr/>
          </p:nvSpPr>
          <p:spPr>
            <a:xfrm>
              <a:off x="3084475" y="-33762"/>
              <a:ext cx="5544766" cy="2375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endParaRPr lang="en-US" sz="3200" b="1" dirty="0">
                <a:solidFill>
                  <a:srgbClr val="795B19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Cánh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diều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cong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cong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thật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đẹp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D8D8F7-DBCF-5A60-A39A-A65978A2B06F}"/>
              </a:ext>
            </a:extLst>
          </p:cNvPr>
          <p:cNvGrpSpPr/>
          <p:nvPr/>
        </p:nvGrpSpPr>
        <p:grpSpPr>
          <a:xfrm>
            <a:off x="4543116" y="3310944"/>
            <a:ext cx="7386595" cy="1977416"/>
            <a:chOff x="3200253" y="4499992"/>
            <a:chExt cx="5318921" cy="222882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3CD084-3CAF-B8F6-5907-B18C952A861E}"/>
                </a:ext>
              </a:extLst>
            </p:cNvPr>
            <p:cNvSpPr/>
            <p:nvPr/>
          </p:nvSpPr>
          <p:spPr>
            <a:xfrm>
              <a:off x="3200253" y="4947894"/>
              <a:ext cx="5318921" cy="160241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9AB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C9093D-7539-9132-CEBF-9D9EC7EA563B}"/>
                </a:ext>
              </a:extLst>
            </p:cNvPr>
            <p:cNvSpPr txBox="1"/>
            <p:nvPr/>
          </p:nvSpPr>
          <p:spPr>
            <a:xfrm>
              <a:off x="3356117" y="4499992"/>
              <a:ext cx="4923255" cy="2228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endParaRPr lang="en-US" sz="3200" b="1" dirty="0">
                <a:solidFill>
                  <a:srgbClr val="795B19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Cánh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diều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cong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cong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cái</a:t>
              </a:r>
              <a:endParaRPr lang="en-US" sz="4000" b="1" dirty="0">
                <a:solidFill>
                  <a:srgbClr val="795B19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lưỡi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liềm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189DDE-992F-7B8F-F69E-E8903C94F55C}"/>
              </a:ext>
            </a:extLst>
          </p:cNvPr>
          <p:cNvGrpSpPr/>
          <p:nvPr/>
        </p:nvGrpSpPr>
        <p:grpSpPr>
          <a:xfrm>
            <a:off x="1053266" y="4959100"/>
            <a:ext cx="10876445" cy="1979082"/>
            <a:chOff x="3318263" y="-379226"/>
            <a:chExt cx="4487952" cy="313727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B9B1D88-8558-C85B-74FF-A607695C4EC3}"/>
                </a:ext>
              </a:extLst>
            </p:cNvPr>
            <p:cNvSpPr/>
            <p:nvPr/>
          </p:nvSpPr>
          <p:spPr>
            <a:xfrm>
              <a:off x="3386732" y="23210"/>
              <a:ext cx="4419483" cy="273484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9AB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D0C6C2-FB02-D13C-E6B8-0E061E9E3F57}"/>
                </a:ext>
              </a:extLst>
            </p:cNvPr>
            <p:cNvSpPr txBox="1"/>
            <p:nvPr/>
          </p:nvSpPr>
          <p:spPr>
            <a:xfrm>
              <a:off x="3318263" y="-379226"/>
              <a:ext cx="4487952" cy="28785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endParaRPr lang="en-US" sz="3200" b="1" dirty="0">
                <a:solidFill>
                  <a:srgbClr val="795B19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Cánh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diều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giống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hệt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cái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lưỡi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liềm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bị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bo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̉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quên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mùa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95B19"/>
                  </a:solidFill>
                  <a:latin typeface="Cambria" panose="02040503050406030204" pitchFamily="18" charset="0"/>
                </a:rPr>
                <a:t>gặt</a:t>
              </a:r>
              <a:r>
                <a:rPr lang="en-US" sz="4000" b="1" dirty="0">
                  <a:solidFill>
                    <a:srgbClr val="795B19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54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0975EFF3-B069-A002-DCD5-970D810F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矩形: 圆角 2">
            <a:extLst>
              <a:ext uri="{FF2B5EF4-FFF2-40B4-BE49-F238E27FC236}">
                <a16:creationId xmlns:a16="http://schemas.microsoft.com/office/drawing/2014/main" id="{3452FD39-9987-420A-B944-F1A25293B077}"/>
              </a:ext>
            </a:extLst>
          </p:cNvPr>
          <p:cNvSpPr/>
          <p:nvPr/>
        </p:nvSpPr>
        <p:spPr>
          <a:xfrm>
            <a:off x="665748" y="7098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AF58EF64-6107-05A9-7B5D-04529CB1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77EAA2FF-E9F3-7E41-31F6-9050747D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896C95-9535-F50C-13F2-65ED5B6B9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854" y="1133569"/>
            <a:ext cx="680982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, room, colorful&#10;&#10;Description automatically generated">
            <a:extLst>
              <a:ext uri="{FF2B5EF4-FFF2-40B4-BE49-F238E27FC236}">
                <a16:creationId xmlns:a16="http://schemas.microsoft.com/office/drawing/2014/main" id="{A3DF9B97-37C1-3BA1-E458-61144A78E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E4E3A1-5D13-D501-DA94-E669DEA78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0062">
            <a:off x="1029784" y="2639346"/>
            <a:ext cx="10132430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B707C61-7390-4B48-9BAC-22C23043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C430196-0B8B-43FE-9059-1AEAD0F56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E0E83A-50B8-4C63-80B3-6B8A487B0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9100E7-94F2-870B-F6B3-F6E4870D2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195" y="1392851"/>
            <a:ext cx="12192000" cy="261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EC0D70-9711-FF0F-673E-C615859FA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029" y="208678"/>
            <a:ext cx="4994185" cy="14306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378DEF-DF96-7EC7-1A02-EE9B9815D4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524" y="4507878"/>
            <a:ext cx="7918842" cy="135636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43D0404C-D58A-8EFC-914A-0737A48FDD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1" b="89019" l="2623" r="54035">
                        <a14:foregroundMark x1="10550" y1="23173" x2="11178" y2="28502"/>
                        <a14:foregroundMark x1="14001" y1="20711" x2="14314" y2="26928"/>
                        <a14:foregroundMark x1="14314" y1="27372" x2="14314" y2="27372"/>
                        <a14:foregroundMark x1="29855" y1="24707" x2="29855" y2="32257"/>
                        <a14:foregroundMark x1="29855" y1="32257" x2="29855" y2="32257"/>
                        <a14:foregroundMark x1="33447" y1="22487" x2="33761" y2="28502"/>
                        <a14:foregroundMark x1="32193" y1="27614" x2="32193" y2="27614"/>
                        <a14:foregroundMark x1="32193" y1="27614" x2="32193" y2="27614"/>
                        <a14:foregroundMark x1="47419" y1="52725" x2="47419" y2="66936"/>
                        <a14:foregroundMark x1="47419" y1="66936" x2="47419" y2="66936"/>
                        <a14:foregroundMark x1="49159" y1="79612" x2="47904" y2="68712"/>
                        <a14:foregroundMark x1="47904" y1="68712" x2="47904" y2="68712"/>
                        <a14:foregroundMark x1="41460" y1="73153" x2="41460" y2="73153"/>
                        <a14:foregroundMark x1="32050" y1="31813" x2="32050" y2="31813"/>
                        <a14:foregroundMark x1="23895" y1="40048" x2="23895" y2="40048"/>
                        <a14:foregroundMark x1="23097" y1="36052" x2="23097" y2="36052"/>
                        <a14:foregroundMark x1="8811" y1="33831" x2="8811" y2="33831"/>
                        <a14:foregroundMark x1="4733" y1="35365" x2="4733" y2="35365"/>
                        <a14:foregroundMark x1="2680" y1="36254" x2="2680" y2="36254"/>
                        <a14:foregroundMark x1="13516" y1="75818" x2="13516" y2="75818"/>
                        <a14:foregroundMark x1="24209" y1="79168" x2="24209" y2="79168"/>
                        <a14:foregroundMark x1="26404" y1="63383" x2="26404" y2="63383"/>
                        <a14:foregroundMark x1="27345" y1="61607" x2="27345" y2="61607"/>
                        <a14:foregroundMark x1="22640" y1="64473" x2="26091" y2="62495"/>
                        <a14:foregroundMark x1="26091" y1="60920" x2="26091" y2="60920"/>
                        <a14:foregroundMark x1="26091" y1="60920" x2="26091" y2="60920"/>
                        <a14:foregroundMark x1="26091" y1="60920" x2="26091" y2="60920"/>
                        <a14:foregroundMark x1="27659" y1="60719" x2="27659" y2="60719"/>
                        <a14:foregroundMark x1="28286" y1="62253" x2="28286" y2="62253"/>
                        <a14:foregroundMark x1="27973" y1="63383" x2="27973" y2="63383"/>
                        <a14:foregroundMark x1="27032" y1="64029" x2="27032" y2="64029"/>
                        <a14:foregroundMark x1="21386" y1="74727" x2="22954" y2="79370"/>
                        <a14:foregroundMark x1="22954" y1="79370" x2="22954" y2="79370"/>
                        <a14:foregroundMark x1="14143" y1="75172" x2="14942" y2="75172"/>
                        <a14:foregroundMark x1="16025" y1="75172" x2="16966" y2="75373"/>
                        <a14:foregroundMark x1="16966" y1="75373" x2="16966" y2="75373"/>
                        <a14:foregroundMark x1="16966" y1="75373" x2="16966" y2="75373"/>
                        <a14:foregroundMark x1="38951" y1="62697" x2="46478" y2="63585"/>
                        <a14:foregroundMark x1="47733" y1="65159" x2="54035" y2="60920"/>
                        <a14:foregroundMark x1="54035" y1="60920" x2="54035" y2="60920"/>
                        <a14:foregroundMark x1="23097" y1="36052" x2="23097" y2="36052"/>
                        <a14:foregroundMark x1="25606" y1="36698" x2="25606" y2="36698"/>
                        <a14:foregroundMark x1="24209" y1="35365" x2="24209" y2="35365"/>
                        <a14:foregroundMark x1="28115" y1="34719" x2="25463" y2="35809"/>
                        <a14:foregroundMark x1="24351" y1="34921" x2="24351" y2="34921"/>
                        <a14:foregroundMark x1="35358" y1="30279" x2="35358" y2="30279"/>
                        <a14:foregroundMark x1="35500" y1="29592" x2="35500" y2="29592"/>
                        <a14:foregroundMark x1="35814" y1="28704" x2="35985" y2="30279"/>
                        <a14:foregroundMark x1="35985" y1="30279" x2="35985" y2="30279"/>
                        <a14:foregroundMark x1="34246" y1="47396" x2="38323" y2="60275"/>
                        <a14:foregroundMark x1="2623" y1="35083" x2="6843" y2="32862"/>
                        <a14:foregroundMark x1="6843" y1="32660" x2="9210" y2="33306"/>
                        <a14:foregroundMark x1="20816" y1="57973" x2="20816" y2="64877"/>
                        <a14:foregroundMark x1="8583" y1="21316" x2="9980" y2="23981"/>
                        <a14:foregroundMark x1="16909" y1="28664" x2="18164" y2="28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8" t="-1004" r="43778" b="1004"/>
          <a:stretch/>
        </p:blipFill>
        <p:spPr>
          <a:xfrm>
            <a:off x="-135483" y="291455"/>
            <a:ext cx="54864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62C4E3-7A72-F1B7-8700-F9BDB2817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FDAC55C-6F97-B7CE-72C5-CF0CA9ABBF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3991" y="3777776"/>
            <a:ext cx="1390999" cy="7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8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5BB9ADC-DF85-02C5-0FF3-561659F2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id="{CFA01882-CCD2-4648-B044-358261403200}"/>
              </a:ext>
            </a:extLst>
          </p:cNvPr>
          <p:cNvSpPr/>
          <p:nvPr/>
        </p:nvSpPr>
        <p:spPr>
          <a:xfrm>
            <a:off x="818148" y="8622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A4B08B41-8658-3BDF-EC95-411492D8B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76C1B9C6-09CE-E5B7-EDDA-6EDBAF18D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07" y="0"/>
            <a:ext cx="12192000" cy="213378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A6A3A77-10A9-4189-1763-FBB16EC8E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88" l="2709" r="97035">
                        <a14:foregroundMark x1="14856" y1="23537" x2="10664" y2="30077"/>
                        <a14:foregroundMark x1="33191" y1="22689" x2="27687" y2="35325"/>
                        <a14:foregroundMark x1="56943" y1="21841" x2="51041" y2="32782"/>
                        <a14:foregroundMark x1="82207" y1="20549" x2="76190" y2="29350"/>
                        <a14:foregroundMark x1="76190" y1="29350" x2="76190" y2="29350"/>
                        <a14:foregroundMark x1="24579" y1="38999" x2="24579" y2="38999"/>
                        <a14:foregroundMark x1="22469" y1="36577" x2="22469" y2="36577"/>
                        <a14:foregroundMark x1="7756" y1="32903" x2="7756" y2="32903"/>
                        <a14:foregroundMark x1="7043" y1="35608" x2="7043" y2="35608"/>
                        <a14:foregroundMark x1="21186" y1="37868" x2="24294" y2="35729"/>
                        <a14:foregroundMark x1="22669" y1="41542" x2="24893" y2="40694"/>
                        <a14:foregroundMark x1="17764" y1="52321" x2="20987" y2="68510"/>
                        <a14:foregroundMark x1="25891" y1="36173" x2="25178" y2="36899"/>
                        <a14:foregroundMark x1="3735" y1="40977" x2="5560" y2="40008"/>
                        <a14:foregroundMark x1="2737" y1="35890" x2="6444" y2="35729"/>
                        <a14:foregroundMark x1="8954" y1="21841" x2="9666" y2="22850"/>
                        <a14:foregroundMark x1="16966" y1="27937" x2="17280" y2="28785"/>
                        <a14:foregroundMark x1="27003" y1="22406" x2="28087" y2="24102"/>
                        <a14:foregroundMark x1="35016" y1="29915" x2="36413" y2="30642"/>
                        <a14:foregroundMark x1="50242" y1="20145" x2="51041" y2="21841"/>
                        <a14:foregroundMark x1="82806" y1="27937" x2="82806" y2="27937"/>
                        <a14:foregroundMark x1="46536" y1="53613" x2="47733" y2="71780"/>
                        <a14:foregroundMark x1="68976" y1="52039" x2="68862" y2="71215"/>
                        <a14:foregroundMark x1="89906" y1="51070" x2="90562" y2="69156"/>
                        <a14:foregroundMark x1="90562" y1="69156" x2="90619" y2="69358"/>
                        <a14:foregroundMark x1="95010" y1="52483" x2="92615" y2="58458"/>
                        <a14:foregroundMark x1="93812" y1="78845" x2="95409" y2="80137"/>
                        <a14:foregroundMark x1="88594" y1="80016" x2="92928" y2="80016"/>
                        <a14:foregroundMark x1="88309" y1="79855" x2="90704" y2="79572"/>
                        <a14:foregroundMark x1="94725" y1="80299" x2="97035" y2="80299"/>
                        <a14:foregroundMark x1="87710" y1="80420" x2="90305" y2="80702"/>
                        <a14:foregroundMark x1="66353" y1="74485" x2="65269" y2="78563"/>
                        <a14:foregroundMark x1="65269" y1="79451" x2="66866" y2="80420"/>
                        <a14:foregroundMark x1="70887" y1="73920" x2="70972" y2="78280"/>
                        <a14:foregroundMark x1="71486" y1="78724" x2="73082" y2="79572"/>
                        <a14:foregroundMark x1="89820" y1="78563" x2="89507" y2="75616"/>
                        <a14:foregroundMark x1="93413" y1="76746" x2="94525" y2="80137"/>
                        <a14:foregroundMark x1="48018" y1="72911" x2="49644" y2="79289"/>
                        <a14:foregroundMark x1="41004" y1="73920" x2="44711" y2="73476"/>
                        <a14:foregroundMark x1="39721" y1="62979" x2="46022" y2="63706"/>
                        <a14:foregroundMark x1="12860" y1="77029" x2="13658" y2="74324"/>
                        <a14:foregroundMark x1="13772" y1="74606" x2="16082" y2="75050"/>
                        <a14:foregroundMark x1="21785" y1="74606" x2="22869" y2="80702"/>
                        <a14:foregroundMark x1="21985" y1="64392" x2="25691" y2="62979"/>
                        <a14:foregroundMark x1="27802" y1="61970" x2="27802" y2="61970"/>
                        <a14:foregroundMark x1="54434" y1="60153" x2="54434" y2="60153"/>
                        <a14:foregroundMark x1="45024" y1="65967" x2="44625" y2="69075"/>
                        <a14:foregroundMark x1="49045" y1="66653" x2="49330" y2="70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1" y="1215958"/>
            <a:ext cx="970889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46588-8E38-D8A4-4CD3-9B5133B263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050" b="21130"/>
          <a:stretch/>
        </p:blipFill>
        <p:spPr>
          <a:xfrm rot="20988342">
            <a:off x="931050" y="-322997"/>
            <a:ext cx="10370195" cy="31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5BB9ADC-DF85-02C5-0FF3-561659F2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id="{CFA01882-CCD2-4648-B044-358261403200}"/>
              </a:ext>
            </a:extLst>
          </p:cNvPr>
          <p:cNvSpPr/>
          <p:nvPr/>
        </p:nvSpPr>
        <p:spPr>
          <a:xfrm>
            <a:off x="818148" y="862263"/>
            <a:ext cx="10860505" cy="5438274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A4B08B41-8658-3BDF-EC95-411492D8B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76C1B9C6-09CE-E5B7-EDDA-6EDBAF18D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07" y="0"/>
            <a:ext cx="12192000" cy="2133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B6CDA-5ACD-359B-587C-262FF24BC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541" y="1278935"/>
            <a:ext cx="10796952" cy="5023539"/>
          </a:xfrm>
          <a:prstGeom prst="rect">
            <a:avLst/>
          </a:prstGeom>
        </p:spPr>
      </p:pic>
      <p:pic>
        <p:nvPicPr>
          <p:cNvPr id="9" name="Picture 8" descr="A child flying a kite&#10;&#10;Description automatically generated with medium confidence">
            <a:extLst>
              <a:ext uri="{FF2B5EF4-FFF2-40B4-BE49-F238E27FC236}">
                <a16:creationId xmlns:a16="http://schemas.microsoft.com/office/drawing/2014/main" id="{A7375F99-15DE-90C8-91AB-EE907A7F7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5487" y1="19846" x2="61589" y2="29790"/>
                        <a14:foregroundMark x1="74759" y1="38238" x2="74759" y2="38238"/>
                        <a14:foregroundMark x1="78622" y1="40137" x2="78622" y2="40137"/>
                        <a14:foregroundMark x1="80729" y1="42078" x2="80729" y2="42078"/>
                        <a14:foregroundMark x1="62072" y1="20897" x2="64311" y2="32741"/>
                        <a14:foregroundMark x1="66111" y1="24576" x2="66725" y2="32134"/>
                        <a14:foregroundMark x1="66725" y1="32134" x2="66725" y2="32134"/>
                        <a14:foregroundMark x1="71554" y1="17785" x2="71554" y2="17785"/>
                        <a14:foregroundMark x1="71247" y1="19563" x2="71247" y2="19563"/>
                        <a14:foregroundMark x1="32616" y1="83994" x2="36655" y2="77486"/>
                        <a14:foregroundMark x1="54170" y1="71989" x2="56277" y2="70978"/>
                        <a14:foregroundMark x1="56760" y1="70210" x2="58516" y2="72312"/>
                        <a14:foregroundMark x1="77041" y1="41633" x2="77041" y2="41633"/>
                        <a14:foregroundMark x1="50483" y1="26960" x2="50483" y2="26960"/>
                        <a14:foregroundMark x1="52239" y1="27243" x2="52239" y2="27243"/>
                        <a14:foregroundMark x1="81694" y1="43573" x2="81694" y2="43573"/>
                        <a14:foregroundMark x1="67691" y1="35408" x2="83143" y2="44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925" y="555526"/>
            <a:ext cx="6314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5BB9ADC-DF85-02C5-0FF3-561659F2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矩形: 圆角 2">
            <a:extLst>
              <a:ext uri="{FF2B5EF4-FFF2-40B4-BE49-F238E27FC236}">
                <a16:creationId xmlns:a16="http://schemas.microsoft.com/office/drawing/2014/main" id="{40C57218-7B43-6215-F0B7-4EB9E933ADD0}"/>
              </a:ext>
            </a:extLst>
          </p:cNvPr>
          <p:cNvSpPr/>
          <p:nvPr/>
        </p:nvSpPr>
        <p:spPr>
          <a:xfrm>
            <a:off x="280315" y="896051"/>
            <a:ext cx="11691525" cy="5738761"/>
          </a:xfrm>
          <a:prstGeom prst="roundRect">
            <a:avLst>
              <a:gd name="adj" fmla="val 7522"/>
            </a:avLst>
          </a:prstGeom>
          <a:solidFill>
            <a:schemeClr val="bg1"/>
          </a:solidFill>
          <a:ln w="38100">
            <a:solidFill>
              <a:srgbClr val="3D942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A4B08B41-8658-3BDF-EC95-411492D8B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7" y="6919880"/>
            <a:ext cx="12192000" cy="26826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76C1B9C6-09CE-E5B7-EDDA-6EDBAF18D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76D14-96EA-4A36-4780-E30D7F0BB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225" y="120935"/>
            <a:ext cx="7241549" cy="1550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9A436-E215-90EC-AFBC-BEE6DC34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111" y="1267416"/>
            <a:ext cx="4714432" cy="807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0C34E2-11F2-2103-AC87-7655632F6E76}"/>
              </a:ext>
            </a:extLst>
          </p:cNvPr>
          <p:cNvSpPr txBox="1"/>
          <p:nvPr/>
        </p:nvSpPr>
        <p:spPr>
          <a:xfrm>
            <a:off x="6956477" y="3895000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Cánh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gió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Nhạc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réo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vang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Tiếng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xanh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lúa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Uốn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cong tre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làng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429A7-7C71-A017-097D-E07E33261448}"/>
              </a:ext>
            </a:extLst>
          </p:cNvPr>
          <p:cNvSpPr txBox="1"/>
          <p:nvPr/>
        </p:nvSpPr>
        <p:spPr>
          <a:xfrm>
            <a:off x="8585145" y="1788511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Cánh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gió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Tiếng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nó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chơi vơi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hạt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cau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Phơi trên nong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E9D1F-4251-3D6E-915F-09C5BFC80091}"/>
              </a:ext>
            </a:extLst>
          </p:cNvPr>
          <p:cNvSpPr txBox="1"/>
          <p:nvPr/>
        </p:nvSpPr>
        <p:spPr>
          <a:xfrm>
            <a:off x="2329945" y="3986588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như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cánh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đồng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Xong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mùa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gặt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hái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em -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lưỡi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liềm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Ai quên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bỏ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endParaRPr lang="vi-VN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0BE9D-1D98-18B6-DC44-B01A6827DB34}"/>
              </a:ext>
            </a:extLst>
          </p:cNvPr>
          <p:cNvSpPr txBox="1"/>
          <p:nvPr/>
        </p:nvSpPr>
        <p:spPr>
          <a:xfrm>
            <a:off x="4430258" y="1727551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Cánh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gió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Tiếng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nó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ngần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thuyền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Trôi trên sông Ngân.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endParaRPr lang="vi-VN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3029E-5EB4-8EA7-E99E-C3506BBFE152}"/>
              </a:ext>
            </a:extLst>
          </p:cNvPr>
          <p:cNvSpPr txBox="1"/>
          <p:nvPr/>
        </p:nvSpPr>
        <p:spPr>
          <a:xfrm>
            <a:off x="280315" y="2192263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Cánh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gió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Sao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nó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thổi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vang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Sao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trôi qua</a:t>
            </a:r>
            <a:b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</a:b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Diều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thành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trăng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vàng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91952-5069-AF58-0333-52855111D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134" y="1366466"/>
            <a:ext cx="1390999" cy="7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5">
            <a:extLst>
              <a:ext uri="{FF2B5EF4-FFF2-40B4-BE49-F238E27FC236}">
                <a16:creationId xmlns:a16="http://schemas.microsoft.com/office/drawing/2014/main" id="{5B452AA8-1890-58E5-EA37-020A2AFF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01EE2A27-3D27-D1AF-2448-516049C6B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AAE199A7-9671-D96F-4B09-D52DB3F86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84E86F2-3AE9-CF15-0FF1-84836E14A577}"/>
              </a:ext>
            </a:extLst>
          </p:cNvPr>
          <p:cNvGrpSpPr/>
          <p:nvPr/>
        </p:nvGrpSpPr>
        <p:grpSpPr>
          <a:xfrm>
            <a:off x="1867773" y="2202208"/>
            <a:ext cx="2607276" cy="718696"/>
            <a:chOff x="1779373" y="2432277"/>
            <a:chExt cx="2607276" cy="71869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590A319-151B-2668-3349-80B020CBED02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2150AC-4957-FFC8-6459-A91B18D8682B}"/>
                </a:ext>
              </a:extLst>
            </p:cNvPr>
            <p:cNvSpPr txBox="1"/>
            <p:nvPr/>
          </p:nvSpPr>
          <p:spPr>
            <a:xfrm>
              <a:off x="1865870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no </a:t>
              </a:r>
              <a:r>
                <a:rPr lang="en-US" sz="3600" b="1" dirty="0" err="1">
                  <a:latin typeface="Cambria" panose="02040503050406030204" pitchFamily="18" charset="0"/>
                </a:rPr>
                <a:t>gio</a:t>
              </a:r>
              <a:r>
                <a:rPr lang="en-US" sz="3600" b="1" dirty="0">
                  <a:latin typeface="Cambria" panose="02040503050406030204" pitchFamily="18" charset="0"/>
                </a:rPr>
                <a:t>́</a:t>
              </a:r>
              <a:endParaRPr lang="en-US" sz="3600" b="1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B3C6A-72C8-7054-6BEF-D2D11E128306}"/>
              </a:ext>
            </a:extLst>
          </p:cNvPr>
          <p:cNvGrpSpPr/>
          <p:nvPr/>
        </p:nvGrpSpPr>
        <p:grpSpPr>
          <a:xfrm>
            <a:off x="1526966" y="3435775"/>
            <a:ext cx="3288889" cy="718696"/>
            <a:chOff x="1395318" y="2405507"/>
            <a:chExt cx="3288889" cy="7186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A018830-5726-D55C-336F-97872CDAFC54}"/>
                </a:ext>
              </a:extLst>
            </p:cNvPr>
            <p:cNvSpPr/>
            <p:nvPr/>
          </p:nvSpPr>
          <p:spPr>
            <a:xfrm>
              <a:off x="1395318" y="2405507"/>
              <a:ext cx="3202391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E2D90F-7D08-1235-6CCC-F03F668B15C2}"/>
                </a:ext>
              </a:extLst>
            </p:cNvPr>
            <p:cNvSpPr txBox="1"/>
            <p:nvPr/>
          </p:nvSpPr>
          <p:spPr>
            <a:xfrm>
              <a:off x="1481815" y="2441689"/>
              <a:ext cx="32023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l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ưỡi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liềm</a:t>
              </a:r>
              <a:endParaRPr lang="en-US" sz="3600" b="1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D8824C8-4E76-1226-8BC9-B7AEEEE5F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300" y="533564"/>
            <a:ext cx="8193734" cy="1774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700AF5-716F-EB4E-8DEE-47B4C065CAC8}"/>
              </a:ext>
            </a:extLst>
          </p:cNvPr>
          <p:cNvGrpSpPr/>
          <p:nvPr/>
        </p:nvGrpSpPr>
        <p:grpSpPr>
          <a:xfrm>
            <a:off x="5455315" y="3467129"/>
            <a:ext cx="2607276" cy="718696"/>
            <a:chOff x="1779373" y="2432277"/>
            <a:chExt cx="2607276" cy="71869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93072D-0766-179A-4BEB-8E564BDB2896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42C3B7-ADC8-0C11-4438-0BD0693F0912}"/>
                </a:ext>
              </a:extLst>
            </p:cNvPr>
            <p:cNvSpPr txBox="1"/>
            <p:nvPr/>
          </p:nvSpPr>
          <p:spPr>
            <a:xfrm>
              <a:off x="1865870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nhạc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trời</a:t>
              </a:r>
              <a:endParaRPr lang="en-US" sz="3600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F5C26E-AC68-405C-5597-D143A0F9A763}"/>
              </a:ext>
            </a:extLst>
          </p:cNvPr>
          <p:cNvGrpSpPr/>
          <p:nvPr/>
        </p:nvGrpSpPr>
        <p:grpSpPr>
          <a:xfrm>
            <a:off x="5455315" y="2213512"/>
            <a:ext cx="2607276" cy="718696"/>
            <a:chOff x="1779373" y="2432277"/>
            <a:chExt cx="2607276" cy="7186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3306132-DE50-A75A-C7C0-96B9AC4E3A4B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FAEC23-4CBB-868E-3A7E-E6DFB94F09D6}"/>
                </a:ext>
              </a:extLst>
            </p:cNvPr>
            <p:cNvSpPr txBox="1"/>
            <p:nvPr/>
          </p:nvSpPr>
          <p:spPr>
            <a:xfrm>
              <a:off x="1865870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nong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trời</a:t>
              </a:r>
              <a:endParaRPr lang="en-US" sz="3600" b="1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38B40B-803D-0777-EE15-01251384DC0E}"/>
              </a:ext>
            </a:extLst>
          </p:cNvPr>
          <p:cNvGrpSpPr/>
          <p:nvPr/>
        </p:nvGrpSpPr>
        <p:grpSpPr>
          <a:xfrm>
            <a:off x="8800960" y="2249695"/>
            <a:ext cx="2607276" cy="718696"/>
            <a:chOff x="1779373" y="2432277"/>
            <a:chExt cx="2607276" cy="71869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5CDA81D-D673-D6FC-9555-713AAA4156D8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94F1FD-2692-3F19-5B0B-4EA62CEA7B54}"/>
                </a:ext>
              </a:extLst>
            </p:cNvPr>
            <p:cNvSpPr txBox="1"/>
            <p:nvPr/>
          </p:nvSpPr>
          <p:spPr>
            <a:xfrm>
              <a:off x="1865870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uốn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cong</a:t>
              </a:r>
              <a:endParaRPr lang="en-US" sz="3600" b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681531-69A1-F6EC-FEB1-0068BF5D95B4}"/>
              </a:ext>
            </a:extLst>
          </p:cNvPr>
          <p:cNvGrpSpPr/>
          <p:nvPr/>
        </p:nvGrpSpPr>
        <p:grpSpPr>
          <a:xfrm>
            <a:off x="8800960" y="3440422"/>
            <a:ext cx="2607276" cy="718696"/>
            <a:chOff x="1779373" y="2432277"/>
            <a:chExt cx="2607276" cy="71869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E6B468B-63EF-72D6-4712-8AF2102201F2}"/>
                </a:ext>
              </a:extLst>
            </p:cNvPr>
            <p:cNvSpPr/>
            <p:nvPr/>
          </p:nvSpPr>
          <p:spPr>
            <a:xfrm>
              <a:off x="1779373" y="2432277"/>
              <a:ext cx="2520779" cy="71869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D38228-881F-07C6-9FF9-63DE980B1475}"/>
                </a:ext>
              </a:extLst>
            </p:cNvPr>
            <p:cNvSpPr txBox="1"/>
            <p:nvPr/>
          </p:nvSpPr>
          <p:spPr>
            <a:xfrm>
              <a:off x="1865870" y="2432277"/>
              <a:ext cx="252077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ngần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341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id="{D3CF7BC5-F83A-DA97-42F9-31F7E67A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6" y="0"/>
            <a:ext cx="12192000" cy="6857999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B7F65EAD-40A2-D961-CEA7-C403F9933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352"/>
            <a:ext cx="12192000" cy="2682647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12B4F981-EF12-201C-A686-061124C9D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1337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9A056F-6702-087C-1854-5EAC1C671161}"/>
              </a:ext>
            </a:extLst>
          </p:cNvPr>
          <p:cNvGrpSpPr/>
          <p:nvPr/>
        </p:nvGrpSpPr>
        <p:grpSpPr>
          <a:xfrm>
            <a:off x="390765" y="2001924"/>
            <a:ext cx="7179825" cy="3569713"/>
            <a:chOff x="415478" y="2150205"/>
            <a:chExt cx="7179825" cy="356971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B6D88FB-100F-7C4D-1B3C-4E5869A82B8F}"/>
                </a:ext>
              </a:extLst>
            </p:cNvPr>
            <p:cNvSpPr/>
            <p:nvPr/>
          </p:nvSpPr>
          <p:spPr>
            <a:xfrm>
              <a:off x="415478" y="2150205"/>
              <a:ext cx="6430492" cy="3569713"/>
            </a:xfrm>
            <a:prstGeom prst="roundRect">
              <a:avLst/>
            </a:prstGeom>
            <a:solidFill>
              <a:srgbClr val="F8F9E3"/>
            </a:solidFill>
            <a:ln w="38100">
              <a:solidFill>
                <a:srgbClr val="979A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7F6ADD-70DE-E315-5FAF-7E5E712CEA2F}"/>
                </a:ext>
              </a:extLst>
            </p:cNvPr>
            <p:cNvSpPr txBox="1"/>
            <p:nvPr/>
          </p:nvSpPr>
          <p:spPr>
            <a:xfrm>
              <a:off x="1276847" y="2549819"/>
              <a:ext cx="6318456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Trời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như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cánh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đồng</a:t>
              </a:r>
              <a:b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</a:b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Xong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mùa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gặt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hái</a:t>
              </a:r>
              <a:b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</a:b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Diều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em -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lưỡi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liềm</a:t>
              </a:r>
              <a:b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</a:b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Ai quên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bỏ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vi-VN" sz="40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lại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endParaRPr lang="en-US" sz="4000" b="1" i="0" dirty="0"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0F991C-9BEE-087D-7598-9701C666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503" y="537541"/>
            <a:ext cx="9570101" cy="15134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21B9FF-623F-A700-65F0-637EF1ECC384}"/>
              </a:ext>
            </a:extLst>
          </p:cNvPr>
          <p:cNvSpPr txBox="1"/>
          <p:nvPr/>
        </p:nvSpPr>
        <p:spPr>
          <a:xfrm>
            <a:off x="2329945" y="398658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F72B59-9B6C-4E3E-C50E-F4E4CCD68459}"/>
              </a:ext>
            </a:extLst>
          </p:cNvPr>
          <p:cNvSpPr txBox="1"/>
          <p:nvPr/>
        </p:nvSpPr>
        <p:spPr>
          <a:xfrm>
            <a:off x="-2225124" y="882226"/>
            <a:ext cx="548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/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8385F3-1A10-4B23-1982-3AC389850DF2}"/>
              </a:ext>
            </a:extLst>
          </p:cNvPr>
          <p:cNvSpPr txBox="1"/>
          <p:nvPr/>
        </p:nvSpPr>
        <p:spPr>
          <a:xfrm>
            <a:off x="3139356" y="3599748"/>
            <a:ext cx="548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/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259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-0.25"/>
  <p:tag name="KSO_WM_UNIT_LINE_FORE_SCHEMECOLOR_INDEX" val="14"/>
  <p:tag name="KSO_WM_UNIT_LINE_FILL_TYPE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.15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02"/>
  <p:tag name="KSO_WM_UNIT_FILL_FORE_SCHEMECOLOR_INDEX_2" val="5"/>
  <p:tag name="KSO_WM_UNIT_FILL_FORE_SCHEMECOLOR_INDEX_2_POS" val="0.53"/>
  <p:tag name="KSO_WM_UNIT_FILL_FORE_SCHEMECOLOR_INDEX_2_TRANS" val="0"/>
  <p:tag name="KSO_WM_UNIT_FILL_FORE_SCHEMECOLOR_INDEX_3_BRIGHTNESS" val="-0.15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999</Words>
  <Application>Microsoft Office PowerPoint</Application>
  <PresentationFormat>Widescreen</PresentationFormat>
  <Paragraphs>118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Calibri</vt:lpstr>
      <vt:lpstr>#9Slide05 Aphrodite Pro</vt:lpstr>
      <vt:lpstr>SVN-Newton</vt:lpstr>
      <vt:lpstr>Wingdings</vt:lpstr>
      <vt:lpstr>Cambria</vt:lpstr>
      <vt:lpstr>UTM Avo</vt:lpstr>
      <vt:lpstr>思源黑体 CN Regular</vt:lpstr>
      <vt:lpstr>Arial</vt:lpstr>
      <vt:lpstr>FC Onigiri Outline</vt:lpstr>
      <vt:lpstr>can_NongAor</vt:lpstr>
      <vt:lpstr>#9Slide07 HoneyCream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9Slide</cp:lastModifiedBy>
  <cp:revision>4</cp:revision>
  <dcterms:created xsi:type="dcterms:W3CDTF">2022-11-01T15:06:29Z</dcterms:created>
  <dcterms:modified xsi:type="dcterms:W3CDTF">2024-12-02T14:37:48Z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2022-11-01T17:49:50Z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94383c20-a4c2-48ba-9947-e955e665400b</vt:lpwstr>
  </property>
  <property fmtid="{D5CDD505-2E9C-101B-9397-08002B2CF9AE}" pid="8" name="MSIP_Label_defa4170-0d19-0005-0004-bc88714345d2_ContentBits">
    <vt:lpwstr>0</vt:lpwstr>
  </property>
</Properties>
</file>