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>
            <a:extLst>
              <a:ext uri="{FF2B5EF4-FFF2-40B4-BE49-F238E27FC236}">
                <a16:creationId xmlns:a16="http://schemas.microsoft.com/office/drawing/2014/main" id="{EE4A213D-3CC8-48AB-8424-034DE797FE13}"/>
              </a:ext>
            </a:extLst>
          </p:cNvPr>
          <p:cNvSpPr/>
          <p:nvPr userDrawn="1"/>
        </p:nvSpPr>
        <p:spPr>
          <a:xfrm>
            <a:off x="362494" y="359783"/>
            <a:ext cx="11467011" cy="613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FE947134-F9DA-2415-2938-A31585E2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95" y="403880"/>
            <a:ext cx="726420" cy="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161A8820-E65D-42B2-8810-54A5F6260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78A014C-CFE1-4F93-918D-EFC31A6AD698}"/>
              </a:ext>
            </a:extLst>
          </p:cNvPr>
          <p:cNvSpPr/>
          <p:nvPr userDrawn="1"/>
        </p:nvSpPr>
        <p:spPr>
          <a:xfrm>
            <a:off x="242351" y="270272"/>
            <a:ext cx="11707299" cy="63174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6EF87789-CB36-2479-D2E0-C630E99E9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5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517919"/>
            <a:ext cx="2777278" cy="2348382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D3F12D8C-1C04-8EF2-3664-368ACC7E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8" y="3481501"/>
            <a:ext cx="4243449" cy="4264666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4789858"/>
            <a:ext cx="1933230" cy="1933230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38" y="1028700"/>
            <a:ext cx="2123938" cy="2123938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007" y="758485"/>
            <a:ext cx="1402087" cy="1402087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1995353" y="446454"/>
            <a:ext cx="775996" cy="988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220" y="163577"/>
            <a:ext cx="2517866" cy="16704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60098" y="0"/>
            <a:ext cx="4179709" cy="1795826"/>
            <a:chOff x="3360098" y="0"/>
            <a:chExt cx="4179709" cy="1795826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BA2F9889-4ED7-BD2C-D113-3A66ED015D94}"/>
                </a:ext>
              </a:extLst>
            </p:cNvPr>
            <p:cNvGrpSpPr/>
            <p:nvPr/>
          </p:nvGrpSpPr>
          <p:grpSpPr>
            <a:xfrm>
              <a:off x="3360098" y="0"/>
              <a:ext cx="4179709" cy="1563916"/>
              <a:chOff x="4185391" y="401244"/>
              <a:chExt cx="4179709" cy="1563916"/>
            </a:xfrm>
          </p:grpSpPr>
          <p:sp>
            <p:nvSpPr>
              <p:cNvPr id="8" name="矩形: 圆角 40">
                <a:extLst>
                  <a:ext uri="{FF2B5EF4-FFF2-40B4-BE49-F238E27FC236}">
                    <a16:creationId xmlns:a16="http://schemas.microsoft.com/office/drawing/2014/main" id="{C8003729-AE03-A70B-6D29-54606A226DEC}"/>
                  </a:ext>
                </a:extLst>
              </p:cNvPr>
              <p:cNvSpPr/>
              <p:nvPr/>
            </p:nvSpPr>
            <p:spPr>
              <a:xfrm>
                <a:off x="5179757" y="855834"/>
                <a:ext cx="2578614" cy="983509"/>
              </a:xfrm>
              <a:prstGeom prst="roundRect">
                <a:avLst/>
              </a:prstGeom>
              <a:solidFill>
                <a:srgbClr val="F98F7C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62号-元气酪酪体" panose="00000500000000000000" pitchFamily="2" charset="-122"/>
                  <a:ea typeface="字魂162号-元气酪酪体" panose="00000500000000000000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483EB17D-220F-AA9F-17E6-07F3E5951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714"/>
              <a:stretch/>
            </p:blipFill>
            <p:spPr>
              <a:xfrm>
                <a:off x="4185391" y="563031"/>
                <a:ext cx="1655398" cy="1402129"/>
              </a:xfrm>
              <a:prstGeom prst="rect">
                <a:avLst/>
              </a:prstGeom>
            </p:spPr>
          </p:pic>
          <p:pic>
            <p:nvPicPr>
              <p:cNvPr id="10" name="图片 61">
                <a:extLst>
                  <a:ext uri="{FF2B5EF4-FFF2-40B4-BE49-F238E27FC236}">
                    <a16:creationId xmlns:a16="http://schemas.microsoft.com/office/drawing/2014/main" id="{3D442D6B-4246-C5B4-E1BE-9FAD74A92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27" r="-5739" b="28632"/>
              <a:stretch/>
            </p:blipFill>
            <p:spPr>
              <a:xfrm>
                <a:off x="7081769" y="401244"/>
                <a:ext cx="1283331" cy="100067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8928" y="454590"/>
              <a:ext cx="2603218" cy="134123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0483" y="2084302"/>
            <a:ext cx="8492464" cy="249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7481" y="4732572"/>
            <a:ext cx="2608655" cy="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644" y="-1311"/>
            <a:ext cx="7651143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86" y="1079846"/>
            <a:ext cx="3131779" cy="4489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17805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2099" y="1051627"/>
            <a:ext cx="0" cy="4479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07" y="1220382"/>
            <a:ext cx="5962650" cy="433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017167" y="1954370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017167" y="4251454"/>
            <a:ext cx="36160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3285647" y="4750217"/>
            <a:ext cx="518714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51" y="1487472"/>
            <a:ext cx="3948199" cy="39481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958977" y="1970996"/>
            <a:ext cx="2787224" cy="68907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5204816" y="2256619"/>
            <a:ext cx="2508510" cy="69818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74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Trong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cuộc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sống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, </a:t>
            </a:r>
            <a:r>
              <a:rPr lang="vi-VN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hai đường thẳng song song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được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ứng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dụng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như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thế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 </a:t>
            </a:r>
            <a:r>
              <a:rPr lang="en-US" altLang="zh-CN" sz="400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nào</a:t>
            </a:r>
            <a:r>
              <a:rPr lang="en-US" altLang="zh-CN" sz="400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ea typeface="inpin heiti" charset="-122"/>
              </a:rPr>
              <a:t>?</a:t>
            </a:r>
            <a:endParaRPr lang="vi-VN" altLang="zh-CN" sz="400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ndrogyne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52" y="3195686"/>
            <a:ext cx="3521631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02" y="115859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557" y="27400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Bảng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hiệu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276" y="560340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30777" y="3684654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Khung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sổ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19203" y="1188916"/>
            <a:ext cx="4250347" cy="15017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881567" y="10725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22877" y="2519062"/>
            <a:ext cx="5704910" cy="1033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10879" y="4399805"/>
            <a:ext cx="57420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00187" y="210593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89660" y="283991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56361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00187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138" y="584996"/>
            <a:ext cx="9863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và CD có phải là hai đường thẳng song song không?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3226" y="3243263"/>
            <a:ext cx="0" cy="11641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6163" y="2690708"/>
            <a:ext cx="0" cy="17090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27"/>
          <p:cNvGrpSpPr/>
          <p:nvPr/>
        </p:nvGrpSpPr>
        <p:grpSpPr>
          <a:xfrm>
            <a:off x="656748" y="335812"/>
            <a:ext cx="11050569" cy="1919329"/>
            <a:chOff x="2752641" y="3846647"/>
            <a:chExt cx="10005372" cy="1437096"/>
          </a:xfrm>
          <a:solidFill>
            <a:srgbClr val="6F69AC"/>
          </a:solidFill>
        </p:grpSpPr>
        <p:sp>
          <p:nvSpPr>
            <p:cNvPr id="1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D6F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文本框 23"/>
            <p:cNvSpPr txBox="1"/>
            <p:nvPr/>
          </p:nvSpPr>
          <p:spPr>
            <a:xfrm>
              <a:off x="2861219" y="3945945"/>
              <a:ext cx="9856076" cy="117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đường thẳng AB và CD không song song với nhau </a:t>
              </a:r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vì </a:t>
              </a:r>
              <a:endParaRPr lang="en-US" altLang="zh-CN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  <a:p>
              <a:pPr algn="ctr"/>
              <a:r>
                <a:rPr lang="vi-VN" altLang="zh-CN" sz="31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vi-VN" altLang="zh-CN" sz="3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 thẳng không cách nhau một đơn vị không đổi, kéo dài hai đường thẳng AB và CD ta thấy chúng </a:t>
              </a:r>
              <a:r>
                <a:rPr lang="vi-VN" altLang="zh-CN" sz="31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 nhau.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14827" y="3445284"/>
            <a:ext cx="6656343" cy="1206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4827" y="4399060"/>
            <a:ext cx="6656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596670" y="4301459"/>
            <a:ext cx="197709" cy="1977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9" grpId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-1202491" y="-1137986"/>
            <a:ext cx="6553496" cy="101111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166886" y="138896"/>
            <a:ext cx="7824486" cy="6585995"/>
            <a:chOff x="4166886" y="138896"/>
            <a:chExt cx="7824486" cy="6585995"/>
          </a:xfrm>
        </p:grpSpPr>
        <p:grpSp>
          <p:nvGrpSpPr>
            <p:cNvPr id="2" name="组合 19"/>
            <p:cNvGrpSpPr/>
            <p:nvPr/>
          </p:nvGrpSpPr>
          <p:grpSpPr>
            <a:xfrm>
              <a:off x="4166886" y="138896"/>
              <a:ext cx="7824486" cy="6585995"/>
              <a:chOff x="6475654" y="1638642"/>
              <a:chExt cx="4396503" cy="3875422"/>
            </a:xfrm>
          </p:grpSpPr>
          <p:grpSp>
            <p:nvGrpSpPr>
              <p:cNvPr id="3" name="组合 1"/>
              <p:cNvGrpSpPr/>
              <p:nvPr/>
            </p:nvGrpSpPr>
            <p:grpSpPr>
              <a:xfrm>
                <a:off x="6475654" y="2064662"/>
                <a:ext cx="4259379" cy="3449402"/>
                <a:chOff x="551674" y="602974"/>
                <a:chExt cx="4258639" cy="3448337"/>
              </a:xfrm>
            </p:grpSpPr>
            <p:pic>
              <p:nvPicPr>
                <p:cNvPr id="6" name="Picture 242" descr="C:\Users\Thinkpad\Desktop\新建文件夹 (2)\2_0005_图层-3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74" y="602974"/>
                  <a:ext cx="4258639" cy="34483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758629" y="1278574"/>
                  <a:ext cx="3797899" cy="2549559"/>
                </a:xfrm>
                <a:custGeom>
                  <a:avLst/>
                  <a:gdLst>
                    <a:gd name="T0" fmla="*/ 1902 w 2011"/>
                    <a:gd name="T1" fmla="*/ 19 h 1350"/>
                    <a:gd name="T2" fmla="*/ 1739 w 2011"/>
                    <a:gd name="T3" fmla="*/ 19 h 1350"/>
                    <a:gd name="T4" fmla="*/ 1555 w 2011"/>
                    <a:gd name="T5" fmla="*/ 21 h 1350"/>
                    <a:gd name="T6" fmla="*/ 1244 w 2011"/>
                    <a:gd name="T7" fmla="*/ 44 h 1350"/>
                    <a:gd name="T8" fmla="*/ 636 w 2011"/>
                    <a:gd name="T9" fmla="*/ 83 h 1350"/>
                    <a:gd name="T10" fmla="*/ 332 w 2011"/>
                    <a:gd name="T11" fmla="*/ 96 h 1350"/>
                    <a:gd name="T12" fmla="*/ 125 w 2011"/>
                    <a:gd name="T13" fmla="*/ 71 h 1350"/>
                    <a:gd name="T14" fmla="*/ 40 w 2011"/>
                    <a:gd name="T15" fmla="*/ 49 h 1350"/>
                    <a:gd name="T16" fmla="*/ 29 w 2011"/>
                    <a:gd name="T17" fmla="*/ 75 h 1350"/>
                    <a:gd name="T18" fmla="*/ 21 w 2011"/>
                    <a:gd name="T19" fmla="*/ 166 h 1350"/>
                    <a:gd name="T20" fmla="*/ 25 w 2011"/>
                    <a:gd name="T21" fmla="*/ 229 h 1350"/>
                    <a:gd name="T22" fmla="*/ 25 w 2011"/>
                    <a:gd name="T23" fmla="*/ 468 h 1350"/>
                    <a:gd name="T24" fmla="*/ 5 w 2011"/>
                    <a:gd name="T25" fmla="*/ 719 h 1350"/>
                    <a:gd name="T26" fmla="*/ 0 w 2011"/>
                    <a:gd name="T27" fmla="*/ 876 h 1350"/>
                    <a:gd name="T28" fmla="*/ 18 w 2011"/>
                    <a:gd name="T29" fmla="*/ 1095 h 1350"/>
                    <a:gd name="T30" fmla="*/ 37 w 2011"/>
                    <a:gd name="T31" fmla="*/ 1325 h 1350"/>
                    <a:gd name="T32" fmla="*/ 40 w 2011"/>
                    <a:gd name="T33" fmla="*/ 1349 h 1350"/>
                    <a:gd name="T34" fmla="*/ 64 w 2011"/>
                    <a:gd name="T35" fmla="*/ 1340 h 1350"/>
                    <a:gd name="T36" fmla="*/ 165 w 2011"/>
                    <a:gd name="T37" fmla="*/ 1307 h 1350"/>
                    <a:gd name="T38" fmla="*/ 375 w 2011"/>
                    <a:gd name="T39" fmla="*/ 1290 h 1350"/>
                    <a:gd name="T40" fmla="*/ 693 w 2011"/>
                    <a:gd name="T41" fmla="*/ 1279 h 1350"/>
                    <a:gd name="T42" fmla="*/ 1256 w 2011"/>
                    <a:gd name="T43" fmla="*/ 1267 h 1350"/>
                    <a:gd name="T44" fmla="*/ 1818 w 2011"/>
                    <a:gd name="T45" fmla="*/ 1261 h 1350"/>
                    <a:gd name="T46" fmla="*/ 2009 w 2011"/>
                    <a:gd name="T47" fmla="*/ 1270 h 1350"/>
                    <a:gd name="T48" fmla="*/ 2001 w 2011"/>
                    <a:gd name="T49" fmla="*/ 1118 h 1350"/>
                    <a:gd name="T50" fmla="*/ 1980 w 2011"/>
                    <a:gd name="T51" fmla="*/ 705 h 1350"/>
                    <a:gd name="T52" fmla="*/ 1989 w 2011"/>
                    <a:gd name="T53" fmla="*/ 438 h 1350"/>
                    <a:gd name="T54" fmla="*/ 1991 w 2011"/>
                    <a:gd name="T55" fmla="*/ 307 h 1350"/>
                    <a:gd name="T56" fmla="*/ 2001 w 2011"/>
                    <a:gd name="T57" fmla="*/ 195 h 1350"/>
                    <a:gd name="T58" fmla="*/ 2011 w 2011"/>
                    <a:gd name="T59" fmla="*/ 84 h 1350"/>
                    <a:gd name="T60" fmla="*/ 2001 w 2011"/>
                    <a:gd name="T61" fmla="*/ 15 h 1350"/>
                    <a:gd name="T62" fmla="*/ 2001 w 2011"/>
                    <a:gd name="T63" fmla="*/ 2 h 1350"/>
                    <a:gd name="T64" fmla="*/ 1985 w 2011"/>
                    <a:gd name="T65" fmla="*/ 5 h 1350"/>
                    <a:gd name="T66" fmla="*/ 1994 w 2011"/>
                    <a:gd name="T67" fmla="*/ 67 h 1350"/>
                    <a:gd name="T68" fmla="*/ 1984 w 2011"/>
                    <a:gd name="T69" fmla="*/ 193 h 1350"/>
                    <a:gd name="T70" fmla="*/ 1974 w 2011"/>
                    <a:gd name="T71" fmla="*/ 300 h 1350"/>
                    <a:gd name="T72" fmla="*/ 1974 w 2011"/>
                    <a:gd name="T73" fmla="*/ 394 h 1350"/>
                    <a:gd name="T74" fmla="*/ 1965 w 2011"/>
                    <a:gd name="T75" fmla="*/ 703 h 1350"/>
                    <a:gd name="T76" fmla="*/ 1976 w 2011"/>
                    <a:gd name="T77" fmla="*/ 1017 h 1350"/>
                    <a:gd name="T78" fmla="*/ 1904 w 2011"/>
                    <a:gd name="T79" fmla="*/ 1249 h 1350"/>
                    <a:gd name="T80" fmla="*/ 1440 w 2011"/>
                    <a:gd name="T81" fmla="*/ 1245 h 1350"/>
                    <a:gd name="T82" fmla="*/ 776 w 2011"/>
                    <a:gd name="T83" fmla="*/ 1261 h 1350"/>
                    <a:gd name="T84" fmla="*/ 425 w 2011"/>
                    <a:gd name="T85" fmla="*/ 1274 h 1350"/>
                    <a:gd name="T86" fmla="*/ 148 w 2011"/>
                    <a:gd name="T87" fmla="*/ 1294 h 1350"/>
                    <a:gd name="T88" fmla="*/ 52 w 2011"/>
                    <a:gd name="T89" fmla="*/ 1328 h 1350"/>
                    <a:gd name="T90" fmla="*/ 47 w 2011"/>
                    <a:gd name="T91" fmla="*/ 1210 h 1350"/>
                    <a:gd name="T92" fmla="*/ 24 w 2011"/>
                    <a:gd name="T93" fmla="*/ 983 h 1350"/>
                    <a:gd name="T94" fmla="*/ 16 w 2011"/>
                    <a:gd name="T95" fmla="*/ 846 h 1350"/>
                    <a:gd name="T96" fmla="*/ 31 w 2011"/>
                    <a:gd name="T97" fmla="*/ 595 h 1350"/>
                    <a:gd name="T98" fmla="*/ 47 w 2011"/>
                    <a:gd name="T99" fmla="*/ 341 h 1350"/>
                    <a:gd name="T100" fmla="*/ 39 w 2011"/>
                    <a:gd name="T101" fmla="*/ 214 h 1350"/>
                    <a:gd name="T102" fmla="*/ 37 w 2011"/>
                    <a:gd name="T103" fmla="*/ 141 h 1350"/>
                    <a:gd name="T104" fmla="*/ 49 w 2011"/>
                    <a:gd name="T105" fmla="*/ 66 h 1350"/>
                    <a:gd name="T106" fmla="*/ 210 w 2011"/>
                    <a:gd name="T107" fmla="*/ 102 h 1350"/>
                    <a:gd name="T108" fmla="*/ 421 w 2011"/>
                    <a:gd name="T109" fmla="*/ 113 h 1350"/>
                    <a:gd name="T110" fmla="*/ 897 w 2011"/>
                    <a:gd name="T111" fmla="*/ 78 h 1350"/>
                    <a:gd name="T112" fmla="*/ 1453 w 2011"/>
                    <a:gd name="T113" fmla="*/ 46 h 1350"/>
                    <a:gd name="T114" fmla="*/ 1599 w 2011"/>
                    <a:gd name="T115" fmla="*/ 34 h 1350"/>
                    <a:gd name="T116" fmla="*/ 1805 w 2011"/>
                    <a:gd name="T117" fmla="*/ 37 h 1350"/>
                    <a:gd name="T118" fmla="*/ 1959 w 2011"/>
                    <a:gd name="T119" fmla="*/ 28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11" h="1350">
                      <a:moveTo>
                        <a:pt x="1985" y="5"/>
                      </a:moveTo>
                      <a:lnTo>
                        <a:pt x="1985" y="5"/>
                      </a:lnTo>
                      <a:lnTo>
                        <a:pt x="1959" y="11"/>
                      </a:lnTo>
                      <a:lnTo>
                        <a:pt x="1932" y="15"/>
                      </a:lnTo>
                      <a:lnTo>
                        <a:pt x="1902" y="19"/>
                      </a:lnTo>
                      <a:lnTo>
                        <a:pt x="1871" y="21"/>
                      </a:lnTo>
                      <a:lnTo>
                        <a:pt x="1839" y="21"/>
                      </a:lnTo>
                      <a:lnTo>
                        <a:pt x="1807" y="21"/>
                      </a:lnTo>
                      <a:lnTo>
                        <a:pt x="1739" y="19"/>
                      </a:lnTo>
                      <a:lnTo>
                        <a:pt x="1739" y="19"/>
                      </a:lnTo>
                      <a:lnTo>
                        <a:pt x="1691" y="18"/>
                      </a:lnTo>
                      <a:lnTo>
                        <a:pt x="1645" y="17"/>
                      </a:lnTo>
                      <a:lnTo>
                        <a:pt x="1598" y="18"/>
                      </a:lnTo>
                      <a:lnTo>
                        <a:pt x="1576" y="19"/>
                      </a:lnTo>
                      <a:lnTo>
                        <a:pt x="1555" y="21"/>
                      </a:lnTo>
                      <a:lnTo>
                        <a:pt x="1555" y="21"/>
                      </a:lnTo>
                      <a:lnTo>
                        <a:pt x="1503" y="26"/>
                      </a:lnTo>
                      <a:lnTo>
                        <a:pt x="1451" y="31"/>
                      </a:lnTo>
                      <a:lnTo>
                        <a:pt x="1348" y="39"/>
                      </a:lnTo>
                      <a:lnTo>
                        <a:pt x="1244" y="44"/>
                      </a:lnTo>
                      <a:lnTo>
                        <a:pt x="1142" y="48"/>
                      </a:lnTo>
                      <a:lnTo>
                        <a:pt x="896" y="61"/>
                      </a:lnTo>
                      <a:lnTo>
                        <a:pt x="725" y="75"/>
                      </a:lnTo>
                      <a:lnTo>
                        <a:pt x="725" y="75"/>
                      </a:lnTo>
                      <a:lnTo>
                        <a:pt x="636" y="83"/>
                      </a:lnTo>
                      <a:lnTo>
                        <a:pt x="550" y="91"/>
                      </a:lnTo>
                      <a:lnTo>
                        <a:pt x="462" y="94"/>
                      </a:lnTo>
                      <a:lnTo>
                        <a:pt x="419" y="96"/>
                      </a:lnTo>
                      <a:lnTo>
                        <a:pt x="376" y="97"/>
                      </a:lnTo>
                      <a:lnTo>
                        <a:pt x="332" y="96"/>
                      </a:lnTo>
                      <a:lnTo>
                        <a:pt x="290" y="93"/>
                      </a:lnTo>
                      <a:lnTo>
                        <a:pt x="248" y="91"/>
                      </a:lnTo>
                      <a:lnTo>
                        <a:pt x="206" y="85"/>
                      </a:lnTo>
                      <a:lnTo>
                        <a:pt x="165" y="79"/>
                      </a:lnTo>
                      <a:lnTo>
                        <a:pt x="125" y="71"/>
                      </a:lnTo>
                      <a:lnTo>
                        <a:pt x="86" y="61"/>
                      </a:lnTo>
                      <a:lnTo>
                        <a:pt x="46" y="49"/>
                      </a:lnTo>
                      <a:lnTo>
                        <a:pt x="46" y="49"/>
                      </a:lnTo>
                      <a:lnTo>
                        <a:pt x="43" y="48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1" y="63"/>
                      </a:lnTo>
                      <a:lnTo>
                        <a:pt x="29" y="75"/>
                      </a:lnTo>
                      <a:lnTo>
                        <a:pt x="24" y="96"/>
                      </a:lnTo>
                      <a:lnTo>
                        <a:pt x="21" y="119"/>
                      </a:lnTo>
                      <a:lnTo>
                        <a:pt x="20" y="141"/>
                      </a:lnTo>
                      <a:lnTo>
                        <a:pt x="20" y="141"/>
                      </a:lnTo>
                      <a:lnTo>
                        <a:pt x="21" y="166"/>
                      </a:lnTo>
                      <a:lnTo>
                        <a:pt x="22" y="189"/>
                      </a:lnTo>
                      <a:lnTo>
                        <a:pt x="24" y="227"/>
                      </a:lnTo>
                      <a:lnTo>
                        <a:pt x="24" y="227"/>
                      </a:lnTo>
                      <a:lnTo>
                        <a:pt x="25" y="229"/>
                      </a:lnTo>
                      <a:lnTo>
                        <a:pt x="25" y="229"/>
                      </a:lnTo>
                      <a:lnTo>
                        <a:pt x="29" y="285"/>
                      </a:lnTo>
                      <a:lnTo>
                        <a:pt x="30" y="341"/>
                      </a:lnTo>
                      <a:lnTo>
                        <a:pt x="30" y="341"/>
                      </a:lnTo>
                      <a:lnTo>
                        <a:pt x="29" y="404"/>
                      </a:lnTo>
                      <a:lnTo>
                        <a:pt x="25" y="468"/>
                      </a:lnTo>
                      <a:lnTo>
                        <a:pt x="21" y="530"/>
                      </a:lnTo>
                      <a:lnTo>
                        <a:pt x="15" y="593"/>
                      </a:lnTo>
                      <a:lnTo>
                        <a:pt x="15" y="593"/>
                      </a:lnTo>
                      <a:lnTo>
                        <a:pt x="9" y="655"/>
                      </a:lnTo>
                      <a:lnTo>
                        <a:pt x="5" y="719"/>
                      </a:lnTo>
                      <a:lnTo>
                        <a:pt x="2" y="782"/>
                      </a:lnTo>
                      <a:lnTo>
                        <a:pt x="0" y="846"/>
                      </a:lnTo>
                      <a:lnTo>
                        <a:pt x="0" y="846"/>
                      </a:lnTo>
                      <a:lnTo>
                        <a:pt x="0" y="876"/>
                      </a:lnTo>
                      <a:lnTo>
                        <a:pt x="0" y="876"/>
                      </a:lnTo>
                      <a:lnTo>
                        <a:pt x="3" y="930"/>
                      </a:lnTo>
                      <a:lnTo>
                        <a:pt x="7" y="985"/>
                      </a:lnTo>
                      <a:lnTo>
                        <a:pt x="13" y="1040"/>
                      </a:lnTo>
                      <a:lnTo>
                        <a:pt x="18" y="1095"/>
                      </a:lnTo>
                      <a:lnTo>
                        <a:pt x="18" y="1095"/>
                      </a:lnTo>
                      <a:lnTo>
                        <a:pt x="25" y="1154"/>
                      </a:lnTo>
                      <a:lnTo>
                        <a:pt x="31" y="1213"/>
                      </a:lnTo>
                      <a:lnTo>
                        <a:pt x="35" y="1270"/>
                      </a:lnTo>
                      <a:lnTo>
                        <a:pt x="37" y="1325"/>
                      </a:lnTo>
                      <a:lnTo>
                        <a:pt x="37" y="1325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7" y="1342"/>
                      </a:lnTo>
                      <a:lnTo>
                        <a:pt x="38" y="1346"/>
                      </a:lnTo>
                      <a:lnTo>
                        <a:pt x="40" y="1349"/>
                      </a:lnTo>
                      <a:lnTo>
                        <a:pt x="40" y="1349"/>
                      </a:lnTo>
                      <a:lnTo>
                        <a:pt x="46" y="1350"/>
                      </a:lnTo>
                      <a:lnTo>
                        <a:pt x="49" y="1349"/>
                      </a:lnTo>
                      <a:lnTo>
                        <a:pt x="49" y="1349"/>
                      </a:lnTo>
                      <a:lnTo>
                        <a:pt x="64" y="1340"/>
                      </a:lnTo>
                      <a:lnTo>
                        <a:pt x="81" y="1331"/>
                      </a:lnTo>
                      <a:lnTo>
                        <a:pt x="99" y="1324"/>
                      </a:lnTo>
                      <a:lnTo>
                        <a:pt x="119" y="1318"/>
                      </a:lnTo>
                      <a:lnTo>
                        <a:pt x="141" y="1312"/>
                      </a:lnTo>
                      <a:lnTo>
                        <a:pt x="165" y="1307"/>
                      </a:lnTo>
                      <a:lnTo>
                        <a:pt x="189" y="1303"/>
                      </a:lnTo>
                      <a:lnTo>
                        <a:pt x="215" y="1301"/>
                      </a:lnTo>
                      <a:lnTo>
                        <a:pt x="268" y="1296"/>
                      </a:lnTo>
                      <a:lnTo>
                        <a:pt x="322" y="1292"/>
                      </a:lnTo>
                      <a:lnTo>
                        <a:pt x="375" y="1290"/>
                      </a:lnTo>
                      <a:lnTo>
                        <a:pt x="425" y="1289"/>
                      </a:lnTo>
                      <a:lnTo>
                        <a:pt x="528" y="1285"/>
                      </a:lnTo>
                      <a:lnTo>
                        <a:pt x="528" y="1285"/>
                      </a:lnTo>
                      <a:lnTo>
                        <a:pt x="611" y="1281"/>
                      </a:lnTo>
                      <a:lnTo>
                        <a:pt x="693" y="1279"/>
                      </a:lnTo>
                      <a:lnTo>
                        <a:pt x="776" y="1277"/>
                      </a:lnTo>
                      <a:lnTo>
                        <a:pt x="859" y="1276"/>
                      </a:lnTo>
                      <a:lnTo>
                        <a:pt x="1024" y="1274"/>
                      </a:lnTo>
                      <a:lnTo>
                        <a:pt x="1256" y="1267"/>
                      </a:lnTo>
                      <a:lnTo>
                        <a:pt x="1256" y="1267"/>
                      </a:lnTo>
                      <a:lnTo>
                        <a:pt x="1444" y="1261"/>
                      </a:lnTo>
                      <a:lnTo>
                        <a:pt x="1537" y="1258"/>
                      </a:lnTo>
                      <a:lnTo>
                        <a:pt x="1632" y="1258"/>
                      </a:lnTo>
                      <a:lnTo>
                        <a:pt x="1725" y="1258"/>
                      </a:lnTo>
                      <a:lnTo>
                        <a:pt x="1818" y="1261"/>
                      </a:lnTo>
                      <a:lnTo>
                        <a:pt x="1910" y="1264"/>
                      </a:lnTo>
                      <a:lnTo>
                        <a:pt x="2002" y="1272"/>
                      </a:lnTo>
                      <a:lnTo>
                        <a:pt x="2002" y="1272"/>
                      </a:lnTo>
                      <a:lnTo>
                        <a:pt x="2005" y="1272"/>
                      </a:lnTo>
                      <a:lnTo>
                        <a:pt x="2009" y="1270"/>
                      </a:lnTo>
                      <a:lnTo>
                        <a:pt x="2009" y="1270"/>
                      </a:lnTo>
                      <a:lnTo>
                        <a:pt x="2010" y="1267"/>
                      </a:lnTo>
                      <a:lnTo>
                        <a:pt x="2010" y="1264"/>
                      </a:lnTo>
                      <a:lnTo>
                        <a:pt x="2001" y="1118"/>
                      </a:lnTo>
                      <a:lnTo>
                        <a:pt x="2001" y="1118"/>
                      </a:lnTo>
                      <a:lnTo>
                        <a:pt x="1993" y="1014"/>
                      </a:lnTo>
                      <a:lnTo>
                        <a:pt x="1987" y="912"/>
                      </a:lnTo>
                      <a:lnTo>
                        <a:pt x="1981" y="808"/>
                      </a:lnTo>
                      <a:lnTo>
                        <a:pt x="1981" y="758"/>
                      </a:lnTo>
                      <a:lnTo>
                        <a:pt x="1980" y="705"/>
                      </a:lnTo>
                      <a:lnTo>
                        <a:pt x="1980" y="705"/>
                      </a:lnTo>
                      <a:lnTo>
                        <a:pt x="1981" y="615"/>
                      </a:lnTo>
                      <a:lnTo>
                        <a:pt x="1985" y="523"/>
                      </a:lnTo>
                      <a:lnTo>
                        <a:pt x="1985" y="523"/>
                      </a:lnTo>
                      <a:lnTo>
                        <a:pt x="1989" y="438"/>
                      </a:lnTo>
                      <a:lnTo>
                        <a:pt x="1991" y="394"/>
                      </a:lnTo>
                      <a:lnTo>
                        <a:pt x="1991" y="351"/>
                      </a:lnTo>
                      <a:lnTo>
                        <a:pt x="1991" y="351"/>
                      </a:lnTo>
                      <a:lnTo>
                        <a:pt x="1991" y="307"/>
                      </a:lnTo>
                      <a:lnTo>
                        <a:pt x="1991" y="307"/>
                      </a:lnTo>
                      <a:lnTo>
                        <a:pt x="1991" y="299"/>
                      </a:lnTo>
                      <a:lnTo>
                        <a:pt x="1991" y="299"/>
                      </a:lnTo>
                      <a:lnTo>
                        <a:pt x="1991" y="276"/>
                      </a:lnTo>
                      <a:lnTo>
                        <a:pt x="1993" y="250"/>
                      </a:lnTo>
                      <a:lnTo>
                        <a:pt x="2001" y="195"/>
                      </a:lnTo>
                      <a:lnTo>
                        <a:pt x="2001" y="195"/>
                      </a:lnTo>
                      <a:lnTo>
                        <a:pt x="2007" y="138"/>
                      </a:lnTo>
                      <a:lnTo>
                        <a:pt x="2010" y="110"/>
                      </a:lnTo>
                      <a:lnTo>
                        <a:pt x="2011" y="84"/>
                      </a:lnTo>
                      <a:lnTo>
                        <a:pt x="2011" y="84"/>
                      </a:lnTo>
                      <a:lnTo>
                        <a:pt x="2010" y="65"/>
                      </a:lnTo>
                      <a:lnTo>
                        <a:pt x="2009" y="48"/>
                      </a:lnTo>
                      <a:lnTo>
                        <a:pt x="2005" y="31"/>
                      </a:lnTo>
                      <a:lnTo>
                        <a:pt x="2001" y="15"/>
                      </a:lnTo>
                      <a:lnTo>
                        <a:pt x="2001" y="15"/>
                      </a:lnTo>
                      <a:lnTo>
                        <a:pt x="2002" y="11"/>
                      </a:lnTo>
                      <a:lnTo>
                        <a:pt x="2003" y="8"/>
                      </a:lnTo>
                      <a:lnTo>
                        <a:pt x="2003" y="8"/>
                      </a:lnTo>
                      <a:lnTo>
                        <a:pt x="2002" y="5"/>
                      </a:lnTo>
                      <a:lnTo>
                        <a:pt x="2001" y="2"/>
                      </a:lnTo>
                      <a:lnTo>
                        <a:pt x="2001" y="2"/>
                      </a:lnTo>
                      <a:lnTo>
                        <a:pt x="1997" y="0"/>
                      </a:lnTo>
                      <a:lnTo>
                        <a:pt x="1993" y="1"/>
                      </a:lnTo>
                      <a:lnTo>
                        <a:pt x="1989" y="2"/>
                      </a:lnTo>
                      <a:lnTo>
                        <a:pt x="1985" y="5"/>
                      </a:lnTo>
                      <a:close/>
                      <a:moveTo>
                        <a:pt x="1985" y="22"/>
                      </a:moveTo>
                      <a:lnTo>
                        <a:pt x="1985" y="22"/>
                      </a:lnTo>
                      <a:lnTo>
                        <a:pt x="1989" y="36"/>
                      </a:lnTo>
                      <a:lnTo>
                        <a:pt x="1992" y="52"/>
                      </a:lnTo>
                      <a:lnTo>
                        <a:pt x="1994" y="67"/>
                      </a:lnTo>
                      <a:lnTo>
                        <a:pt x="1994" y="84"/>
                      </a:lnTo>
                      <a:lnTo>
                        <a:pt x="1994" y="84"/>
                      </a:lnTo>
                      <a:lnTo>
                        <a:pt x="1994" y="110"/>
                      </a:lnTo>
                      <a:lnTo>
                        <a:pt x="1992" y="137"/>
                      </a:lnTo>
                      <a:lnTo>
                        <a:pt x="1984" y="193"/>
                      </a:lnTo>
                      <a:lnTo>
                        <a:pt x="1984" y="193"/>
                      </a:lnTo>
                      <a:lnTo>
                        <a:pt x="1978" y="247"/>
                      </a:lnTo>
                      <a:lnTo>
                        <a:pt x="1975" y="275"/>
                      </a:lnTo>
                      <a:lnTo>
                        <a:pt x="1974" y="300"/>
                      </a:lnTo>
                      <a:lnTo>
                        <a:pt x="1974" y="300"/>
                      </a:lnTo>
                      <a:lnTo>
                        <a:pt x="1974" y="307"/>
                      </a:lnTo>
                      <a:lnTo>
                        <a:pt x="1974" y="307"/>
                      </a:lnTo>
                      <a:lnTo>
                        <a:pt x="1975" y="351"/>
                      </a:lnTo>
                      <a:lnTo>
                        <a:pt x="1975" y="351"/>
                      </a:lnTo>
                      <a:lnTo>
                        <a:pt x="1974" y="394"/>
                      </a:lnTo>
                      <a:lnTo>
                        <a:pt x="1972" y="437"/>
                      </a:lnTo>
                      <a:lnTo>
                        <a:pt x="1970" y="522"/>
                      </a:lnTo>
                      <a:lnTo>
                        <a:pt x="1966" y="615"/>
                      </a:lnTo>
                      <a:lnTo>
                        <a:pt x="1966" y="615"/>
                      </a:lnTo>
                      <a:lnTo>
                        <a:pt x="1965" y="703"/>
                      </a:lnTo>
                      <a:lnTo>
                        <a:pt x="1965" y="703"/>
                      </a:lnTo>
                      <a:lnTo>
                        <a:pt x="1965" y="757"/>
                      </a:lnTo>
                      <a:lnTo>
                        <a:pt x="1966" y="810"/>
                      </a:lnTo>
                      <a:lnTo>
                        <a:pt x="1971" y="915"/>
                      </a:lnTo>
                      <a:lnTo>
                        <a:pt x="1976" y="1017"/>
                      </a:lnTo>
                      <a:lnTo>
                        <a:pt x="1984" y="1119"/>
                      </a:lnTo>
                      <a:lnTo>
                        <a:pt x="1984" y="1119"/>
                      </a:lnTo>
                      <a:lnTo>
                        <a:pt x="1993" y="1255"/>
                      </a:lnTo>
                      <a:lnTo>
                        <a:pt x="1993" y="1255"/>
                      </a:lnTo>
                      <a:lnTo>
                        <a:pt x="1904" y="1249"/>
                      </a:lnTo>
                      <a:lnTo>
                        <a:pt x="1812" y="1244"/>
                      </a:lnTo>
                      <a:lnTo>
                        <a:pt x="1720" y="1242"/>
                      </a:lnTo>
                      <a:lnTo>
                        <a:pt x="1626" y="1241"/>
                      </a:lnTo>
                      <a:lnTo>
                        <a:pt x="1533" y="1242"/>
                      </a:lnTo>
                      <a:lnTo>
                        <a:pt x="1440" y="1245"/>
                      </a:lnTo>
                      <a:lnTo>
                        <a:pt x="1256" y="1250"/>
                      </a:lnTo>
                      <a:lnTo>
                        <a:pt x="1024" y="1258"/>
                      </a:lnTo>
                      <a:lnTo>
                        <a:pt x="858" y="1261"/>
                      </a:lnTo>
                      <a:lnTo>
                        <a:pt x="858" y="1261"/>
                      </a:lnTo>
                      <a:lnTo>
                        <a:pt x="776" y="1261"/>
                      </a:lnTo>
                      <a:lnTo>
                        <a:pt x="693" y="1262"/>
                      </a:lnTo>
                      <a:lnTo>
                        <a:pt x="609" y="1264"/>
                      </a:lnTo>
                      <a:lnTo>
                        <a:pt x="526" y="1270"/>
                      </a:lnTo>
                      <a:lnTo>
                        <a:pt x="425" y="1274"/>
                      </a:lnTo>
                      <a:lnTo>
                        <a:pt x="425" y="1274"/>
                      </a:lnTo>
                      <a:lnTo>
                        <a:pt x="323" y="1276"/>
                      </a:lnTo>
                      <a:lnTo>
                        <a:pt x="270" y="1279"/>
                      </a:lnTo>
                      <a:lnTo>
                        <a:pt x="219" y="1284"/>
                      </a:lnTo>
                      <a:lnTo>
                        <a:pt x="171" y="1290"/>
                      </a:lnTo>
                      <a:lnTo>
                        <a:pt x="148" y="1294"/>
                      </a:lnTo>
                      <a:lnTo>
                        <a:pt x="126" y="1299"/>
                      </a:lnTo>
                      <a:lnTo>
                        <a:pt x="105" y="1305"/>
                      </a:lnTo>
                      <a:lnTo>
                        <a:pt x="86" y="1312"/>
                      </a:lnTo>
                      <a:lnTo>
                        <a:pt x="69" y="1319"/>
                      </a:lnTo>
                      <a:lnTo>
                        <a:pt x="52" y="1328"/>
                      </a:lnTo>
                      <a:lnTo>
                        <a:pt x="52" y="1328"/>
                      </a:lnTo>
                      <a:lnTo>
                        <a:pt x="52" y="1325"/>
                      </a:lnTo>
                      <a:lnTo>
                        <a:pt x="52" y="1325"/>
                      </a:lnTo>
                      <a:lnTo>
                        <a:pt x="51" y="1268"/>
                      </a:lnTo>
                      <a:lnTo>
                        <a:pt x="47" y="1210"/>
                      </a:lnTo>
                      <a:lnTo>
                        <a:pt x="42" y="1152"/>
                      </a:lnTo>
                      <a:lnTo>
                        <a:pt x="35" y="1092"/>
                      </a:lnTo>
                      <a:lnTo>
                        <a:pt x="35" y="1092"/>
                      </a:lnTo>
                      <a:lnTo>
                        <a:pt x="29" y="1038"/>
                      </a:lnTo>
                      <a:lnTo>
                        <a:pt x="24" y="983"/>
                      </a:lnTo>
                      <a:lnTo>
                        <a:pt x="20" y="929"/>
                      </a:lnTo>
                      <a:lnTo>
                        <a:pt x="17" y="876"/>
                      </a:lnTo>
                      <a:lnTo>
                        <a:pt x="17" y="876"/>
                      </a:lnTo>
                      <a:lnTo>
                        <a:pt x="16" y="846"/>
                      </a:lnTo>
                      <a:lnTo>
                        <a:pt x="16" y="846"/>
                      </a:lnTo>
                      <a:lnTo>
                        <a:pt x="17" y="784"/>
                      </a:lnTo>
                      <a:lnTo>
                        <a:pt x="21" y="720"/>
                      </a:lnTo>
                      <a:lnTo>
                        <a:pt x="26" y="657"/>
                      </a:lnTo>
                      <a:lnTo>
                        <a:pt x="31" y="595"/>
                      </a:lnTo>
                      <a:lnTo>
                        <a:pt x="31" y="595"/>
                      </a:lnTo>
                      <a:lnTo>
                        <a:pt x="37" y="531"/>
                      </a:lnTo>
                      <a:lnTo>
                        <a:pt x="42" y="468"/>
                      </a:lnTo>
                      <a:lnTo>
                        <a:pt x="46" y="404"/>
                      </a:lnTo>
                      <a:lnTo>
                        <a:pt x="47" y="341"/>
                      </a:lnTo>
                      <a:lnTo>
                        <a:pt x="47" y="341"/>
                      </a:lnTo>
                      <a:lnTo>
                        <a:pt x="46" y="310"/>
                      </a:lnTo>
                      <a:lnTo>
                        <a:pt x="44" y="277"/>
                      </a:lnTo>
                      <a:lnTo>
                        <a:pt x="43" y="246"/>
                      </a:lnTo>
                      <a:lnTo>
                        <a:pt x="39" y="215"/>
                      </a:lnTo>
                      <a:lnTo>
                        <a:pt x="39" y="214"/>
                      </a:lnTo>
                      <a:lnTo>
                        <a:pt x="39" y="214"/>
                      </a:lnTo>
                      <a:lnTo>
                        <a:pt x="38" y="188"/>
                      </a:lnTo>
                      <a:lnTo>
                        <a:pt x="38" y="188"/>
                      </a:lnTo>
                      <a:lnTo>
                        <a:pt x="37" y="164"/>
                      </a:lnTo>
                      <a:lnTo>
                        <a:pt x="37" y="141"/>
                      </a:lnTo>
                      <a:lnTo>
                        <a:pt x="37" y="141"/>
                      </a:lnTo>
                      <a:lnTo>
                        <a:pt x="37" y="122"/>
                      </a:lnTo>
                      <a:lnTo>
                        <a:pt x="39" y="103"/>
                      </a:lnTo>
                      <a:lnTo>
                        <a:pt x="43" y="84"/>
                      </a:lnTo>
                      <a:lnTo>
                        <a:pt x="49" y="66"/>
                      </a:lnTo>
                      <a:lnTo>
                        <a:pt x="49" y="66"/>
                      </a:lnTo>
                      <a:lnTo>
                        <a:pt x="88" y="78"/>
                      </a:lnTo>
                      <a:lnTo>
                        <a:pt x="129" y="88"/>
                      </a:lnTo>
                      <a:lnTo>
                        <a:pt x="169" y="96"/>
                      </a:lnTo>
                      <a:lnTo>
                        <a:pt x="210" y="102"/>
                      </a:lnTo>
                      <a:lnTo>
                        <a:pt x="252" y="106"/>
                      </a:lnTo>
                      <a:lnTo>
                        <a:pt x="293" y="110"/>
                      </a:lnTo>
                      <a:lnTo>
                        <a:pt x="336" y="111"/>
                      </a:lnTo>
                      <a:lnTo>
                        <a:pt x="379" y="113"/>
                      </a:lnTo>
                      <a:lnTo>
                        <a:pt x="421" y="113"/>
                      </a:lnTo>
                      <a:lnTo>
                        <a:pt x="465" y="111"/>
                      </a:lnTo>
                      <a:lnTo>
                        <a:pt x="552" y="106"/>
                      </a:lnTo>
                      <a:lnTo>
                        <a:pt x="639" y="100"/>
                      </a:lnTo>
                      <a:lnTo>
                        <a:pt x="726" y="92"/>
                      </a:lnTo>
                      <a:lnTo>
                        <a:pt x="897" y="78"/>
                      </a:lnTo>
                      <a:lnTo>
                        <a:pt x="1143" y="65"/>
                      </a:lnTo>
                      <a:lnTo>
                        <a:pt x="1143" y="65"/>
                      </a:lnTo>
                      <a:lnTo>
                        <a:pt x="1245" y="59"/>
                      </a:lnTo>
                      <a:lnTo>
                        <a:pt x="1349" y="54"/>
                      </a:lnTo>
                      <a:lnTo>
                        <a:pt x="1453" y="46"/>
                      </a:lnTo>
                      <a:lnTo>
                        <a:pt x="1505" y="43"/>
                      </a:lnTo>
                      <a:lnTo>
                        <a:pt x="1556" y="37"/>
                      </a:lnTo>
                      <a:lnTo>
                        <a:pt x="1556" y="37"/>
                      </a:lnTo>
                      <a:lnTo>
                        <a:pt x="1577" y="35"/>
                      </a:lnTo>
                      <a:lnTo>
                        <a:pt x="1599" y="34"/>
                      </a:lnTo>
                      <a:lnTo>
                        <a:pt x="1645" y="34"/>
                      </a:lnTo>
                      <a:lnTo>
                        <a:pt x="1691" y="34"/>
                      </a:lnTo>
                      <a:lnTo>
                        <a:pt x="1739" y="35"/>
                      </a:lnTo>
                      <a:lnTo>
                        <a:pt x="1739" y="35"/>
                      </a:lnTo>
                      <a:lnTo>
                        <a:pt x="1805" y="37"/>
                      </a:lnTo>
                      <a:lnTo>
                        <a:pt x="1838" y="37"/>
                      </a:lnTo>
                      <a:lnTo>
                        <a:pt x="1870" y="36"/>
                      </a:lnTo>
                      <a:lnTo>
                        <a:pt x="1901" y="35"/>
                      </a:lnTo>
                      <a:lnTo>
                        <a:pt x="1931" y="32"/>
                      </a:lnTo>
                      <a:lnTo>
                        <a:pt x="1959" y="28"/>
                      </a:lnTo>
                      <a:lnTo>
                        <a:pt x="1985" y="22"/>
                      </a:lnTo>
                      <a:close/>
                      <a:moveTo>
                        <a:pt x="52" y="1342"/>
                      </a:moveTo>
                      <a:lnTo>
                        <a:pt x="52" y="1342"/>
                      </a:lnTo>
                      <a:lnTo>
                        <a:pt x="52" y="1342"/>
                      </a:lnTo>
                      <a:close/>
                    </a:path>
                  </a:pathLst>
                </a:custGeom>
                <a:solidFill>
                  <a:srgbClr val="755C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pic>
            <p:nvPicPr>
              <p:cNvPr id="4" name="Picture 243" descr="C:\Users\Thinkpad\Desktop\新建文件夹 (2)\2_0000_图层-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88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763" y="1804647"/>
                <a:ext cx="906394" cy="935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45" descr="C:\Users\Thinkpad\Desktop\新建文件夹 (2)\2_0002_图层-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6587" y="1638642"/>
                <a:ext cx="835654" cy="557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4759" y="2596387"/>
              <a:ext cx="6620830" cy="316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846" y="789810"/>
            <a:ext cx="1900108" cy="163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518" y="2421953"/>
            <a:ext cx="6492564" cy="2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527656"/>
            <a:chOff x="2752641" y="3846647"/>
            <a:chExt cx="10005372" cy="152765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033893" y="3850809"/>
              <a:ext cx="9511280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1a: Cho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ABCD, AB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lang="en-US" altLang="zh-CN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8927" y="2529219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44149" y="2532936"/>
            <a:ext cx="0" cy="2384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8084" y="528658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AB song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</a:t>
            </a:r>
          </a:p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AD song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1677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4022848"/>
              <a:ext cx="89262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1b: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các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MNPQ.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05580" y="2297853"/>
            <a:ext cx="3409731" cy="34138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184136" y="181319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104558" y="180403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41300" y="528978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177067" y="528977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79591" y="5711684"/>
            <a:ext cx="3435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05580" y="2297853"/>
            <a:ext cx="3409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5580" y="2277965"/>
            <a:ext cx="0" cy="343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05558" y="2277965"/>
            <a:ext cx="0" cy="3458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" y="2683998"/>
            <a:ext cx="2551346" cy="4128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3664" y="2883340"/>
            <a:ext cx="4592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QP</a:t>
            </a:r>
          </a:p>
          <a:p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MQ song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</a:p>
        </p:txBody>
      </p:sp>
    </p:spTree>
    <p:extLst>
      <p:ext uri="{BB962C8B-B14F-4D97-AF65-F5344CB8AC3E}">
        <p14:creationId xmlns:p14="http://schemas.microsoft.com/office/powerpoint/2010/main" val="4066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89282"/>
            <a:ext cx="10580914" cy="1477328"/>
            <a:chOff x="2752641" y="3845192"/>
            <a:chExt cx="10005372" cy="1477328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380241" y="3845192"/>
              <a:ext cx="892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bên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tứ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AMND, MBCN, ABCD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lang="en-US" altLang="zh-CN" sz="3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MN 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những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nào</a:t>
              </a:r>
              <a:r>
                <a:rPr lang="en-US" altLang="zh-CN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?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17919" y="2648321"/>
            <a:ext cx="4127702" cy="28521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95347" y="216280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224033" y="209098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83804" y="21477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187681" y="536343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545621" y="2648320"/>
            <a:ext cx="1638183" cy="285214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89461" y="552250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73365" y="539033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5621" y="2616271"/>
            <a:ext cx="0" cy="2906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83804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17919" y="2616272"/>
            <a:ext cx="0" cy="29062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44433" y="2827841"/>
            <a:ext cx="40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MN song song với AD, BC</a:t>
            </a:r>
          </a:p>
        </p:txBody>
      </p:sp>
    </p:spTree>
    <p:extLst>
      <p:ext uri="{BB962C8B-B14F-4D97-AF65-F5344CB8AC3E}">
        <p14:creationId xmlns:p14="http://schemas.microsoft.com/office/powerpoint/2010/main" val="2797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pic>
        <p:nvPicPr>
          <p:cNvPr id="3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7140" y="5450245"/>
            <a:ext cx="1664860" cy="1407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134" y="1483271"/>
            <a:ext cx="110777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55">
            <a:extLst>
              <a:ext uri="{FF2B5EF4-FFF2-40B4-BE49-F238E27FC236}">
                <a16:creationId xmlns:a16="http://schemas.microsoft.com/office/drawing/2014/main" id="{9D803FD4-D075-453B-90C9-B1F500A3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40" y="294005"/>
            <a:ext cx="1933230" cy="193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bài tập 3 trang 99 sgk Toán 4 tập 1 Kết n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88" y="683726"/>
            <a:ext cx="7722323" cy="5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559" y="1142733"/>
            <a:ext cx="3240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3. Tìm hình ảnh một cặp đường thẳng song song có trong bức tranh.</a:t>
            </a:r>
          </a:p>
        </p:txBody>
      </p:sp>
      <p:sp>
        <p:nvSpPr>
          <p:cNvPr id="2" name="Oval 1"/>
          <p:cNvSpPr/>
          <p:nvPr/>
        </p:nvSpPr>
        <p:spPr>
          <a:xfrm rot="1123072">
            <a:off x="6794742" y="2969120"/>
            <a:ext cx="2664822" cy="10718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123072">
            <a:off x="7716879" y="1843877"/>
            <a:ext cx="1857661" cy="6036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7" y="95720"/>
            <a:ext cx="8791443" cy="5596345"/>
            <a:chOff x="1810147" y="95616"/>
            <a:chExt cx="8791443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7" y="447541"/>
              <a:ext cx="6964987" cy="5244420"/>
              <a:chOff x="-1448708" y="-670159"/>
              <a:chExt cx="9997964" cy="7528159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8708" y="-670159"/>
                <a:ext cx="9997964" cy="7528159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7461" y="-446596"/>
                <a:ext cx="9325817" cy="702519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764" y="1796415"/>
            <a:ext cx="6755126" cy="2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795071" y="203151"/>
            <a:ext cx="10580914" cy="1437096"/>
          </a:xfrm>
          <a:prstGeom prst="roundRect">
            <a:avLst>
              <a:gd name="adj" fmla="val 50000"/>
            </a:avLst>
          </a:prstGeom>
          <a:solidFill>
            <a:srgbClr val="FD6F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4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925" y="269146"/>
            <a:ext cx="9567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hình dưới đây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êu tên cặp cạnh song song với nhau.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65760"/>
              </p:ext>
            </p:extLst>
          </p:nvPr>
        </p:nvGraphicFramePr>
        <p:xfrm>
          <a:off x="869866" y="2076923"/>
          <a:ext cx="10362936" cy="4361070"/>
        </p:xfrm>
        <a:graphic>
          <a:graphicData uri="http://schemas.openxmlformats.org/drawingml/2006/table">
            <a:tbl>
              <a:tblPr/>
              <a:tblGrid>
                <a:gridCol w="5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48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775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48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155445" marR="155445" marT="77722" marB="77722"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481722" y="3090690"/>
            <a:ext cx="5637581" cy="2836476"/>
            <a:chOff x="1895475" y="3036822"/>
            <a:chExt cx="2828224" cy="1422984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2148223" y="3263900"/>
              <a:ext cx="2059949" cy="1143000"/>
              <a:chOff x="2214898" y="3378199"/>
              <a:chExt cx="2059949" cy="1143000"/>
            </a:xfrm>
          </p:grpSpPr>
          <p:sp>
            <p:nvSpPr>
              <p:cNvPr id="13" name="Line 160"/>
              <p:cNvSpPr>
                <a:spLocks noChangeShapeType="1"/>
              </p:cNvSpPr>
              <p:nvPr/>
            </p:nvSpPr>
            <p:spPr bwMode="auto">
              <a:xfrm>
                <a:off x="2214898" y="3389607"/>
                <a:ext cx="1021056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61"/>
              <p:cNvSpPr>
                <a:spLocks noChangeShapeType="1"/>
              </p:cNvSpPr>
              <p:nvPr/>
            </p:nvSpPr>
            <p:spPr bwMode="auto">
              <a:xfrm>
                <a:off x="222885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2"/>
              <p:cNvSpPr>
                <a:spLocks noChangeShapeType="1"/>
              </p:cNvSpPr>
              <p:nvPr/>
            </p:nvSpPr>
            <p:spPr bwMode="auto">
              <a:xfrm>
                <a:off x="2217447" y="4502149"/>
                <a:ext cx="20574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3"/>
              <p:cNvSpPr>
                <a:spLocks noChangeShapeType="1"/>
              </p:cNvSpPr>
              <p:nvPr/>
            </p:nvSpPr>
            <p:spPr bwMode="auto">
              <a:xfrm>
                <a:off x="3227983" y="3384727"/>
                <a:ext cx="1028991" cy="1107663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9"/>
            <p:cNvSpPr txBox="1">
              <a:spLocks noChangeArrowheads="1"/>
            </p:cNvSpPr>
            <p:nvPr/>
          </p:nvSpPr>
          <p:spPr bwMode="auto">
            <a:xfrm>
              <a:off x="1895475" y="3036823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M</a:t>
              </a:r>
            </a:p>
          </p:txBody>
        </p:sp>
        <p:sp>
          <p:nvSpPr>
            <p:cNvPr id="10" name="Text Box 170"/>
            <p:cNvSpPr txBox="1">
              <a:spLocks noChangeArrowheads="1"/>
            </p:cNvSpPr>
            <p:nvPr/>
          </p:nvSpPr>
          <p:spPr bwMode="auto">
            <a:xfrm>
              <a:off x="3208881" y="3036822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N</a:t>
              </a:r>
            </a:p>
          </p:txBody>
        </p:sp>
        <p:sp>
          <p:nvSpPr>
            <p:cNvPr id="11" name="Text Box 171"/>
            <p:cNvSpPr txBox="1">
              <a:spLocks noChangeArrowheads="1"/>
            </p:cNvSpPr>
            <p:nvPr/>
          </p:nvSpPr>
          <p:spPr bwMode="auto">
            <a:xfrm>
              <a:off x="4190299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P</a:t>
              </a:r>
            </a:p>
          </p:txBody>
        </p:sp>
        <p:sp>
          <p:nvSpPr>
            <p:cNvPr id="12" name="Text Box 172"/>
            <p:cNvSpPr txBox="1">
              <a:spLocks noChangeArrowheads="1"/>
            </p:cNvSpPr>
            <p:nvPr/>
          </p:nvSpPr>
          <p:spPr bwMode="auto">
            <a:xfrm>
              <a:off x="1895475" y="4166440"/>
              <a:ext cx="533400" cy="29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Q</a:t>
              </a: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352544" y="2190826"/>
            <a:ext cx="3698747" cy="3736340"/>
            <a:chOff x="5329315" y="2227548"/>
            <a:chExt cx="2169838" cy="2191734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24" name="Line 164"/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65"/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66"/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67"/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8"/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173"/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D</a:t>
              </a:r>
            </a:p>
          </p:txBody>
        </p:sp>
        <p:sp>
          <p:nvSpPr>
            <p:cNvPr id="20" name="Text Box 174"/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E</a:t>
              </a:r>
            </a:p>
          </p:txBody>
        </p:sp>
        <p:sp>
          <p:nvSpPr>
            <p:cNvPr id="21" name="Text Box 175"/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G</a:t>
              </a:r>
            </a:p>
          </p:txBody>
        </p:sp>
        <p:sp>
          <p:nvSpPr>
            <p:cNvPr id="22" name="Text Box 176"/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+mn-lt"/>
                </a:rPr>
                <a:t>H</a:t>
              </a:r>
            </a:p>
          </p:txBody>
        </p:sp>
        <p:sp>
          <p:nvSpPr>
            <p:cNvPr id="23" name="Text Box 177"/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Algerian" panose="04020705040A02060702" pitchFamily="82" charset="0"/>
                </a:rPr>
                <a:t>I</a:t>
              </a:r>
            </a:p>
          </p:txBody>
        </p:sp>
      </p:grpSp>
      <p:sp>
        <p:nvSpPr>
          <p:cNvPr id="29" name="Line 160"/>
          <p:cNvSpPr>
            <a:spLocks noChangeShapeType="1"/>
          </p:cNvSpPr>
          <p:nvPr/>
        </p:nvSpPr>
        <p:spPr bwMode="auto">
          <a:xfrm>
            <a:off x="1979372" y="3566072"/>
            <a:ext cx="2035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60"/>
          <p:cNvSpPr>
            <a:spLocks noChangeShapeType="1"/>
          </p:cNvSpPr>
          <p:nvPr/>
        </p:nvSpPr>
        <p:spPr bwMode="auto">
          <a:xfrm>
            <a:off x="1990612" y="5786242"/>
            <a:ext cx="41010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0"/>
          <p:cNvSpPr>
            <a:spLocks noChangeShapeType="1"/>
          </p:cNvSpPr>
          <p:nvPr/>
        </p:nvSpPr>
        <p:spPr bwMode="auto">
          <a:xfrm flipH="1">
            <a:off x="7802037" y="3937978"/>
            <a:ext cx="0" cy="19220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60"/>
          <p:cNvSpPr>
            <a:spLocks noChangeShapeType="1"/>
          </p:cNvSpPr>
          <p:nvPr/>
        </p:nvSpPr>
        <p:spPr bwMode="auto">
          <a:xfrm flipH="1">
            <a:off x="10101122" y="3904307"/>
            <a:ext cx="0" cy="19557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5505" y="-304088"/>
            <a:ext cx="7340220" cy="36518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2162" y="2405146"/>
            <a:ext cx="3784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tập.</a:t>
            </a:r>
          </a:p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Chuẩn bị bài sau.</a:t>
            </a:r>
          </a:p>
        </p:txBody>
      </p:sp>
    </p:spTree>
    <p:extLst>
      <p:ext uri="{BB962C8B-B14F-4D97-AF65-F5344CB8AC3E}">
        <p14:creationId xmlns:p14="http://schemas.microsoft.com/office/powerpoint/2010/main" val="1792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60" y="429256"/>
            <a:ext cx="1402087" cy="1402087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74" y="3876155"/>
            <a:ext cx="2640037" cy="26400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5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6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7" name="图片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8" name="图片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9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443" y="1013041"/>
            <a:ext cx="1751642" cy="1715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708" y="2787742"/>
            <a:ext cx="524911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3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4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文本框 23"/>
            <p:cNvSpPr txBox="1"/>
            <p:nvPr/>
          </p:nvSpPr>
          <p:spPr>
            <a:xfrm>
              <a:off x="3466859" y="397954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8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9308" y="95720"/>
            <a:ext cx="8791442" cy="5596345"/>
            <a:chOff x="1810148" y="95616"/>
            <a:chExt cx="8791442" cy="5596345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315" y="95616"/>
              <a:ext cx="3724275" cy="1838325"/>
            </a:xfrm>
            <a:prstGeom prst="rect">
              <a:avLst/>
            </a:prstGeom>
          </p:spPr>
        </p:pic>
        <p:grpSp>
          <p:nvGrpSpPr>
            <p:cNvPr id="4" name="组合 12"/>
            <p:cNvGrpSpPr/>
            <p:nvPr/>
          </p:nvGrpSpPr>
          <p:grpSpPr>
            <a:xfrm flipH="1">
              <a:off x="1810148" y="914401"/>
              <a:ext cx="6344962" cy="4777560"/>
              <a:chOff x="-558688" y="0"/>
              <a:chExt cx="9107943" cy="6858000"/>
            </a:xfrm>
          </p:grpSpPr>
          <p:pic>
            <p:nvPicPr>
              <p:cNvPr id="5" name="图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688" y="0"/>
                <a:ext cx="9107943" cy="6858000"/>
              </a:xfrm>
              <a:prstGeom prst="rect">
                <a:avLst/>
              </a:prstGeom>
            </p:spPr>
          </p:pic>
          <p:pic>
            <p:nvPicPr>
              <p:cNvPr id="6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976" y="1091317"/>
            <a:ext cx="1782070" cy="168515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296524" y="420154"/>
            <a:ext cx="1063853" cy="135531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9291286" y="2957623"/>
            <a:ext cx="2302619" cy="2933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2104" y="2673991"/>
            <a:ext cx="5873734" cy="2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2" y="1606225"/>
            <a:ext cx="8394691" cy="4873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949" y="659567"/>
            <a:ext cx="939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vẽ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066" y="659566"/>
            <a:ext cx="1047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đang nói chuyện gì với nhau?</a:t>
            </a:r>
          </a:p>
        </p:txBody>
      </p:sp>
    </p:spTree>
    <p:extLst>
      <p:ext uri="{BB962C8B-B14F-4D97-AF65-F5344CB8AC3E}">
        <p14:creationId xmlns:p14="http://schemas.microsoft.com/office/powerpoint/2010/main" val="1097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7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7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27"/>
          <p:cNvGrpSpPr/>
          <p:nvPr/>
        </p:nvGrpSpPr>
        <p:grpSpPr>
          <a:xfrm>
            <a:off x="828784" y="5439356"/>
            <a:ext cx="10580914" cy="1283458"/>
            <a:chOff x="2587501" y="9192941"/>
            <a:chExt cx="10005372" cy="1081990"/>
          </a:xfrm>
        </p:grpSpPr>
        <p:sp>
          <p:nvSpPr>
            <p:cNvPr id="19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3357744" y="9211129"/>
              <a:ext cx="8609412" cy="106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CD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3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27"/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17" name="圆角矩形 14"/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文本框 23"/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22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73723" y="190737"/>
            <a:ext cx="10580914" cy="1456333"/>
            <a:chOff x="2752641" y="3846647"/>
            <a:chExt cx="10005372" cy="1456333"/>
          </a:xfrm>
        </p:grpSpPr>
        <p:sp>
          <p:nvSpPr>
            <p:cNvPr id="3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/>
            <p:cNvSpPr txBox="1"/>
            <p:nvPr/>
          </p:nvSpPr>
          <p:spPr>
            <a:xfrm>
              <a:off x="3466859" y="3979541"/>
              <a:ext cx="8609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 </a:t>
              </a:r>
              <a:r>
                <a:rPr lang="en-US" altLang="zh-CN" sz="4000" b="1" dirty="0" err="1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4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40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4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4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458</Words>
  <Application>Microsoft Office PowerPoint</Application>
  <PresentationFormat>Widescreen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#9Slide07 HoneyCream</vt:lpstr>
      <vt:lpstr>Algerian</vt:lpstr>
      <vt:lpstr>Arial</vt:lpstr>
      <vt:lpstr>Calibri</vt:lpstr>
      <vt:lpstr>Cambria</vt:lpstr>
      <vt:lpstr>Garamond</vt:lpstr>
      <vt:lpstr>inpin heiti</vt:lpstr>
      <vt:lpstr>Times New Roman</vt:lpstr>
      <vt:lpstr>UTM Androgyne</vt:lpstr>
      <vt:lpstr>Wingdings</vt:lpstr>
      <vt:lpstr>字魂162号-元气酪酪体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Administrator</cp:lastModifiedBy>
  <cp:revision>25</cp:revision>
  <dcterms:created xsi:type="dcterms:W3CDTF">2023-10-26T15:20:49Z</dcterms:created>
  <dcterms:modified xsi:type="dcterms:W3CDTF">2024-12-11T01:56:18Z</dcterms:modified>
</cp:coreProperties>
</file>