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8"/>
  </p:notesMasterIdLst>
  <p:sldIdLst>
    <p:sldId id="280" r:id="rId5"/>
    <p:sldId id="380" r:id="rId6"/>
    <p:sldId id="281" r:id="rId7"/>
    <p:sldId id="356" r:id="rId8"/>
    <p:sldId id="357" r:id="rId9"/>
    <p:sldId id="369" r:id="rId10"/>
    <p:sldId id="295" r:id="rId11"/>
    <p:sldId id="358" r:id="rId12"/>
    <p:sldId id="318" r:id="rId13"/>
    <p:sldId id="359" r:id="rId14"/>
    <p:sldId id="370" r:id="rId15"/>
    <p:sldId id="360" r:id="rId16"/>
    <p:sldId id="362" r:id="rId17"/>
    <p:sldId id="371" r:id="rId18"/>
    <p:sldId id="339" r:id="rId19"/>
    <p:sldId id="372" r:id="rId20"/>
    <p:sldId id="292" r:id="rId21"/>
    <p:sldId id="375" r:id="rId22"/>
    <p:sldId id="373" r:id="rId23"/>
    <p:sldId id="376" r:id="rId24"/>
    <p:sldId id="377" r:id="rId25"/>
    <p:sldId id="378" r:id="rId26"/>
    <p:sldId id="3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17894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9164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microsoft.com/office/2007/relationships/hdphoto" Target="../media/hdphoto1.wdp"/><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11/4/2024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2531857" y="1692527"/>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2294814" y="2442400"/>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FDCE8C84-42D3-48C2-8042-B9D9F57101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62267"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id="{E2C95DA2-1070-4BF0-A68F-28FEAEB2BBB3}"/>
              </a:ext>
            </a:extLst>
          </p:cNvPr>
          <p:cNvSpPr/>
          <p:nvPr/>
        </p:nvSpPr>
        <p:spPr>
          <a:xfrm>
            <a:off x="1407560" y="1487474"/>
            <a:ext cx="7568285" cy="1533127"/>
          </a:xfrm>
          <a:prstGeom prst="wedgeRoundRectCallout">
            <a:avLst>
              <a:gd name="adj1" fmla="val 50323"/>
              <a:gd name="adj2" fmla="val 78389"/>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1188721" y="1842322"/>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3878498"/>
          </a:xfrm>
          <a:prstGeom prst="rect">
            <a:avLst/>
          </a:prstGeom>
          <a:noFill/>
        </p:spPr>
        <p:txBody>
          <a:bodyPr wrap="square" rtlCol="0">
            <a:spAutoFit/>
          </a:bodyPr>
          <a:lstStyle/>
          <a:p>
            <a:pPr lvl="0" algn="just">
              <a:lnSpc>
                <a:spcPct val="130000"/>
              </a:lnSpc>
              <a:defRPr/>
            </a:pPr>
            <a:r>
              <a:rPr lang="vi-VN" sz="3200" b="1" dirty="0">
                <a:solidFill>
                  <a:prstClr val="black"/>
                </a:solidFill>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cs typeface="Arial" panose="020B0604020202020204" pitchFamily="34" charset="0"/>
              </a:rPr>
              <a:t>.</a:t>
            </a:r>
            <a:endParaRPr lang="vi-VN" sz="3200" b="1" dirty="0">
              <a:solidFill>
                <a:prstClr val="black"/>
              </a:solidFill>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đã là 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4047006" y="567840"/>
            <a:ext cx="931545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YÊU CẦU CẦN ĐẠT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9" name="Group 8">
            <a:extLst>
              <a:ext uri="{FF2B5EF4-FFF2-40B4-BE49-F238E27FC236}">
                <a16:creationId xmlns:a16="http://schemas.microsoft.com/office/drawing/2014/main" id="{24E75490-99C3-41FC-A4BC-2E48B440864C}"/>
              </a:ext>
            </a:extLst>
          </p:cNvPr>
          <p:cNvGrpSpPr/>
          <p:nvPr/>
        </p:nvGrpSpPr>
        <p:grpSpPr>
          <a:xfrm>
            <a:off x="1738267" y="740389"/>
            <a:ext cx="8843844" cy="2965232"/>
            <a:chOff x="1626507" y="-631988"/>
            <a:chExt cx="8843844" cy="2965232"/>
          </a:xfrm>
        </p:grpSpPr>
        <p:sp>
          <p:nvSpPr>
            <p:cNvPr id="10" name="Google Shape;200;p27">
              <a:extLst>
                <a:ext uri="{FF2B5EF4-FFF2-40B4-BE49-F238E27FC236}">
                  <a16:creationId xmlns:a16="http://schemas.microsoft.com/office/drawing/2014/main" id="{9DE04BC4-4877-4738-9B52-F015424E41C7}"/>
                </a:ext>
              </a:extLst>
            </p:cNvPr>
            <p:cNvSpPr/>
            <p:nvPr/>
          </p:nvSpPr>
          <p:spPr>
            <a:xfrm rot="17061958">
              <a:off x="4565813" y="-3571294"/>
              <a:ext cx="2965232" cy="8843844"/>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2786615" y="312019"/>
              <a:ext cx="6523628" cy="1077218"/>
            </a:xfrm>
            <a:prstGeom prst="rect">
              <a:avLst/>
            </a:prstGeom>
            <a:noFill/>
          </p:spPr>
          <p:txBody>
            <a:bodyPr wrap="square" rtlCol="0">
              <a:spAutoFit/>
            </a:bodyPr>
            <a:lstStyle/>
            <a:p>
              <a:r>
                <a:rPr lang="vi-VN" sz="3200" dirty="0">
                  <a:latin typeface="+mj-lt"/>
                </a:rPr>
                <a:t> </a:t>
              </a:r>
              <a:r>
                <a:rPr lang="nl-NL" sz="3200" dirty="0">
                  <a:latin typeface="+mj-lt"/>
                </a:rPr>
                <a:t> Biết cách giải quyết những bất đồng giữa mình và bạn</a:t>
              </a:r>
              <a:endParaRPr lang="vi-VN" sz="3200" dirty="0">
                <a:latin typeface="+mj-lt"/>
              </a:endParaRPr>
            </a:p>
          </p:txBody>
        </p:sp>
      </p:grpSp>
      <p:pic>
        <p:nvPicPr>
          <p:cNvPr id="34" name="图片 2">
            <a:extLst>
              <a:ext uri="{FF2B5EF4-FFF2-40B4-BE49-F238E27FC236}">
                <a16:creationId xmlns:a16="http://schemas.microsoft.com/office/drawing/2014/main" id="{C0BED2C4-53B3-4355-A06E-04E243ABE1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5138496"/>
            <a:ext cx="12192000" cy="1760447"/>
          </a:xfrm>
          <a:prstGeom prst="rect">
            <a:avLst/>
          </a:prstGeom>
        </p:spPr>
      </p:pic>
      <p:grpSp>
        <p:nvGrpSpPr>
          <p:cNvPr id="35" name="Group 34">
            <a:extLst>
              <a:ext uri="{FF2B5EF4-FFF2-40B4-BE49-F238E27FC236}">
                <a16:creationId xmlns:a16="http://schemas.microsoft.com/office/drawing/2014/main" id="{50D58546-82B5-4A2B-8F7E-2F8D0BB89F39}"/>
              </a:ext>
            </a:extLst>
          </p:cNvPr>
          <p:cNvGrpSpPr/>
          <p:nvPr/>
        </p:nvGrpSpPr>
        <p:grpSpPr>
          <a:xfrm>
            <a:off x="1839478" y="2669406"/>
            <a:ext cx="8843844" cy="2965232"/>
            <a:chOff x="1626507" y="-631988"/>
            <a:chExt cx="8843844" cy="2965232"/>
          </a:xfrm>
        </p:grpSpPr>
        <p:sp>
          <p:nvSpPr>
            <p:cNvPr id="36" name="Google Shape;200;p27">
              <a:extLst>
                <a:ext uri="{FF2B5EF4-FFF2-40B4-BE49-F238E27FC236}">
                  <a16:creationId xmlns:a16="http://schemas.microsoft.com/office/drawing/2014/main" id="{91E62FA7-965F-4E8D-A451-618A116F458E}"/>
                </a:ext>
              </a:extLst>
            </p:cNvPr>
            <p:cNvSpPr/>
            <p:nvPr/>
          </p:nvSpPr>
          <p:spPr>
            <a:xfrm rot="17061958">
              <a:off x="4565813" y="-3571294"/>
              <a:ext cx="2965232" cy="8843844"/>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7" name="TextBox 36">
              <a:extLst>
                <a:ext uri="{FF2B5EF4-FFF2-40B4-BE49-F238E27FC236}">
                  <a16:creationId xmlns:a16="http://schemas.microsoft.com/office/drawing/2014/main" id="{988F6E37-A9B1-4E80-86BB-8C34DA79A8D0}"/>
                </a:ext>
              </a:extLst>
            </p:cNvPr>
            <p:cNvSpPr txBox="1"/>
            <p:nvPr/>
          </p:nvSpPr>
          <p:spPr>
            <a:xfrm>
              <a:off x="2786615" y="312019"/>
              <a:ext cx="6523628" cy="1766637"/>
            </a:xfrm>
            <a:prstGeom prst="rect">
              <a:avLst/>
            </a:prstGeom>
            <a:noFill/>
          </p:spPr>
          <p:txBody>
            <a:bodyPr wrap="square" rtlCol="0">
              <a:spAutoFit/>
            </a:bodyPr>
            <a:lstStyle/>
            <a:p>
              <a:pPr algn="just">
                <a:lnSpc>
                  <a:spcPct val="120000"/>
                </a:lnSpc>
                <a:spcAft>
                  <a:spcPts val="0"/>
                </a:spcAft>
              </a:pPr>
              <a:r>
                <a:rPr lang="vi-VN" sz="3200" dirty="0">
                  <a:latin typeface="+mj-lt"/>
                </a:rPr>
                <a:t> </a:t>
              </a:r>
              <a:r>
                <a:rPr lang="nl-NL" sz="3200" dirty="0">
                  <a:latin typeface="+mj-lt"/>
                </a:rPr>
                <a:t> </a:t>
              </a:r>
              <a:r>
                <a:rPr lang="en-US" sz="3200" dirty="0" err="1">
                  <a:latin typeface="+mj-lt"/>
                </a:rPr>
                <a:t>Đ</a:t>
              </a:r>
              <a:r>
                <a:rPr lang="en-US" sz="3200" dirty="0" err="1">
                  <a:latin typeface="+mj-lt"/>
                  <a:ea typeface="Times New Roman" panose="02020603050405020304" pitchFamily="18" charset="0"/>
                </a:rPr>
                <a:t>ưa</a:t>
              </a:r>
              <a:r>
                <a:rPr lang="en-US" sz="3200" dirty="0">
                  <a:latin typeface="+mj-lt"/>
                  <a:ea typeface="Times New Roman" panose="02020603050405020304" pitchFamily="18" charset="0"/>
                </a:rPr>
                <a:t> ra </a:t>
              </a:r>
              <a:r>
                <a:rPr lang="en-US" sz="3200" dirty="0" err="1">
                  <a:latin typeface="+mj-lt"/>
                  <a:ea typeface="Times New Roman" panose="02020603050405020304" pitchFamily="18" charset="0"/>
                </a:rPr>
                <a:t>được</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kế</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hoạch</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cụ</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thể</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để</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làm</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hòa</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với</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bạn</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cải</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thiện</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mối</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quan</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hệ</a:t>
              </a:r>
              <a:r>
                <a:rPr lang="en-US" sz="3200" dirty="0">
                  <a:latin typeface="+mj-lt"/>
                  <a:ea typeface="Times New Roman" panose="02020603050405020304" pitchFamily="18" charset="0"/>
                </a:rPr>
                <a:t>.</a:t>
              </a:r>
              <a:endParaRPr lang="vi-VN" sz="2800" dirty="0">
                <a:latin typeface="+mj-lt"/>
                <a:ea typeface="Times New Roman" panose="02020603050405020304" pitchFamily="18" charset="0"/>
              </a:endParaRPr>
            </a:p>
            <a:p>
              <a:endParaRPr lang="vi-VN" sz="3200" dirty="0">
                <a:latin typeface="+mj-lt"/>
              </a:endParaRPr>
            </a:p>
          </p:txBody>
        </p:sp>
      </p:grpSp>
    </p:spTree>
    <p:extLst>
      <p:ext uri="{BB962C8B-B14F-4D97-AF65-F5344CB8AC3E}">
        <p14:creationId xmlns:p14="http://schemas.microsoft.com/office/powerpoint/2010/main" val="177159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4047006" y="567840"/>
            <a:ext cx="931545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YÊU CẦU CẦN ĐẠT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9" name="Group 8">
            <a:extLst>
              <a:ext uri="{FF2B5EF4-FFF2-40B4-BE49-F238E27FC236}">
                <a16:creationId xmlns:a16="http://schemas.microsoft.com/office/drawing/2014/main" id="{24E75490-99C3-41FC-A4BC-2E48B440864C}"/>
              </a:ext>
            </a:extLst>
          </p:cNvPr>
          <p:cNvGrpSpPr/>
          <p:nvPr/>
        </p:nvGrpSpPr>
        <p:grpSpPr>
          <a:xfrm>
            <a:off x="1738267" y="740389"/>
            <a:ext cx="8843844" cy="2965232"/>
            <a:chOff x="1626507" y="-631988"/>
            <a:chExt cx="8843844" cy="2965232"/>
          </a:xfrm>
        </p:grpSpPr>
        <p:sp>
          <p:nvSpPr>
            <p:cNvPr id="10" name="Google Shape;200;p27">
              <a:extLst>
                <a:ext uri="{FF2B5EF4-FFF2-40B4-BE49-F238E27FC236}">
                  <a16:creationId xmlns:a16="http://schemas.microsoft.com/office/drawing/2014/main" id="{9DE04BC4-4877-4738-9B52-F015424E41C7}"/>
                </a:ext>
              </a:extLst>
            </p:cNvPr>
            <p:cNvSpPr/>
            <p:nvPr/>
          </p:nvSpPr>
          <p:spPr>
            <a:xfrm rot="17061958">
              <a:off x="4565813" y="-3571294"/>
              <a:ext cx="2965232" cy="8843844"/>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2786615" y="312019"/>
              <a:ext cx="6523628" cy="1077218"/>
            </a:xfrm>
            <a:prstGeom prst="rect">
              <a:avLst/>
            </a:prstGeom>
            <a:noFill/>
          </p:spPr>
          <p:txBody>
            <a:bodyPr wrap="square" rtlCol="0">
              <a:spAutoFit/>
            </a:bodyPr>
            <a:lstStyle/>
            <a:p>
              <a:r>
                <a:rPr lang="vi-VN" sz="3200" dirty="0">
                  <a:latin typeface="+mj-lt"/>
                </a:rPr>
                <a:t> </a:t>
              </a:r>
              <a:r>
                <a:rPr lang="nl-NL" sz="3200" dirty="0">
                  <a:latin typeface="+mj-lt"/>
                </a:rPr>
                <a:t> Biết cách giải quyết những bất đồng giữa mình và bạn</a:t>
              </a:r>
              <a:endParaRPr lang="vi-VN" sz="3200" dirty="0">
                <a:latin typeface="+mj-lt"/>
              </a:endParaRPr>
            </a:p>
          </p:txBody>
        </p:sp>
      </p:grpSp>
      <p:pic>
        <p:nvPicPr>
          <p:cNvPr id="34" name="图片 2">
            <a:extLst>
              <a:ext uri="{FF2B5EF4-FFF2-40B4-BE49-F238E27FC236}">
                <a16:creationId xmlns:a16="http://schemas.microsoft.com/office/drawing/2014/main" id="{C0BED2C4-53B3-4355-A06E-04E243ABE1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225"/>
          <a:stretch/>
        </p:blipFill>
        <p:spPr>
          <a:xfrm>
            <a:off x="0" y="5138496"/>
            <a:ext cx="12192000" cy="1760447"/>
          </a:xfrm>
          <a:prstGeom prst="rect">
            <a:avLst/>
          </a:prstGeom>
        </p:spPr>
      </p:pic>
      <p:grpSp>
        <p:nvGrpSpPr>
          <p:cNvPr id="35" name="Group 34">
            <a:extLst>
              <a:ext uri="{FF2B5EF4-FFF2-40B4-BE49-F238E27FC236}">
                <a16:creationId xmlns:a16="http://schemas.microsoft.com/office/drawing/2014/main" id="{50D58546-82B5-4A2B-8F7E-2F8D0BB89F39}"/>
              </a:ext>
            </a:extLst>
          </p:cNvPr>
          <p:cNvGrpSpPr/>
          <p:nvPr/>
        </p:nvGrpSpPr>
        <p:grpSpPr>
          <a:xfrm>
            <a:off x="1839478" y="2669406"/>
            <a:ext cx="8843844" cy="2965232"/>
            <a:chOff x="1626507" y="-631988"/>
            <a:chExt cx="8843844" cy="2965232"/>
          </a:xfrm>
        </p:grpSpPr>
        <p:sp>
          <p:nvSpPr>
            <p:cNvPr id="36" name="Google Shape;200;p27">
              <a:extLst>
                <a:ext uri="{FF2B5EF4-FFF2-40B4-BE49-F238E27FC236}">
                  <a16:creationId xmlns:a16="http://schemas.microsoft.com/office/drawing/2014/main" id="{91E62FA7-965F-4E8D-A451-618A116F458E}"/>
                </a:ext>
              </a:extLst>
            </p:cNvPr>
            <p:cNvSpPr/>
            <p:nvPr/>
          </p:nvSpPr>
          <p:spPr>
            <a:xfrm rot="17061958">
              <a:off x="4565813" y="-3571294"/>
              <a:ext cx="2965232" cy="8843844"/>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7" name="TextBox 36">
              <a:extLst>
                <a:ext uri="{FF2B5EF4-FFF2-40B4-BE49-F238E27FC236}">
                  <a16:creationId xmlns:a16="http://schemas.microsoft.com/office/drawing/2014/main" id="{988F6E37-A9B1-4E80-86BB-8C34DA79A8D0}"/>
                </a:ext>
              </a:extLst>
            </p:cNvPr>
            <p:cNvSpPr txBox="1"/>
            <p:nvPr/>
          </p:nvSpPr>
          <p:spPr>
            <a:xfrm>
              <a:off x="2786615" y="312019"/>
              <a:ext cx="6523628" cy="1766637"/>
            </a:xfrm>
            <a:prstGeom prst="rect">
              <a:avLst/>
            </a:prstGeom>
            <a:noFill/>
          </p:spPr>
          <p:txBody>
            <a:bodyPr wrap="square" rtlCol="0">
              <a:spAutoFit/>
            </a:bodyPr>
            <a:lstStyle/>
            <a:p>
              <a:pPr algn="just">
                <a:lnSpc>
                  <a:spcPct val="120000"/>
                </a:lnSpc>
                <a:spcAft>
                  <a:spcPts val="0"/>
                </a:spcAft>
              </a:pPr>
              <a:r>
                <a:rPr lang="vi-VN" sz="3200" dirty="0">
                  <a:latin typeface="+mj-lt"/>
                </a:rPr>
                <a:t> </a:t>
              </a:r>
              <a:r>
                <a:rPr lang="nl-NL" sz="3200" dirty="0">
                  <a:latin typeface="+mj-lt"/>
                </a:rPr>
                <a:t> </a:t>
              </a:r>
              <a:r>
                <a:rPr lang="en-US" sz="3200" dirty="0" err="1">
                  <a:latin typeface="+mj-lt"/>
                </a:rPr>
                <a:t>Đ</a:t>
              </a:r>
              <a:r>
                <a:rPr lang="en-US" sz="3200" dirty="0" err="1">
                  <a:latin typeface="+mj-lt"/>
                  <a:ea typeface="Times New Roman" panose="02020603050405020304" pitchFamily="18" charset="0"/>
                </a:rPr>
                <a:t>ưa</a:t>
              </a:r>
              <a:r>
                <a:rPr lang="en-US" sz="3200" dirty="0">
                  <a:latin typeface="+mj-lt"/>
                  <a:ea typeface="Times New Roman" panose="02020603050405020304" pitchFamily="18" charset="0"/>
                </a:rPr>
                <a:t> ra </a:t>
              </a:r>
              <a:r>
                <a:rPr lang="en-US" sz="3200" dirty="0" err="1">
                  <a:latin typeface="+mj-lt"/>
                  <a:ea typeface="Times New Roman" panose="02020603050405020304" pitchFamily="18" charset="0"/>
                </a:rPr>
                <a:t>được</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kế</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hoạch</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cụ</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thể</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để</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làm</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hòa</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với</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bạn</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cải</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thiện</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mối</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quan</a:t>
              </a:r>
              <a:r>
                <a:rPr lang="en-US" sz="3200" dirty="0">
                  <a:latin typeface="+mj-lt"/>
                  <a:ea typeface="Times New Roman" panose="02020603050405020304" pitchFamily="18" charset="0"/>
                </a:rPr>
                <a:t> </a:t>
              </a:r>
              <a:r>
                <a:rPr lang="en-US" sz="3200" dirty="0" err="1">
                  <a:latin typeface="+mj-lt"/>
                  <a:ea typeface="Times New Roman" panose="02020603050405020304" pitchFamily="18" charset="0"/>
                </a:rPr>
                <a:t>hệ</a:t>
              </a:r>
              <a:r>
                <a:rPr lang="en-US" sz="3200" dirty="0">
                  <a:latin typeface="+mj-lt"/>
                  <a:ea typeface="Times New Roman" panose="02020603050405020304" pitchFamily="18" charset="0"/>
                </a:rPr>
                <a:t>.</a:t>
              </a:r>
              <a:endParaRPr lang="vi-VN" sz="2800" dirty="0">
                <a:latin typeface="+mj-lt"/>
                <a:ea typeface="Times New Roman" panose="02020603050405020304" pitchFamily="18" charset="0"/>
              </a:endParaRPr>
            </a:p>
            <a:p>
              <a:endParaRPr lang="vi-VN" sz="3200" dirty="0">
                <a:latin typeface="+mj-lt"/>
              </a:endParaRPr>
            </a:p>
          </p:txBody>
        </p:sp>
      </p:grpSp>
    </p:spTree>
    <p:extLst>
      <p:ext uri="{BB962C8B-B14F-4D97-AF65-F5344CB8AC3E}">
        <p14:creationId xmlns:p14="http://schemas.microsoft.com/office/powerpoint/2010/main" val="2650954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364224" y="4535213"/>
            <a:ext cx="4408119"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Công</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trường</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1026" name="Picture 2">
            <a:extLst>
              <a:ext uri="{FF2B5EF4-FFF2-40B4-BE49-F238E27FC236}">
                <a16:creationId xmlns:a16="http://schemas.microsoft.com/office/drawing/2014/main" id="{EBAFEBAF-9C51-4E98-963A-78E20CB516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040" y="264919"/>
            <a:ext cx="5920550" cy="403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Báo</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thức</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3074" name="Picture 2">
            <a:extLst>
              <a:ext uri="{FF2B5EF4-FFF2-40B4-BE49-F238E27FC236}">
                <a16:creationId xmlns:a16="http://schemas.microsoft.com/office/drawing/2014/main" id="{3AC2456A-5333-422A-B36C-BCE4161C4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216" y="591821"/>
            <a:ext cx="5384483" cy="36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9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Hành</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lý</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2050" name="Picture 2">
            <a:extLst>
              <a:ext uri="{FF2B5EF4-FFF2-40B4-BE49-F238E27FC236}">
                <a16:creationId xmlns:a16="http://schemas.microsoft.com/office/drawing/2014/main" id="{BEDAB571-DBBA-4C41-96AD-1EC55E9380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663" y="660453"/>
            <a:ext cx="5450890" cy="37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6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tình</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387</Words>
  <Application>Microsoft Office PowerPoint</Application>
  <PresentationFormat>Widescreen</PresentationFormat>
  <Paragraphs>62</Paragraphs>
  <Slides>23</Slides>
  <Notes>23</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23</vt:i4>
      </vt:variant>
    </vt:vector>
  </HeadingPairs>
  <TitlesOfParts>
    <vt:vector size="30" baseType="lpstr">
      <vt:lpstr>Arial</vt:lpstr>
      <vt:lpstr>Calibri</vt:lpstr>
      <vt:lpstr>Georgia</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Ha</cp:lastModifiedBy>
  <cp:revision>29</cp:revision>
  <dcterms:created xsi:type="dcterms:W3CDTF">2022-08-04T03:07:46Z</dcterms:created>
  <dcterms:modified xsi:type="dcterms:W3CDTF">2024-11-04T12:22:19Z</dcterms:modified>
</cp:coreProperties>
</file>