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256" r:id="rId2"/>
    <p:sldId id="351" r:id="rId3"/>
    <p:sldId id="372" r:id="rId4"/>
    <p:sldId id="397" r:id="rId5"/>
    <p:sldId id="399" r:id="rId6"/>
    <p:sldId id="395" r:id="rId7"/>
    <p:sldId id="400" r:id="rId8"/>
    <p:sldId id="396" r:id="rId9"/>
    <p:sldId id="401" r:id="rId10"/>
    <p:sldId id="402" r:id="rId11"/>
    <p:sldId id="403" r:id="rId12"/>
    <p:sldId id="258" r:id="rId13"/>
  </p:sldIdLst>
  <p:sldSz cx="12192000" cy="6858000"/>
  <p:notesSz cx="6858000" cy="9313863"/>
  <p:embeddedFontLst>
    <p:embeddedFont>
      <p:font typeface="#9Slide01 Noi dung ngan" panose="020B0604020202020204" charset="0"/>
      <p:regular r:id="rId16"/>
    </p:embeddedFont>
    <p:embeddedFont>
      <p:font typeface="#9Slide03 HelveBold" panose="02040603050506020204" charset="0"/>
      <p:bold r:id="rId17"/>
    </p:embeddedFont>
    <p:embeddedFont>
      <p:font typeface="#9Slide03 Sofia Pro Soft" panose="020B0604020202020204" charset="0"/>
      <p:regular r:id="rId18"/>
    </p:embeddedFont>
    <p:embeddedFont>
      <p:font typeface="#9Slide03 Sofia Pro Soft Bold" panose="020B0604020202020204" charset="0"/>
      <p:bold r:id="rId19"/>
    </p:embeddedFont>
    <p:embeddedFont>
      <p:font typeface="#9Slide07 Crocante"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B88"/>
    <a:srgbClr val="363534"/>
    <a:srgbClr val="D6EEEF"/>
    <a:srgbClr val="3C3C3C"/>
    <a:srgbClr val="D9539C"/>
    <a:srgbClr val="E484B9"/>
    <a:srgbClr val="FF8085"/>
    <a:srgbClr val="F37C96"/>
    <a:srgbClr val="F53E5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4" autoAdjust="0"/>
    <p:restoredTop sz="91789" autoAdjust="0"/>
  </p:normalViewPr>
  <p:slideViewPr>
    <p:cSldViewPr>
      <p:cViewPr varScale="1">
        <p:scale>
          <a:sx n="91" d="100"/>
          <a:sy n="91" d="100"/>
        </p:scale>
        <p:origin x="350" y="77"/>
      </p:cViewPr>
      <p:guideLst/>
    </p:cSldViewPr>
  </p:slideViewPr>
  <p:notesTextViewPr>
    <p:cViewPr>
      <p:scale>
        <a:sx n="1" d="1"/>
        <a:sy n="1" d="1"/>
      </p:scale>
      <p:origin x="0" y="0"/>
    </p:cViewPr>
  </p:notesTextViewPr>
  <p:sorterViewPr>
    <p:cViewPr>
      <p:scale>
        <a:sx n="125" d="100"/>
        <a:sy n="125" d="100"/>
      </p:scale>
      <p:origin x="0" y="-1914"/>
    </p:cViewPr>
  </p:sorterViewPr>
  <p:notesViewPr>
    <p:cSldViewPr>
      <p:cViewPr varScale="1">
        <p:scale>
          <a:sx n="80" d="100"/>
          <a:sy n="80" d="100"/>
        </p:scale>
        <p:origin x="302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159334-4130-444D-A75C-BE2AD51DC0F2}"/>
              </a:ext>
            </a:extLst>
          </p:cNvPr>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8A259F5-6CBF-460B-B644-0D82707FE4CF}"/>
              </a:ext>
            </a:extLst>
          </p:cNvPr>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E7A4AEEE-A32D-48FD-B347-78332D12AF6E}" type="datetimeFigureOut">
              <a:rPr lang="en-US" smtClean="0"/>
              <a:t>4/11/2024</a:t>
            </a:fld>
            <a:endParaRPr lang="en-US"/>
          </a:p>
        </p:txBody>
      </p:sp>
      <p:sp>
        <p:nvSpPr>
          <p:cNvPr id="4" name="Footer Placeholder 3">
            <a:extLst>
              <a:ext uri="{FF2B5EF4-FFF2-40B4-BE49-F238E27FC236}">
                <a16:creationId xmlns:a16="http://schemas.microsoft.com/office/drawing/2014/main" id="{EC0E4354-048E-48A1-8EDE-C777041A380C}"/>
              </a:ext>
            </a:extLst>
          </p:cNvPr>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95841E-8185-4BB8-8C75-AE3380A6F7D1}"/>
              </a:ext>
            </a:extLst>
          </p:cNvPr>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07C0FAFC-973D-4702-9571-3D0C1D2C7243}" type="slidenum">
              <a:rPr lang="en-US" smtClean="0"/>
              <a:t>‹#›</a:t>
            </a:fld>
            <a:endParaRPr lang="en-US"/>
          </a:p>
        </p:txBody>
      </p:sp>
    </p:spTree>
    <p:extLst>
      <p:ext uri="{BB962C8B-B14F-4D97-AF65-F5344CB8AC3E}">
        <p14:creationId xmlns:p14="http://schemas.microsoft.com/office/powerpoint/2010/main" val="2324693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7C5AC0E5-A986-4498-A89A-7F0DD573E22E}" type="datetimeFigureOut">
              <a:rPr lang="en-US" smtClean="0"/>
              <a:t>4/11/2024</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EF9A85E0-5EF2-40EE-A2E0-2B723E1AF6E2}" type="slidenum">
              <a:rPr lang="en-US" smtClean="0"/>
              <a:t>‹#›</a:t>
            </a:fld>
            <a:endParaRPr lang="en-US"/>
          </a:p>
        </p:txBody>
      </p:sp>
    </p:spTree>
    <p:extLst>
      <p:ext uri="{BB962C8B-B14F-4D97-AF65-F5344CB8AC3E}">
        <p14:creationId xmlns:p14="http://schemas.microsoft.com/office/powerpoint/2010/main" val="268879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endParaRPr lang="en-US" b="0" i="0">
              <a:solidFill>
                <a:srgbClr val="333333"/>
              </a:solidFill>
              <a:effectLst/>
              <a:latin typeface="#9Slide01 Noi dung ngan" panose="00000600000000000000" pitchFamily="2" charset="0"/>
            </a:endParaRPr>
          </a:p>
        </p:txBody>
      </p:sp>
      <p:sp>
        <p:nvSpPr>
          <p:cNvPr id="4" name="Slide Number Placeholder 3"/>
          <p:cNvSpPr>
            <a:spLocks noGrp="1"/>
          </p:cNvSpPr>
          <p:nvPr>
            <p:ph type="sldNum" sz="quarter" idx="5"/>
          </p:nvPr>
        </p:nvSpPr>
        <p:spPr/>
        <p:txBody>
          <a:bodyPr/>
          <a:lstStyle/>
          <a:p>
            <a:fld id="{EF9A85E0-5EF2-40EE-A2E0-2B723E1AF6E2}" type="slidenum">
              <a:rPr lang="en-US" smtClean="0"/>
              <a:t>3</a:t>
            </a:fld>
            <a:endParaRPr lang="en-US"/>
          </a:p>
        </p:txBody>
      </p:sp>
    </p:spTree>
    <p:extLst>
      <p:ext uri="{BB962C8B-B14F-4D97-AF65-F5344CB8AC3E}">
        <p14:creationId xmlns:p14="http://schemas.microsoft.com/office/powerpoint/2010/main" val="275983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a:solidFill>
                  <a:srgbClr val="333333"/>
                </a:solidFill>
                <a:effectLst/>
                <a:latin typeface="#9Slide01 Noi dung ngan" panose="00000600000000000000" pitchFamily="2" charset="0"/>
              </a:rPr>
              <a:t>- Khoảng cách nhà dế mèn đến nhà xén tóc chính bằng chiều rộng của hình chữ nhật ABCD.</a:t>
            </a:r>
          </a:p>
          <a:p>
            <a:pPr algn="l" latinLnBrk="0"/>
            <a:r>
              <a:rPr lang="vi-VN" b="0" i="0">
                <a:solidFill>
                  <a:srgbClr val="333333"/>
                </a:solidFill>
                <a:effectLst/>
                <a:latin typeface="#9Slide01 Noi dung ngan" panose="00000600000000000000" pitchFamily="2" charset="0"/>
              </a:rPr>
              <a:t>- Khoảng cách nhà dế mèn đến nhà dế trũi chính bằng chiều dài của hình chữ nhật ABCD.</a:t>
            </a:r>
          </a:p>
        </p:txBody>
      </p:sp>
      <p:sp>
        <p:nvSpPr>
          <p:cNvPr id="4" name="Slide Number Placeholder 3"/>
          <p:cNvSpPr>
            <a:spLocks noGrp="1"/>
          </p:cNvSpPr>
          <p:nvPr>
            <p:ph type="sldNum" sz="quarter" idx="5"/>
          </p:nvPr>
        </p:nvSpPr>
        <p:spPr/>
        <p:txBody>
          <a:bodyPr/>
          <a:lstStyle/>
          <a:p>
            <a:fld id="{EF9A85E0-5EF2-40EE-A2E0-2B723E1AF6E2}" type="slidenum">
              <a:rPr lang="en-US" smtClean="0"/>
              <a:t>4</a:t>
            </a:fld>
            <a:endParaRPr lang="en-US"/>
          </a:p>
        </p:txBody>
      </p:sp>
    </p:spTree>
    <p:extLst>
      <p:ext uri="{BB962C8B-B14F-4D97-AF65-F5344CB8AC3E}">
        <p14:creationId xmlns:p14="http://schemas.microsoft.com/office/powerpoint/2010/main" val="359276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a:solidFill>
                  <a:srgbClr val="333333"/>
                </a:solidFill>
                <a:effectLst/>
                <a:latin typeface="#9Slide01 Noi dung ngan" panose="00000600000000000000" pitchFamily="2" charset="0"/>
              </a:rPr>
              <a:t>- Khoảng cách nhà dế mèn đến nhà xén tóc chính bằng chiều rộng của hình chữ nhật ABCD.</a:t>
            </a:r>
          </a:p>
          <a:p>
            <a:pPr algn="l" latinLnBrk="0"/>
            <a:r>
              <a:rPr lang="vi-VN" b="0" i="0">
                <a:solidFill>
                  <a:srgbClr val="333333"/>
                </a:solidFill>
                <a:effectLst/>
                <a:latin typeface="#9Slide01 Noi dung ngan" panose="00000600000000000000" pitchFamily="2" charset="0"/>
              </a:rPr>
              <a:t>- Khoảng cách nhà dế mèn đến nhà dế trũi chính bằng chiều dài của hình chữ nhật ABCD.</a:t>
            </a:r>
          </a:p>
        </p:txBody>
      </p:sp>
      <p:sp>
        <p:nvSpPr>
          <p:cNvPr id="4" name="Slide Number Placeholder 3"/>
          <p:cNvSpPr>
            <a:spLocks noGrp="1"/>
          </p:cNvSpPr>
          <p:nvPr>
            <p:ph type="sldNum" sz="quarter" idx="5"/>
          </p:nvPr>
        </p:nvSpPr>
        <p:spPr/>
        <p:txBody>
          <a:bodyPr/>
          <a:lstStyle/>
          <a:p>
            <a:fld id="{EF9A85E0-5EF2-40EE-A2E0-2B723E1AF6E2}" type="slidenum">
              <a:rPr lang="en-US" smtClean="0"/>
              <a:t>5</a:t>
            </a:fld>
            <a:endParaRPr lang="en-US"/>
          </a:p>
        </p:txBody>
      </p:sp>
    </p:spTree>
    <p:extLst>
      <p:ext uri="{BB962C8B-B14F-4D97-AF65-F5344CB8AC3E}">
        <p14:creationId xmlns:p14="http://schemas.microsoft.com/office/powerpoint/2010/main" val="367487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a:solidFill>
                  <a:srgbClr val="333333"/>
                </a:solidFill>
                <a:effectLst/>
                <a:latin typeface="#9Slide01 Noi dung ngan" panose="00000600000000000000" pitchFamily="2" charset="0"/>
              </a:rPr>
              <a:t>- Độ dài đoạn đường CD bằng chiều dài của hình chữ nhật CDNM.</a:t>
            </a:r>
            <a:endParaRPr lang="en-US" b="0" i="0">
              <a:solidFill>
                <a:srgbClr val="333333"/>
              </a:solidFill>
              <a:effectLst/>
              <a:latin typeface="#9Slide01 Noi dung ngan" panose="00000600000000000000" pitchFamily="2" charset="0"/>
            </a:endParaRPr>
          </a:p>
        </p:txBody>
      </p:sp>
      <p:sp>
        <p:nvSpPr>
          <p:cNvPr id="4" name="Slide Number Placeholder 3"/>
          <p:cNvSpPr>
            <a:spLocks noGrp="1"/>
          </p:cNvSpPr>
          <p:nvPr>
            <p:ph type="sldNum" sz="quarter" idx="5"/>
          </p:nvPr>
        </p:nvSpPr>
        <p:spPr/>
        <p:txBody>
          <a:bodyPr/>
          <a:lstStyle/>
          <a:p>
            <a:fld id="{EF9A85E0-5EF2-40EE-A2E0-2B723E1AF6E2}" type="slidenum">
              <a:rPr lang="en-US" smtClean="0"/>
              <a:t>6</a:t>
            </a:fld>
            <a:endParaRPr lang="en-US"/>
          </a:p>
        </p:txBody>
      </p:sp>
    </p:spTree>
    <p:extLst>
      <p:ext uri="{BB962C8B-B14F-4D97-AF65-F5344CB8AC3E}">
        <p14:creationId xmlns:p14="http://schemas.microsoft.com/office/powerpoint/2010/main" val="128595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a:solidFill>
                  <a:srgbClr val="333333"/>
                </a:solidFill>
                <a:effectLst/>
                <a:latin typeface="#9Slide01 Noi dung ngan" panose="00000600000000000000" pitchFamily="2" charset="0"/>
              </a:rPr>
              <a:t>- Đi từ địa điểm A đến địa điểm B theo đường tránh dài hơn đi theo đường thẳng là 2 lần chiều rộng hình chữ nhật CDNM.</a:t>
            </a:r>
            <a:endParaRPr lang="en-US" b="0" i="0">
              <a:solidFill>
                <a:srgbClr val="333333"/>
              </a:solidFill>
              <a:effectLst/>
              <a:latin typeface="#9Slide01 Noi dung ngan" panose="00000600000000000000" pitchFamily="2" charset="0"/>
            </a:endParaRPr>
          </a:p>
        </p:txBody>
      </p:sp>
      <p:sp>
        <p:nvSpPr>
          <p:cNvPr id="4" name="Slide Number Placeholder 3"/>
          <p:cNvSpPr>
            <a:spLocks noGrp="1"/>
          </p:cNvSpPr>
          <p:nvPr>
            <p:ph type="sldNum" sz="quarter" idx="5"/>
          </p:nvPr>
        </p:nvSpPr>
        <p:spPr/>
        <p:txBody>
          <a:bodyPr/>
          <a:lstStyle/>
          <a:p>
            <a:fld id="{EF9A85E0-5EF2-40EE-A2E0-2B723E1AF6E2}" type="slidenum">
              <a:rPr lang="en-US" smtClean="0"/>
              <a:t>7</a:t>
            </a:fld>
            <a:endParaRPr lang="en-US"/>
          </a:p>
        </p:txBody>
      </p:sp>
    </p:spTree>
    <p:extLst>
      <p:ext uri="{BB962C8B-B14F-4D97-AF65-F5344CB8AC3E}">
        <p14:creationId xmlns:p14="http://schemas.microsoft.com/office/powerpoint/2010/main" val="353004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en-US" b="0" i="0">
                <a:solidFill>
                  <a:srgbClr val="333333"/>
                </a:solidFill>
                <a:effectLst/>
                <a:latin typeface="#9Slide01 Noi dung ngan" panose="00000600000000000000" pitchFamily="2" charset="0"/>
              </a:rPr>
              <a:t>Dựa vào đặc điểm của hình chữ nhật có 4 góc vuông và hai cạnh dài bằng nhau, hai cạnh ngắn bằng nhau để xếp 10 que tính thành hình chữ nhật.</a:t>
            </a:r>
            <a:endParaRPr lang="vi-VN" b="0" i="0">
              <a:solidFill>
                <a:srgbClr val="333333"/>
              </a:solidFill>
              <a:effectLst/>
              <a:latin typeface="#9Slide01 Noi dung ngan" panose="00000600000000000000" pitchFamily="2" charset="0"/>
            </a:endParaRPr>
          </a:p>
        </p:txBody>
      </p:sp>
      <p:sp>
        <p:nvSpPr>
          <p:cNvPr id="4" name="Slide Number Placeholder 3"/>
          <p:cNvSpPr>
            <a:spLocks noGrp="1"/>
          </p:cNvSpPr>
          <p:nvPr>
            <p:ph type="sldNum" sz="quarter" idx="5"/>
          </p:nvPr>
        </p:nvSpPr>
        <p:spPr/>
        <p:txBody>
          <a:bodyPr/>
          <a:lstStyle/>
          <a:p>
            <a:fld id="{EF9A85E0-5EF2-40EE-A2E0-2B723E1AF6E2}" type="slidenum">
              <a:rPr lang="en-US" smtClean="0"/>
              <a:t>8</a:t>
            </a:fld>
            <a:endParaRPr lang="en-US"/>
          </a:p>
        </p:txBody>
      </p:sp>
    </p:spTree>
    <p:extLst>
      <p:ext uri="{BB962C8B-B14F-4D97-AF65-F5344CB8AC3E}">
        <p14:creationId xmlns:p14="http://schemas.microsoft.com/office/powerpoint/2010/main" val="2372108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en-US" b="0" i="0">
                <a:solidFill>
                  <a:srgbClr val="333333"/>
                </a:solidFill>
                <a:effectLst/>
                <a:latin typeface="#9Slide01 Noi dung ngan" panose="00000600000000000000" pitchFamily="2" charset="0"/>
              </a:rPr>
              <a:t>Dựa vào đặc điểm của hình chữ nhật có 4 góc vuông và hai cạnh dài bằng nhau, hai cạnh ngắn bằng nhau để xếp 10 que tính thành hình chữ nhật.</a:t>
            </a:r>
            <a:endParaRPr lang="vi-VN" b="0" i="0">
              <a:solidFill>
                <a:srgbClr val="333333"/>
              </a:solidFill>
              <a:effectLst/>
              <a:latin typeface="#9Slide01 Noi dung ngan" panose="00000600000000000000" pitchFamily="2" charset="0"/>
            </a:endParaRPr>
          </a:p>
        </p:txBody>
      </p:sp>
      <p:sp>
        <p:nvSpPr>
          <p:cNvPr id="4" name="Slide Number Placeholder 3"/>
          <p:cNvSpPr>
            <a:spLocks noGrp="1"/>
          </p:cNvSpPr>
          <p:nvPr>
            <p:ph type="sldNum" sz="quarter" idx="5"/>
          </p:nvPr>
        </p:nvSpPr>
        <p:spPr/>
        <p:txBody>
          <a:bodyPr/>
          <a:lstStyle/>
          <a:p>
            <a:fld id="{EF9A85E0-5EF2-40EE-A2E0-2B723E1AF6E2}" type="slidenum">
              <a:rPr lang="en-US" smtClean="0"/>
              <a:t>9</a:t>
            </a:fld>
            <a:endParaRPr lang="en-US"/>
          </a:p>
        </p:txBody>
      </p:sp>
    </p:spTree>
    <p:extLst>
      <p:ext uri="{BB962C8B-B14F-4D97-AF65-F5344CB8AC3E}">
        <p14:creationId xmlns:p14="http://schemas.microsoft.com/office/powerpoint/2010/main" val="429315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en-US" b="0" i="0">
                <a:solidFill>
                  <a:srgbClr val="333333"/>
                </a:solidFill>
                <a:effectLst/>
                <a:latin typeface="#9Slide01 Noi dung ngan" panose="00000600000000000000" pitchFamily="2" charset="0"/>
              </a:rPr>
              <a:t>Dựa vào đặc điểm của hình chữ nhật có 4 góc vuông và hai cạnh dài bằng nhau, hai cạnh ngắn bằng nhau để xếp 10 que tính thành hình chữ nhật.</a:t>
            </a:r>
            <a:endParaRPr lang="vi-VN" b="0" i="0">
              <a:solidFill>
                <a:srgbClr val="333333"/>
              </a:solidFill>
              <a:effectLst/>
              <a:latin typeface="#9Slide01 Noi dung ngan" panose="00000600000000000000" pitchFamily="2" charset="0"/>
            </a:endParaRPr>
          </a:p>
        </p:txBody>
      </p:sp>
      <p:sp>
        <p:nvSpPr>
          <p:cNvPr id="4" name="Slide Number Placeholder 3"/>
          <p:cNvSpPr>
            <a:spLocks noGrp="1"/>
          </p:cNvSpPr>
          <p:nvPr>
            <p:ph type="sldNum" sz="quarter" idx="5"/>
          </p:nvPr>
        </p:nvSpPr>
        <p:spPr/>
        <p:txBody>
          <a:bodyPr/>
          <a:lstStyle/>
          <a:p>
            <a:fld id="{EF9A85E0-5EF2-40EE-A2E0-2B723E1AF6E2}" type="slidenum">
              <a:rPr lang="en-US" smtClean="0"/>
              <a:t>10</a:t>
            </a:fld>
            <a:endParaRPr lang="en-US"/>
          </a:p>
        </p:txBody>
      </p:sp>
    </p:spTree>
    <p:extLst>
      <p:ext uri="{BB962C8B-B14F-4D97-AF65-F5344CB8AC3E}">
        <p14:creationId xmlns:p14="http://schemas.microsoft.com/office/powerpoint/2010/main" val="199078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en-US" b="0" i="0">
                <a:solidFill>
                  <a:srgbClr val="333333"/>
                </a:solidFill>
                <a:effectLst/>
                <a:latin typeface="#9Slide01 Noi dung ngan" panose="00000600000000000000" pitchFamily="2" charset="0"/>
              </a:rPr>
              <a:t>Dựa vào đặc điểm của hình chữ nhật có 4 góc vuông và hai cạnh dài bằng nhau, hai cạnh ngắn bằng nhau để xếp 10 que tính thành hình chữ nhật.</a:t>
            </a:r>
            <a:endParaRPr lang="vi-VN" b="0" i="0">
              <a:solidFill>
                <a:srgbClr val="333333"/>
              </a:solidFill>
              <a:effectLst/>
              <a:latin typeface="#9Slide01 Noi dung ngan" panose="00000600000000000000" pitchFamily="2" charset="0"/>
            </a:endParaRPr>
          </a:p>
        </p:txBody>
      </p:sp>
      <p:sp>
        <p:nvSpPr>
          <p:cNvPr id="4" name="Slide Number Placeholder 3"/>
          <p:cNvSpPr>
            <a:spLocks noGrp="1"/>
          </p:cNvSpPr>
          <p:nvPr>
            <p:ph type="sldNum" sz="quarter" idx="5"/>
          </p:nvPr>
        </p:nvSpPr>
        <p:spPr/>
        <p:txBody>
          <a:bodyPr/>
          <a:lstStyle/>
          <a:p>
            <a:fld id="{EF9A85E0-5EF2-40EE-A2E0-2B723E1AF6E2}" type="slidenum">
              <a:rPr lang="en-US" smtClean="0"/>
              <a:t>11</a:t>
            </a:fld>
            <a:endParaRPr lang="en-US"/>
          </a:p>
        </p:txBody>
      </p:sp>
    </p:spTree>
    <p:extLst>
      <p:ext uri="{BB962C8B-B14F-4D97-AF65-F5344CB8AC3E}">
        <p14:creationId xmlns:p14="http://schemas.microsoft.com/office/powerpoint/2010/main" val="42133935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PHẠM DUYÊN 1 - 9Slide.vn">
            <a:extLst>
              <a:ext uri="{FF2B5EF4-FFF2-40B4-BE49-F238E27FC236}">
                <a16:creationId xmlns:a16="http://schemas.microsoft.com/office/drawing/2014/main" id="{4202CE47-B089-4ED5-8952-F3BC46F7611B}"/>
              </a:ext>
            </a:extLst>
          </p:cNvPr>
          <p:cNvGraphicFramePr>
            <a:graphicFrameLocks noGrp="1"/>
          </p:cNvGraphicFramePr>
          <p:nvPr userDrawn="1">
            <p:extLst>
              <p:ext uri="{D42A27DB-BD31-4B8C-83A1-F6EECF244321}">
                <p14:modId xmlns:p14="http://schemas.microsoft.com/office/powerpoint/2010/main" val="3845581611"/>
              </p:ext>
            </p:extLst>
          </p:nvPr>
        </p:nvGraphicFramePr>
        <p:xfrm>
          <a:off x="-121920" y="-10076"/>
          <a:ext cx="12313916" cy="6878152"/>
        </p:xfrm>
        <a:graphic>
          <a:graphicData uri="http://schemas.openxmlformats.org/drawingml/2006/table">
            <a:tbl>
              <a:tblPr firstRow="1" bandRow="1">
                <a:tableStyleId>{5C22544A-7EE6-4342-B048-85BDC9FD1C3A}</a:tableStyleId>
              </a:tblPr>
              <a:tblGrid>
                <a:gridCol w="362174">
                  <a:extLst>
                    <a:ext uri="{9D8B030D-6E8A-4147-A177-3AD203B41FA5}">
                      <a16:colId xmlns:a16="http://schemas.microsoft.com/office/drawing/2014/main" val="333519353"/>
                    </a:ext>
                  </a:extLst>
                </a:gridCol>
                <a:gridCol w="362174">
                  <a:extLst>
                    <a:ext uri="{9D8B030D-6E8A-4147-A177-3AD203B41FA5}">
                      <a16:colId xmlns:a16="http://schemas.microsoft.com/office/drawing/2014/main" val="611348187"/>
                    </a:ext>
                  </a:extLst>
                </a:gridCol>
                <a:gridCol w="362174">
                  <a:extLst>
                    <a:ext uri="{9D8B030D-6E8A-4147-A177-3AD203B41FA5}">
                      <a16:colId xmlns:a16="http://schemas.microsoft.com/office/drawing/2014/main" val="3227292305"/>
                    </a:ext>
                  </a:extLst>
                </a:gridCol>
                <a:gridCol w="362174">
                  <a:extLst>
                    <a:ext uri="{9D8B030D-6E8A-4147-A177-3AD203B41FA5}">
                      <a16:colId xmlns:a16="http://schemas.microsoft.com/office/drawing/2014/main" val="264942153"/>
                    </a:ext>
                  </a:extLst>
                </a:gridCol>
                <a:gridCol w="362174">
                  <a:extLst>
                    <a:ext uri="{9D8B030D-6E8A-4147-A177-3AD203B41FA5}">
                      <a16:colId xmlns:a16="http://schemas.microsoft.com/office/drawing/2014/main" val="1308466905"/>
                    </a:ext>
                  </a:extLst>
                </a:gridCol>
                <a:gridCol w="362174">
                  <a:extLst>
                    <a:ext uri="{9D8B030D-6E8A-4147-A177-3AD203B41FA5}">
                      <a16:colId xmlns:a16="http://schemas.microsoft.com/office/drawing/2014/main" val="2913048659"/>
                    </a:ext>
                  </a:extLst>
                </a:gridCol>
                <a:gridCol w="362174">
                  <a:extLst>
                    <a:ext uri="{9D8B030D-6E8A-4147-A177-3AD203B41FA5}">
                      <a16:colId xmlns:a16="http://schemas.microsoft.com/office/drawing/2014/main" val="2852298703"/>
                    </a:ext>
                  </a:extLst>
                </a:gridCol>
                <a:gridCol w="362174">
                  <a:extLst>
                    <a:ext uri="{9D8B030D-6E8A-4147-A177-3AD203B41FA5}">
                      <a16:colId xmlns:a16="http://schemas.microsoft.com/office/drawing/2014/main" val="4187642977"/>
                    </a:ext>
                  </a:extLst>
                </a:gridCol>
                <a:gridCol w="362174">
                  <a:extLst>
                    <a:ext uri="{9D8B030D-6E8A-4147-A177-3AD203B41FA5}">
                      <a16:colId xmlns:a16="http://schemas.microsoft.com/office/drawing/2014/main" val="1655522238"/>
                    </a:ext>
                  </a:extLst>
                </a:gridCol>
                <a:gridCol w="362174">
                  <a:extLst>
                    <a:ext uri="{9D8B030D-6E8A-4147-A177-3AD203B41FA5}">
                      <a16:colId xmlns:a16="http://schemas.microsoft.com/office/drawing/2014/main" val="22556504"/>
                    </a:ext>
                  </a:extLst>
                </a:gridCol>
                <a:gridCol w="362174">
                  <a:extLst>
                    <a:ext uri="{9D8B030D-6E8A-4147-A177-3AD203B41FA5}">
                      <a16:colId xmlns:a16="http://schemas.microsoft.com/office/drawing/2014/main" val="1878814150"/>
                    </a:ext>
                  </a:extLst>
                </a:gridCol>
                <a:gridCol w="362174">
                  <a:extLst>
                    <a:ext uri="{9D8B030D-6E8A-4147-A177-3AD203B41FA5}">
                      <a16:colId xmlns:a16="http://schemas.microsoft.com/office/drawing/2014/main" val="1145316403"/>
                    </a:ext>
                  </a:extLst>
                </a:gridCol>
                <a:gridCol w="362174">
                  <a:extLst>
                    <a:ext uri="{9D8B030D-6E8A-4147-A177-3AD203B41FA5}">
                      <a16:colId xmlns:a16="http://schemas.microsoft.com/office/drawing/2014/main" val="2297640666"/>
                    </a:ext>
                  </a:extLst>
                </a:gridCol>
                <a:gridCol w="362174">
                  <a:extLst>
                    <a:ext uri="{9D8B030D-6E8A-4147-A177-3AD203B41FA5}">
                      <a16:colId xmlns:a16="http://schemas.microsoft.com/office/drawing/2014/main" val="1393483729"/>
                    </a:ext>
                  </a:extLst>
                </a:gridCol>
                <a:gridCol w="362174">
                  <a:extLst>
                    <a:ext uri="{9D8B030D-6E8A-4147-A177-3AD203B41FA5}">
                      <a16:colId xmlns:a16="http://schemas.microsoft.com/office/drawing/2014/main" val="836097680"/>
                    </a:ext>
                  </a:extLst>
                </a:gridCol>
                <a:gridCol w="362174">
                  <a:extLst>
                    <a:ext uri="{9D8B030D-6E8A-4147-A177-3AD203B41FA5}">
                      <a16:colId xmlns:a16="http://schemas.microsoft.com/office/drawing/2014/main" val="3928522879"/>
                    </a:ext>
                  </a:extLst>
                </a:gridCol>
                <a:gridCol w="362174">
                  <a:extLst>
                    <a:ext uri="{9D8B030D-6E8A-4147-A177-3AD203B41FA5}">
                      <a16:colId xmlns:a16="http://schemas.microsoft.com/office/drawing/2014/main" val="767706755"/>
                    </a:ext>
                  </a:extLst>
                </a:gridCol>
                <a:gridCol w="362174">
                  <a:extLst>
                    <a:ext uri="{9D8B030D-6E8A-4147-A177-3AD203B41FA5}">
                      <a16:colId xmlns:a16="http://schemas.microsoft.com/office/drawing/2014/main" val="3070552444"/>
                    </a:ext>
                  </a:extLst>
                </a:gridCol>
                <a:gridCol w="362174">
                  <a:extLst>
                    <a:ext uri="{9D8B030D-6E8A-4147-A177-3AD203B41FA5}">
                      <a16:colId xmlns:a16="http://schemas.microsoft.com/office/drawing/2014/main" val="1125646851"/>
                    </a:ext>
                  </a:extLst>
                </a:gridCol>
                <a:gridCol w="362174">
                  <a:extLst>
                    <a:ext uri="{9D8B030D-6E8A-4147-A177-3AD203B41FA5}">
                      <a16:colId xmlns:a16="http://schemas.microsoft.com/office/drawing/2014/main" val="1915670096"/>
                    </a:ext>
                  </a:extLst>
                </a:gridCol>
                <a:gridCol w="362174">
                  <a:extLst>
                    <a:ext uri="{9D8B030D-6E8A-4147-A177-3AD203B41FA5}">
                      <a16:colId xmlns:a16="http://schemas.microsoft.com/office/drawing/2014/main" val="56945632"/>
                    </a:ext>
                  </a:extLst>
                </a:gridCol>
                <a:gridCol w="362174">
                  <a:extLst>
                    <a:ext uri="{9D8B030D-6E8A-4147-A177-3AD203B41FA5}">
                      <a16:colId xmlns:a16="http://schemas.microsoft.com/office/drawing/2014/main" val="808669996"/>
                    </a:ext>
                  </a:extLst>
                </a:gridCol>
                <a:gridCol w="362174">
                  <a:extLst>
                    <a:ext uri="{9D8B030D-6E8A-4147-A177-3AD203B41FA5}">
                      <a16:colId xmlns:a16="http://schemas.microsoft.com/office/drawing/2014/main" val="589374629"/>
                    </a:ext>
                  </a:extLst>
                </a:gridCol>
                <a:gridCol w="362174">
                  <a:extLst>
                    <a:ext uri="{9D8B030D-6E8A-4147-A177-3AD203B41FA5}">
                      <a16:colId xmlns:a16="http://schemas.microsoft.com/office/drawing/2014/main" val="4074422300"/>
                    </a:ext>
                  </a:extLst>
                </a:gridCol>
                <a:gridCol w="362174">
                  <a:extLst>
                    <a:ext uri="{9D8B030D-6E8A-4147-A177-3AD203B41FA5}">
                      <a16:colId xmlns:a16="http://schemas.microsoft.com/office/drawing/2014/main" val="2043726220"/>
                    </a:ext>
                  </a:extLst>
                </a:gridCol>
                <a:gridCol w="362174">
                  <a:extLst>
                    <a:ext uri="{9D8B030D-6E8A-4147-A177-3AD203B41FA5}">
                      <a16:colId xmlns:a16="http://schemas.microsoft.com/office/drawing/2014/main" val="989253829"/>
                    </a:ext>
                  </a:extLst>
                </a:gridCol>
                <a:gridCol w="362174">
                  <a:extLst>
                    <a:ext uri="{9D8B030D-6E8A-4147-A177-3AD203B41FA5}">
                      <a16:colId xmlns:a16="http://schemas.microsoft.com/office/drawing/2014/main" val="2374513613"/>
                    </a:ext>
                  </a:extLst>
                </a:gridCol>
                <a:gridCol w="362174">
                  <a:extLst>
                    <a:ext uri="{9D8B030D-6E8A-4147-A177-3AD203B41FA5}">
                      <a16:colId xmlns:a16="http://schemas.microsoft.com/office/drawing/2014/main" val="178286187"/>
                    </a:ext>
                  </a:extLst>
                </a:gridCol>
                <a:gridCol w="362174">
                  <a:extLst>
                    <a:ext uri="{9D8B030D-6E8A-4147-A177-3AD203B41FA5}">
                      <a16:colId xmlns:a16="http://schemas.microsoft.com/office/drawing/2014/main" val="1684055986"/>
                    </a:ext>
                  </a:extLst>
                </a:gridCol>
                <a:gridCol w="362174">
                  <a:extLst>
                    <a:ext uri="{9D8B030D-6E8A-4147-A177-3AD203B41FA5}">
                      <a16:colId xmlns:a16="http://schemas.microsoft.com/office/drawing/2014/main" val="2623455725"/>
                    </a:ext>
                  </a:extLst>
                </a:gridCol>
                <a:gridCol w="362174">
                  <a:extLst>
                    <a:ext uri="{9D8B030D-6E8A-4147-A177-3AD203B41FA5}">
                      <a16:colId xmlns:a16="http://schemas.microsoft.com/office/drawing/2014/main" val="3860335212"/>
                    </a:ext>
                  </a:extLst>
                </a:gridCol>
                <a:gridCol w="362174">
                  <a:extLst>
                    <a:ext uri="{9D8B030D-6E8A-4147-A177-3AD203B41FA5}">
                      <a16:colId xmlns:a16="http://schemas.microsoft.com/office/drawing/2014/main" val="289854453"/>
                    </a:ext>
                  </a:extLst>
                </a:gridCol>
                <a:gridCol w="362174">
                  <a:extLst>
                    <a:ext uri="{9D8B030D-6E8A-4147-A177-3AD203B41FA5}">
                      <a16:colId xmlns:a16="http://schemas.microsoft.com/office/drawing/2014/main" val="3194522314"/>
                    </a:ext>
                  </a:extLst>
                </a:gridCol>
                <a:gridCol w="362174">
                  <a:extLst>
                    <a:ext uri="{9D8B030D-6E8A-4147-A177-3AD203B41FA5}">
                      <a16:colId xmlns:a16="http://schemas.microsoft.com/office/drawing/2014/main" val="730413095"/>
                    </a:ext>
                  </a:extLst>
                </a:gridCol>
              </a:tblGrid>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496234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431529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293649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140205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289913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192723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721158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204361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90649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357172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071200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1880905"/>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3378431"/>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40011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25070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559927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3890836"/>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00074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0883206"/>
                  </a:ext>
                </a:extLst>
              </a:tr>
            </a:tbl>
          </a:graphicData>
        </a:graphic>
      </p:graphicFrame>
      <p:pic>
        <p:nvPicPr>
          <p:cNvPr id="57" name="PHẠM DUYÊN 3 - 9Slide.vn">
            <a:extLst>
              <a:ext uri="{FF2B5EF4-FFF2-40B4-BE49-F238E27FC236}">
                <a16:creationId xmlns:a16="http://schemas.microsoft.com/office/drawing/2014/main" id="{93957DB2-FCDE-4D3A-9095-42224F3BCF7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4286"/>
          <a:stretch/>
        </p:blipFill>
        <p:spPr>
          <a:xfrm rot="16200000" flipH="1">
            <a:off x="7010400" y="1676400"/>
            <a:ext cx="6858000" cy="3505200"/>
          </a:xfrm>
          <a:prstGeom prst="rect">
            <a:avLst/>
          </a:prstGeom>
          <a:effectLst>
            <a:outerShdw blurRad="50800" dist="38100" dir="10800000" algn="r" rotWithShape="0">
              <a:prstClr val="black">
                <a:alpha val="40000"/>
              </a:prstClr>
            </a:outerShdw>
          </a:effectLst>
          <a:scene3d>
            <a:camera prst="obliqueBottomRight"/>
            <a:lightRig rig="threePt" dir="t"/>
          </a:scene3d>
        </p:spPr>
      </p:pic>
      <p:pic>
        <p:nvPicPr>
          <p:cNvPr id="59" name="PHẠM DUYÊN 5 - 9Slide.vn">
            <a:extLst>
              <a:ext uri="{FF2B5EF4-FFF2-40B4-BE49-F238E27FC236}">
                <a16:creationId xmlns:a16="http://schemas.microsoft.com/office/drawing/2014/main" id="{8153F02D-4C5D-4F0D-99BA-AC71BA656A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66866" y="316446"/>
            <a:ext cx="1535541" cy="902019"/>
          </a:xfrm>
          <a:prstGeom prst="rect">
            <a:avLst/>
          </a:prstGeom>
        </p:spPr>
      </p:pic>
      <p:pic>
        <p:nvPicPr>
          <p:cNvPr id="60" name="PHẠM DUYÊN 6 - 9Slide.vn">
            <a:extLst>
              <a:ext uri="{FF2B5EF4-FFF2-40B4-BE49-F238E27FC236}">
                <a16:creationId xmlns:a16="http://schemas.microsoft.com/office/drawing/2014/main" id="{836FD8FC-42DB-43B1-B7DF-8D07CB40EE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90476" y="1218465"/>
            <a:ext cx="1185863" cy="872548"/>
          </a:xfrm>
          <a:prstGeom prst="rect">
            <a:avLst/>
          </a:prstGeom>
        </p:spPr>
      </p:pic>
      <p:sp>
        <p:nvSpPr>
          <p:cNvPr id="61" name="PHẠM DUYÊN 7 - 9Slide.vn">
            <a:extLst>
              <a:ext uri="{FF2B5EF4-FFF2-40B4-BE49-F238E27FC236}">
                <a16:creationId xmlns:a16="http://schemas.microsoft.com/office/drawing/2014/main" id="{6FD36870-9970-44F8-9A50-04E88B749218}"/>
              </a:ext>
            </a:extLst>
          </p:cNvPr>
          <p:cNvSpPr/>
          <p:nvPr userDrawn="1"/>
        </p:nvSpPr>
        <p:spPr>
          <a:xfrm>
            <a:off x="1868949" y="5925284"/>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PHẠM DUYÊN 8 - 9Slide.vn">
            <a:extLst>
              <a:ext uri="{FF2B5EF4-FFF2-40B4-BE49-F238E27FC236}">
                <a16:creationId xmlns:a16="http://schemas.microsoft.com/office/drawing/2014/main" id="{21F2B690-E7D0-4EF8-974B-055A94EA1BEA}"/>
              </a:ext>
            </a:extLst>
          </p:cNvPr>
          <p:cNvSpPr/>
          <p:nvPr userDrawn="1"/>
        </p:nvSpPr>
        <p:spPr>
          <a:xfrm>
            <a:off x="1441179" y="6426224"/>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5" name="PHẠM DUYÊN 9 - 9Slide.vn">
            <a:extLst>
              <a:ext uri="{FF2B5EF4-FFF2-40B4-BE49-F238E27FC236}">
                <a16:creationId xmlns:a16="http://schemas.microsoft.com/office/drawing/2014/main" id="{A6C27397-EB05-49B0-A281-5B77E8499F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4002" y="870050"/>
            <a:ext cx="500420" cy="812784"/>
          </a:xfrm>
          <a:prstGeom prst="rect">
            <a:avLst/>
          </a:prstGeom>
        </p:spPr>
      </p:pic>
      <p:pic>
        <p:nvPicPr>
          <p:cNvPr id="66" name="PHẠM DUYÊN 10 - 9Slide.vn">
            <a:extLst>
              <a:ext uri="{FF2B5EF4-FFF2-40B4-BE49-F238E27FC236}">
                <a16:creationId xmlns:a16="http://schemas.microsoft.com/office/drawing/2014/main" id="{3FEA0680-20D0-480B-82BD-74102AC3612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37694" y="403779"/>
            <a:ext cx="731361" cy="1180151"/>
          </a:xfrm>
          <a:prstGeom prst="rect">
            <a:avLst/>
          </a:prstGeom>
        </p:spPr>
      </p:pic>
      <p:pic>
        <p:nvPicPr>
          <p:cNvPr id="79" name="35" descr="C:\Users\Administrator\Downloads\图片3.png图片3">
            <a:extLst>
              <a:ext uri="{FF2B5EF4-FFF2-40B4-BE49-F238E27FC236}">
                <a16:creationId xmlns:a16="http://schemas.microsoft.com/office/drawing/2014/main" id="{C13AE5A0-5311-4179-B114-974ADE06A043}"/>
              </a:ext>
            </a:extLst>
          </p:cNvPr>
          <p:cNvPicPr>
            <a:picLocks noChangeAspect="1"/>
          </p:cNvPicPr>
          <p:nvPr userDrawn="1"/>
        </p:nvPicPr>
        <p:blipFill>
          <a:blip r:embed="rId8"/>
          <a:srcRect/>
          <a:stretch>
            <a:fillRect/>
          </a:stretch>
        </p:blipFill>
        <p:spPr>
          <a:xfrm>
            <a:off x="0" y="-29210"/>
            <a:ext cx="1536065" cy="6916420"/>
          </a:xfrm>
          <a:prstGeom prst="rect">
            <a:avLst/>
          </a:prstGeom>
        </p:spPr>
      </p:pic>
      <p:pic>
        <p:nvPicPr>
          <p:cNvPr id="68" name="PHẠM DUYÊN 11 - 9Slide.vn">
            <a:extLst>
              <a:ext uri="{FF2B5EF4-FFF2-40B4-BE49-F238E27FC236}">
                <a16:creationId xmlns:a16="http://schemas.microsoft.com/office/drawing/2014/main" id="{5AFCF59F-7DD6-49AE-98E7-03B379BC1049}"/>
              </a:ext>
            </a:extLst>
          </p:cNvPr>
          <p:cNvPicPr>
            <a:picLocks noChangeAspect="1"/>
          </p:cNvPicPr>
          <p:nvPr userDrawn="1"/>
        </p:nvPicPr>
        <p:blipFill>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116667" y="1051821"/>
            <a:ext cx="500420" cy="812784"/>
          </a:xfrm>
          <a:prstGeom prst="rect">
            <a:avLst/>
          </a:prstGeom>
        </p:spPr>
      </p:pic>
      <p:pic>
        <p:nvPicPr>
          <p:cNvPr id="69" name="PHẠM DUYÊN 12 - 9Slide.vn">
            <a:extLst>
              <a:ext uri="{FF2B5EF4-FFF2-40B4-BE49-F238E27FC236}">
                <a16:creationId xmlns:a16="http://schemas.microsoft.com/office/drawing/2014/main" id="{5FD884DB-4E24-4153-A4D6-CE82C4C152E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21438974">
            <a:off x="10565923" y="3206639"/>
            <a:ext cx="1458612" cy="797898"/>
          </a:xfrm>
          <a:prstGeom prst="rect">
            <a:avLst/>
          </a:prstGeom>
        </p:spPr>
      </p:pic>
      <p:pic>
        <p:nvPicPr>
          <p:cNvPr id="70" name="PHẠM DUYÊN 13 - 9Slide.vn">
            <a:extLst>
              <a:ext uri="{FF2B5EF4-FFF2-40B4-BE49-F238E27FC236}">
                <a16:creationId xmlns:a16="http://schemas.microsoft.com/office/drawing/2014/main" id="{D84AADDE-DCDF-4878-8C5F-E20BE825248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86277" y="5519375"/>
            <a:ext cx="1211662" cy="1044750"/>
          </a:xfrm>
          <a:prstGeom prst="rect">
            <a:avLst/>
          </a:prstGeom>
        </p:spPr>
      </p:pic>
      <p:pic>
        <p:nvPicPr>
          <p:cNvPr id="71" name="PHẠM DUYÊN 14 - 9Slide.vn">
            <a:extLst>
              <a:ext uri="{FF2B5EF4-FFF2-40B4-BE49-F238E27FC236}">
                <a16:creationId xmlns:a16="http://schemas.microsoft.com/office/drawing/2014/main" id="{9D2D0D4A-C5A0-4CB7-99D9-DE40BAE8F6C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15762" y="535953"/>
            <a:ext cx="899018" cy="756894"/>
          </a:xfrm>
          <a:prstGeom prst="rect">
            <a:avLst/>
          </a:prstGeom>
        </p:spPr>
      </p:pic>
      <p:pic>
        <p:nvPicPr>
          <p:cNvPr id="72" name="PHẠM DUYÊN 15 - 9Slide.vn">
            <a:extLst>
              <a:ext uri="{FF2B5EF4-FFF2-40B4-BE49-F238E27FC236}">
                <a16:creationId xmlns:a16="http://schemas.microsoft.com/office/drawing/2014/main" id="{58DCD3B3-6A10-40E9-B4AD-517F4C43F58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090085" y="1721951"/>
            <a:ext cx="915916" cy="911626"/>
          </a:xfrm>
          <a:prstGeom prst="rect">
            <a:avLst/>
          </a:prstGeom>
        </p:spPr>
      </p:pic>
      <p:pic>
        <p:nvPicPr>
          <p:cNvPr id="73" name="PHẠM DUYÊN 16 - 9Slide.vn">
            <a:extLst>
              <a:ext uri="{FF2B5EF4-FFF2-40B4-BE49-F238E27FC236}">
                <a16:creationId xmlns:a16="http://schemas.microsoft.com/office/drawing/2014/main" id="{8324927F-3476-43EF-A785-09B160085D7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15762" y="5015419"/>
            <a:ext cx="812860" cy="791086"/>
          </a:xfrm>
          <a:prstGeom prst="rect">
            <a:avLst/>
          </a:prstGeom>
        </p:spPr>
      </p:pic>
      <p:grpSp>
        <p:nvGrpSpPr>
          <p:cNvPr id="6" name="Group 5">
            <a:extLst>
              <a:ext uri="{FF2B5EF4-FFF2-40B4-BE49-F238E27FC236}">
                <a16:creationId xmlns:a16="http://schemas.microsoft.com/office/drawing/2014/main" id="{634FE4C6-134C-4D75-BFBB-885C8D1308B0}"/>
              </a:ext>
            </a:extLst>
          </p:cNvPr>
          <p:cNvGrpSpPr/>
          <p:nvPr userDrawn="1"/>
        </p:nvGrpSpPr>
        <p:grpSpPr>
          <a:xfrm>
            <a:off x="3371116" y="160536"/>
            <a:ext cx="4020284" cy="923330"/>
            <a:chOff x="3371116" y="160536"/>
            <a:chExt cx="4020284" cy="923330"/>
          </a:xfrm>
        </p:grpSpPr>
        <p:sp>
          <p:nvSpPr>
            <p:cNvPr id="67" name="PHẠM DUYÊN 2 - 9Slide.vn">
              <a:extLst>
                <a:ext uri="{FF2B5EF4-FFF2-40B4-BE49-F238E27FC236}">
                  <a16:creationId xmlns:a16="http://schemas.microsoft.com/office/drawing/2014/main" id="{0407690B-41E0-4F86-861E-37E77235CB13}"/>
                </a:ext>
              </a:extLst>
            </p:cNvPr>
            <p:cNvSpPr txBox="1"/>
            <p:nvPr userDrawn="1"/>
          </p:nvSpPr>
          <p:spPr>
            <a:xfrm>
              <a:off x="3373830" y="160536"/>
              <a:ext cx="4017570" cy="923330"/>
            </a:xfrm>
            <a:prstGeom prst="rect">
              <a:avLst/>
            </a:prstGeom>
            <a:noFill/>
            <a:scene3d>
              <a:camera prst="perspectiveAbove"/>
              <a:lightRig rig="brightRoom" dir="t"/>
            </a:scene3d>
          </p:spPr>
          <p:txBody>
            <a:bodyPr wrap="square" rtlCol="0">
              <a:spAutoFit/>
              <a:sp3d extrusionH="57150" contourW="38100" prstMaterial="dkEdge">
                <a:bevelT h="19050"/>
                <a:bevelB w="12700"/>
                <a:extrusionClr>
                  <a:schemeClr val="bg1"/>
                </a:extrusionClr>
                <a:contourClr>
                  <a:schemeClr val="accent4"/>
                </a:contourClr>
              </a:sp3d>
            </a:bodyPr>
            <a:lstStyle/>
            <a:p>
              <a:pPr algn="ctr"/>
              <a:r>
                <a:rPr lang="en-US" altLang="zh-CN" sz="5400" b="1" spc="160">
                  <a:ln w="28575">
                    <a:solidFill>
                      <a:schemeClr val="tx1">
                        <a:lumMod val="75000"/>
                        <a:lumOff val="25000"/>
                      </a:schemeClr>
                    </a:solidFill>
                  </a:ln>
                  <a:solidFill>
                    <a:schemeClr val="bg1"/>
                  </a:solidFill>
                  <a:latin typeface="#9Slide07 Crocante" panose="02000000000000000000" pitchFamily="2" charset="0"/>
                  <a:cs typeface="+mn-ea"/>
                  <a:sym typeface="+mn-lt"/>
                </a:rPr>
                <a:t>TOÁN</a:t>
              </a:r>
              <a:r>
                <a:rPr lang="en-US" altLang="zh-CN" sz="5400" b="1" spc="160" baseline="0">
                  <a:ln w="28575">
                    <a:solidFill>
                      <a:schemeClr val="tx1">
                        <a:lumMod val="75000"/>
                        <a:lumOff val="25000"/>
                      </a:schemeClr>
                    </a:solidFill>
                  </a:ln>
                  <a:solidFill>
                    <a:schemeClr val="bg1"/>
                  </a:solidFill>
                  <a:latin typeface="#9Slide07 Crocante" panose="02000000000000000000" pitchFamily="2" charset="0"/>
                  <a:cs typeface="+mn-ea"/>
                  <a:sym typeface="+mn-lt"/>
                </a:rPr>
                <a:t> 3</a:t>
              </a:r>
              <a:endParaRPr lang="en-US" altLang="zh-CN" sz="5400" b="1" spc="160" dirty="0">
                <a:ln w="28575">
                  <a:solidFill>
                    <a:schemeClr val="tx1">
                      <a:lumMod val="75000"/>
                      <a:lumOff val="25000"/>
                    </a:schemeClr>
                  </a:solidFill>
                </a:ln>
                <a:solidFill>
                  <a:schemeClr val="bg1"/>
                </a:solidFill>
                <a:latin typeface="#9Slide07 Crocante" panose="02000000000000000000" pitchFamily="2" charset="0"/>
                <a:cs typeface="+mn-ea"/>
                <a:sym typeface="+mn-lt"/>
              </a:endParaRPr>
            </a:p>
          </p:txBody>
        </p:sp>
        <p:sp>
          <p:nvSpPr>
            <p:cNvPr id="75" name="8">
              <a:extLst>
                <a:ext uri="{FF2B5EF4-FFF2-40B4-BE49-F238E27FC236}">
                  <a16:creationId xmlns:a16="http://schemas.microsoft.com/office/drawing/2014/main" id="{F57F689D-C78A-49E3-9FF4-5222F7F08901}"/>
                </a:ext>
              </a:extLst>
            </p:cNvPr>
            <p:cNvSpPr/>
            <p:nvPr userDrawn="1"/>
          </p:nvSpPr>
          <p:spPr>
            <a:xfrm rot="5400000">
              <a:off x="3354636" y="628847"/>
              <a:ext cx="238955" cy="205995"/>
            </a:xfrm>
            <a:prstGeom prst="hexagon">
              <a:avLst/>
            </a:prstGeom>
            <a:noFill/>
            <a:ln>
              <a:solidFill>
                <a:srgbClr val="FFB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9Slide01 Noi dung ngan" panose="00000600000000000000" pitchFamily="2" charset="0"/>
                <a:ea typeface="字魂17号-萌趣果冻体" panose="02000000000000000000" pitchFamily="2" charset="-122"/>
                <a:sym typeface="字魂17号-萌趣果冻体" panose="02000000000000000000" pitchFamily="2" charset="-122"/>
              </a:endParaRPr>
            </a:p>
          </p:txBody>
        </p:sp>
        <p:sp>
          <p:nvSpPr>
            <p:cNvPr id="76" name="6">
              <a:extLst>
                <a:ext uri="{FF2B5EF4-FFF2-40B4-BE49-F238E27FC236}">
                  <a16:creationId xmlns:a16="http://schemas.microsoft.com/office/drawing/2014/main" id="{6545E80C-2054-4D5D-AB8B-F7973A453BBA}"/>
                </a:ext>
              </a:extLst>
            </p:cNvPr>
            <p:cNvSpPr/>
            <p:nvPr/>
          </p:nvSpPr>
          <p:spPr>
            <a:xfrm rot="5400000">
              <a:off x="3427063" y="394531"/>
              <a:ext cx="498020" cy="429327"/>
            </a:xfrm>
            <a:custGeom>
              <a:avLst/>
              <a:gdLst>
                <a:gd name="connsiteX0" fmla="*/ 0 w 777437"/>
                <a:gd name="connsiteY0" fmla="*/ 335102 h 670204"/>
                <a:gd name="connsiteX1" fmla="*/ 167551 w 777437"/>
                <a:gd name="connsiteY1" fmla="*/ 0 h 670204"/>
                <a:gd name="connsiteX2" fmla="*/ 609886 w 777437"/>
                <a:gd name="connsiteY2" fmla="*/ 0 h 670204"/>
                <a:gd name="connsiteX3" fmla="*/ 777437 w 777437"/>
                <a:gd name="connsiteY3" fmla="*/ 335102 h 670204"/>
                <a:gd name="connsiteX4" fmla="*/ 702550 w 777437"/>
                <a:gd name="connsiteY4" fmla="*/ 484876 h 670204"/>
                <a:gd name="connsiteX5" fmla="*/ 688142 w 777437"/>
                <a:gd name="connsiteY5" fmla="*/ 456059 h 670204"/>
                <a:gd name="connsiteX6" fmla="*/ 452399 w 777437"/>
                <a:gd name="connsiteY6" fmla="*/ 456059 h 670204"/>
                <a:gd name="connsiteX7" fmla="*/ 363102 w 777437"/>
                <a:gd name="connsiteY7" fmla="*/ 634652 h 670204"/>
                <a:gd name="connsiteX8" fmla="*/ 380878 w 777437"/>
                <a:gd name="connsiteY8" fmla="*/ 670204 h 670204"/>
                <a:gd name="connsiteX9" fmla="*/ 167551 w 777437"/>
                <a:gd name="connsiteY9" fmla="*/ 670204 h 67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437" h="670204">
                  <a:moveTo>
                    <a:pt x="0" y="335102"/>
                  </a:moveTo>
                  <a:lnTo>
                    <a:pt x="167551" y="0"/>
                  </a:lnTo>
                  <a:lnTo>
                    <a:pt x="609886" y="0"/>
                  </a:lnTo>
                  <a:lnTo>
                    <a:pt x="777437" y="335102"/>
                  </a:lnTo>
                  <a:lnTo>
                    <a:pt x="702550" y="484876"/>
                  </a:lnTo>
                  <a:lnTo>
                    <a:pt x="688142" y="456059"/>
                  </a:lnTo>
                  <a:lnTo>
                    <a:pt x="452399" y="456059"/>
                  </a:lnTo>
                  <a:lnTo>
                    <a:pt x="363102" y="634652"/>
                  </a:lnTo>
                  <a:lnTo>
                    <a:pt x="380878" y="670204"/>
                  </a:lnTo>
                  <a:lnTo>
                    <a:pt x="167551" y="670204"/>
                  </a:lnTo>
                  <a:close/>
                </a:path>
              </a:pathLst>
            </a:custGeom>
            <a:noFill/>
            <a:ln>
              <a:solidFill>
                <a:srgbClr val="FFB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9Slide01 Noi dung ngan" panose="00000600000000000000" pitchFamily="2" charset="0"/>
                <a:ea typeface="字魂17号-萌趣果冻体" panose="02000000000000000000" pitchFamily="2" charset="-122"/>
                <a:sym typeface="字魂17号-萌趣果冻体" panose="02000000000000000000" pitchFamily="2" charset="-122"/>
              </a:endParaRPr>
            </a:p>
          </p:txBody>
        </p:sp>
      </p:grpSp>
      <p:sp>
        <p:nvSpPr>
          <p:cNvPr id="80" name="12">
            <a:extLst>
              <a:ext uri="{FF2B5EF4-FFF2-40B4-BE49-F238E27FC236}">
                <a16:creationId xmlns:a16="http://schemas.microsoft.com/office/drawing/2014/main" id="{0915A81E-6CCF-4A46-BD97-B58A772E0946}"/>
              </a:ext>
            </a:extLst>
          </p:cNvPr>
          <p:cNvSpPr/>
          <p:nvPr userDrawn="1"/>
        </p:nvSpPr>
        <p:spPr>
          <a:xfrm>
            <a:off x="1629462" y="2485949"/>
            <a:ext cx="7506306" cy="2784334"/>
          </a:xfrm>
          <a:prstGeom prst="roundRect">
            <a:avLst/>
          </a:pr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15670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8000" decel="2600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500" fill="hold"/>
                                        <p:tgtEl>
                                          <p:spTgt spid="57"/>
                                        </p:tgtEl>
                                        <p:attrNameLst>
                                          <p:attrName>ppt_x</p:attrName>
                                        </p:attrNameLst>
                                      </p:cBhvr>
                                      <p:tavLst>
                                        <p:tav tm="0">
                                          <p:val>
                                            <p:strVal val="1+#ppt_w/2"/>
                                          </p:val>
                                        </p:tav>
                                        <p:tav tm="100000">
                                          <p:val>
                                            <p:strVal val="#ppt_x"/>
                                          </p:val>
                                        </p:tav>
                                      </p:tavLst>
                                    </p:anim>
                                    <p:anim calcmode="lin" valueType="num">
                                      <p:cBhvr additive="base">
                                        <p:cTn id="8" dur="150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750" fill="hold"/>
                                        <p:tgtEl>
                                          <p:spTgt spid="59"/>
                                        </p:tgtEl>
                                        <p:attrNameLst>
                                          <p:attrName>ppt_x</p:attrName>
                                        </p:attrNameLst>
                                      </p:cBhvr>
                                      <p:tavLst>
                                        <p:tav tm="0">
                                          <p:val>
                                            <p:strVal val="1+#ppt_w/2"/>
                                          </p:val>
                                        </p:tav>
                                        <p:tav tm="100000">
                                          <p:val>
                                            <p:strVal val="#ppt_x"/>
                                          </p:val>
                                        </p:tav>
                                      </p:tavLst>
                                    </p:anim>
                                    <p:anim calcmode="lin" valueType="num">
                                      <p:cBhvr additive="base">
                                        <p:cTn id="12" dur="750" fill="hold"/>
                                        <p:tgtEl>
                                          <p:spTgt spid="5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750" fill="hold"/>
                                        <p:tgtEl>
                                          <p:spTgt spid="60"/>
                                        </p:tgtEl>
                                        <p:attrNameLst>
                                          <p:attrName>ppt_x</p:attrName>
                                        </p:attrNameLst>
                                      </p:cBhvr>
                                      <p:tavLst>
                                        <p:tav tm="0">
                                          <p:val>
                                            <p:strVal val="1+#ppt_w/2"/>
                                          </p:val>
                                        </p:tav>
                                        <p:tav tm="100000">
                                          <p:val>
                                            <p:strVal val="#ppt_x"/>
                                          </p:val>
                                        </p:tav>
                                      </p:tavLst>
                                    </p:anim>
                                    <p:anim calcmode="lin" valueType="num">
                                      <p:cBhvr additive="base">
                                        <p:cTn id="16" dur="750" fill="hold"/>
                                        <p:tgtEl>
                                          <p:spTgt spid="6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750" fill="hold"/>
                                        <p:tgtEl>
                                          <p:spTgt spid="61"/>
                                        </p:tgtEl>
                                        <p:attrNameLst>
                                          <p:attrName>ppt_x</p:attrName>
                                        </p:attrNameLst>
                                      </p:cBhvr>
                                      <p:tavLst>
                                        <p:tav tm="0">
                                          <p:val>
                                            <p:strVal val="0-#ppt_w/2"/>
                                          </p:val>
                                        </p:tav>
                                        <p:tav tm="100000">
                                          <p:val>
                                            <p:strVal val="#ppt_x"/>
                                          </p:val>
                                        </p:tav>
                                      </p:tavLst>
                                    </p:anim>
                                    <p:anim calcmode="lin" valueType="num">
                                      <p:cBhvr additive="base">
                                        <p:cTn id="20" dur="750" fill="hold"/>
                                        <p:tgtEl>
                                          <p:spTgt spid="6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750" fill="hold"/>
                                        <p:tgtEl>
                                          <p:spTgt spid="62"/>
                                        </p:tgtEl>
                                        <p:attrNameLst>
                                          <p:attrName>ppt_x</p:attrName>
                                        </p:attrNameLst>
                                      </p:cBhvr>
                                      <p:tavLst>
                                        <p:tav tm="0">
                                          <p:val>
                                            <p:strVal val="0-#ppt_w/2"/>
                                          </p:val>
                                        </p:tav>
                                        <p:tav tm="100000">
                                          <p:val>
                                            <p:strVal val="#ppt_x"/>
                                          </p:val>
                                        </p:tav>
                                      </p:tavLst>
                                    </p:anim>
                                    <p:anim calcmode="lin" valueType="num">
                                      <p:cBhvr additive="base">
                                        <p:cTn id="24" dur="750" fill="hold"/>
                                        <p:tgtEl>
                                          <p:spTgt spid="62"/>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p:cTn id="27" dur="750" fill="hold"/>
                                        <p:tgtEl>
                                          <p:spTgt spid="65"/>
                                        </p:tgtEl>
                                        <p:attrNameLst>
                                          <p:attrName>ppt_w</p:attrName>
                                        </p:attrNameLst>
                                      </p:cBhvr>
                                      <p:tavLst>
                                        <p:tav tm="0">
                                          <p:val>
                                            <p:fltVal val="0"/>
                                          </p:val>
                                        </p:tav>
                                        <p:tav tm="100000">
                                          <p:val>
                                            <p:strVal val="#ppt_w"/>
                                          </p:val>
                                        </p:tav>
                                      </p:tavLst>
                                    </p:anim>
                                    <p:anim calcmode="lin" valueType="num">
                                      <p:cBhvr>
                                        <p:cTn id="28" dur="750" fill="hold"/>
                                        <p:tgtEl>
                                          <p:spTgt spid="65"/>
                                        </p:tgtEl>
                                        <p:attrNameLst>
                                          <p:attrName>ppt_h</p:attrName>
                                        </p:attrNameLst>
                                      </p:cBhvr>
                                      <p:tavLst>
                                        <p:tav tm="0">
                                          <p:val>
                                            <p:fltVal val="0"/>
                                          </p:val>
                                        </p:tav>
                                        <p:tav tm="100000">
                                          <p:val>
                                            <p:strVal val="#ppt_h"/>
                                          </p:val>
                                        </p:tav>
                                      </p:tavLst>
                                    </p:anim>
                                    <p:animEffect transition="in" filter="fade">
                                      <p:cBhvr>
                                        <p:cTn id="29" dur="750"/>
                                        <p:tgtEl>
                                          <p:spTgt spid="65"/>
                                        </p:tgtEl>
                                      </p:cBhvr>
                                    </p:animEffect>
                                  </p:childTnLst>
                                </p:cTn>
                              </p:par>
                              <p:par>
                                <p:cTn id="30" presetID="53" presetClass="entr" presetSubtype="16"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p:cTn id="32" dur="750" fill="hold"/>
                                        <p:tgtEl>
                                          <p:spTgt spid="66"/>
                                        </p:tgtEl>
                                        <p:attrNameLst>
                                          <p:attrName>ppt_w</p:attrName>
                                        </p:attrNameLst>
                                      </p:cBhvr>
                                      <p:tavLst>
                                        <p:tav tm="0">
                                          <p:val>
                                            <p:fltVal val="0"/>
                                          </p:val>
                                        </p:tav>
                                        <p:tav tm="100000">
                                          <p:val>
                                            <p:strVal val="#ppt_w"/>
                                          </p:val>
                                        </p:tav>
                                      </p:tavLst>
                                    </p:anim>
                                    <p:anim calcmode="lin" valueType="num">
                                      <p:cBhvr>
                                        <p:cTn id="33" dur="750" fill="hold"/>
                                        <p:tgtEl>
                                          <p:spTgt spid="66"/>
                                        </p:tgtEl>
                                        <p:attrNameLst>
                                          <p:attrName>ppt_h</p:attrName>
                                        </p:attrNameLst>
                                      </p:cBhvr>
                                      <p:tavLst>
                                        <p:tav tm="0">
                                          <p:val>
                                            <p:fltVal val="0"/>
                                          </p:val>
                                        </p:tav>
                                        <p:tav tm="100000">
                                          <p:val>
                                            <p:strVal val="#ppt_h"/>
                                          </p:val>
                                        </p:tav>
                                      </p:tavLst>
                                    </p:anim>
                                    <p:animEffect transition="in" filter="fade">
                                      <p:cBhvr>
                                        <p:cTn id="34" dur="750"/>
                                        <p:tgtEl>
                                          <p:spTgt spid="66"/>
                                        </p:tgtEl>
                                      </p:cBhvr>
                                    </p:animEffect>
                                  </p:childTnLst>
                                </p:cTn>
                              </p:par>
                              <p:par>
                                <p:cTn id="35" presetID="53" presetClass="entr" presetSubtype="16"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p:cTn id="37" dur="750" fill="hold"/>
                                        <p:tgtEl>
                                          <p:spTgt spid="68"/>
                                        </p:tgtEl>
                                        <p:attrNameLst>
                                          <p:attrName>ppt_w</p:attrName>
                                        </p:attrNameLst>
                                      </p:cBhvr>
                                      <p:tavLst>
                                        <p:tav tm="0">
                                          <p:val>
                                            <p:fltVal val="0"/>
                                          </p:val>
                                        </p:tav>
                                        <p:tav tm="100000">
                                          <p:val>
                                            <p:strVal val="#ppt_w"/>
                                          </p:val>
                                        </p:tav>
                                      </p:tavLst>
                                    </p:anim>
                                    <p:anim calcmode="lin" valueType="num">
                                      <p:cBhvr>
                                        <p:cTn id="38" dur="750" fill="hold"/>
                                        <p:tgtEl>
                                          <p:spTgt spid="68"/>
                                        </p:tgtEl>
                                        <p:attrNameLst>
                                          <p:attrName>ppt_h</p:attrName>
                                        </p:attrNameLst>
                                      </p:cBhvr>
                                      <p:tavLst>
                                        <p:tav tm="0">
                                          <p:val>
                                            <p:fltVal val="0"/>
                                          </p:val>
                                        </p:tav>
                                        <p:tav tm="100000">
                                          <p:val>
                                            <p:strVal val="#ppt_h"/>
                                          </p:val>
                                        </p:tav>
                                      </p:tavLst>
                                    </p:anim>
                                    <p:animEffect transition="in" filter="fade">
                                      <p:cBhvr>
                                        <p:cTn id="39" dur="750"/>
                                        <p:tgtEl>
                                          <p:spTgt spid="68"/>
                                        </p:tgtEl>
                                      </p:cBhvr>
                                    </p:animEffect>
                                  </p:childTnLst>
                                </p:cTn>
                              </p:par>
                              <p:par>
                                <p:cTn id="40" presetID="22" presetClass="entr" presetSubtype="4" fill="hold" nodeType="withEffect">
                                  <p:stCondLst>
                                    <p:cond delay="300"/>
                                  </p:stCondLst>
                                  <p:childTnLst>
                                    <p:set>
                                      <p:cBhvr>
                                        <p:cTn id="41" dur="1" fill="hold">
                                          <p:stCondLst>
                                            <p:cond delay="0"/>
                                          </p:stCondLst>
                                        </p:cTn>
                                        <p:tgtEl>
                                          <p:spTgt spid="69"/>
                                        </p:tgtEl>
                                        <p:attrNameLst>
                                          <p:attrName>style.visibility</p:attrName>
                                        </p:attrNameLst>
                                      </p:cBhvr>
                                      <p:to>
                                        <p:strVal val="visible"/>
                                      </p:to>
                                    </p:set>
                                    <p:animEffect transition="in" filter="wipe(down)">
                                      <p:cBhvr>
                                        <p:cTn id="42" dur="500"/>
                                        <p:tgtEl>
                                          <p:spTgt spid="69"/>
                                        </p:tgtEl>
                                      </p:cBhvr>
                                    </p:animEffect>
                                  </p:childTnLst>
                                </p:cTn>
                              </p:par>
                              <p:par>
                                <p:cTn id="43" presetID="22" presetClass="entr" presetSubtype="4" fill="hold" nodeType="withEffect">
                                  <p:stCondLst>
                                    <p:cond delay="100"/>
                                  </p:stCondLst>
                                  <p:childTnLst>
                                    <p:set>
                                      <p:cBhvr>
                                        <p:cTn id="44" dur="1" fill="hold">
                                          <p:stCondLst>
                                            <p:cond delay="0"/>
                                          </p:stCondLst>
                                        </p:cTn>
                                        <p:tgtEl>
                                          <p:spTgt spid="70"/>
                                        </p:tgtEl>
                                        <p:attrNameLst>
                                          <p:attrName>style.visibility</p:attrName>
                                        </p:attrNameLst>
                                      </p:cBhvr>
                                      <p:to>
                                        <p:strVal val="visible"/>
                                      </p:to>
                                    </p:set>
                                    <p:animEffect transition="in" filter="wipe(down)">
                                      <p:cBhvr>
                                        <p:cTn id="45" dur="500"/>
                                        <p:tgtEl>
                                          <p:spTgt spid="70"/>
                                        </p:tgtEl>
                                      </p:cBhvr>
                                    </p:animEffect>
                                  </p:childTnLst>
                                </p:cTn>
                              </p:par>
                              <p:par>
                                <p:cTn id="46" presetID="22" presetClass="entr" presetSubtype="4" fill="hold" nodeType="withEffect">
                                  <p:stCondLst>
                                    <p:cond delay="200"/>
                                  </p:stCondLst>
                                  <p:childTnLst>
                                    <p:set>
                                      <p:cBhvr>
                                        <p:cTn id="47" dur="1" fill="hold">
                                          <p:stCondLst>
                                            <p:cond delay="0"/>
                                          </p:stCondLst>
                                        </p:cTn>
                                        <p:tgtEl>
                                          <p:spTgt spid="71"/>
                                        </p:tgtEl>
                                        <p:attrNameLst>
                                          <p:attrName>style.visibility</p:attrName>
                                        </p:attrNameLst>
                                      </p:cBhvr>
                                      <p:to>
                                        <p:strVal val="visible"/>
                                      </p:to>
                                    </p:set>
                                    <p:animEffect transition="in" filter="wipe(down)">
                                      <p:cBhvr>
                                        <p:cTn id="48" dur="500"/>
                                        <p:tgtEl>
                                          <p:spTgt spid="71"/>
                                        </p:tgtEl>
                                      </p:cBhvr>
                                    </p:animEffect>
                                  </p:childTnLst>
                                </p:cTn>
                              </p:par>
                              <p:par>
                                <p:cTn id="49" presetID="22" presetClass="entr" presetSubtype="4" fill="hold" nodeType="withEffect">
                                  <p:stCondLst>
                                    <p:cond delay="100"/>
                                  </p:stCondLst>
                                  <p:childTnLst>
                                    <p:set>
                                      <p:cBhvr>
                                        <p:cTn id="50" dur="1" fill="hold">
                                          <p:stCondLst>
                                            <p:cond delay="0"/>
                                          </p:stCondLst>
                                        </p:cTn>
                                        <p:tgtEl>
                                          <p:spTgt spid="72"/>
                                        </p:tgtEl>
                                        <p:attrNameLst>
                                          <p:attrName>style.visibility</p:attrName>
                                        </p:attrNameLst>
                                      </p:cBhvr>
                                      <p:to>
                                        <p:strVal val="visible"/>
                                      </p:to>
                                    </p:set>
                                    <p:animEffect transition="in" filter="wipe(down)">
                                      <p:cBhvr>
                                        <p:cTn id="51" dur="500"/>
                                        <p:tgtEl>
                                          <p:spTgt spid="72"/>
                                        </p:tgtEl>
                                      </p:cBhvr>
                                    </p:animEffect>
                                  </p:childTnLst>
                                </p:cTn>
                              </p:par>
                              <p:par>
                                <p:cTn id="52" presetID="16" presetClass="entr" presetSubtype="21" fill="hold" nodeType="withEffect">
                                  <p:stCondLst>
                                    <p:cond delay="300"/>
                                  </p:stCondLst>
                                  <p:childTnLst>
                                    <p:set>
                                      <p:cBhvr>
                                        <p:cTn id="53" dur="1" fill="hold">
                                          <p:stCondLst>
                                            <p:cond delay="0"/>
                                          </p:stCondLst>
                                        </p:cTn>
                                        <p:tgtEl>
                                          <p:spTgt spid="73"/>
                                        </p:tgtEl>
                                        <p:attrNameLst>
                                          <p:attrName>style.visibility</p:attrName>
                                        </p:attrNameLst>
                                      </p:cBhvr>
                                      <p:to>
                                        <p:strVal val="visible"/>
                                      </p:to>
                                    </p:set>
                                    <p:animEffect transition="in" filter="barn(inVertical)">
                                      <p:cBhvr>
                                        <p:cTn id="54" dur="500"/>
                                        <p:tgtEl>
                                          <p:spTgt spid="73"/>
                                        </p:tgtEl>
                                      </p:cBhvr>
                                    </p:animEffect>
                                  </p:childTnLst>
                                </p:cTn>
                              </p:par>
                              <p:par>
                                <p:cTn id="55" presetID="2" presetClass="entr" presetSubtype="8"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additive="base">
                                        <p:cTn id="57" dur="500" fill="hold"/>
                                        <p:tgtEl>
                                          <p:spTgt spid="79"/>
                                        </p:tgtEl>
                                        <p:attrNameLst>
                                          <p:attrName>ppt_x</p:attrName>
                                        </p:attrNameLst>
                                      </p:cBhvr>
                                      <p:tavLst>
                                        <p:tav tm="0">
                                          <p:val>
                                            <p:strVal val="0-#ppt_w/2"/>
                                          </p:val>
                                        </p:tav>
                                        <p:tav tm="100000">
                                          <p:val>
                                            <p:strVal val="#ppt_x"/>
                                          </p:val>
                                        </p:tav>
                                      </p:tavLst>
                                    </p:anim>
                                    <p:anim calcmode="lin" valueType="num">
                                      <p:cBhvr additive="base">
                                        <p:cTn id="58"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292C-7D70-45C1-9B46-14EA534A97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F84269-04BC-4D7E-8B7A-4EA39C8D9504}"/>
              </a:ext>
            </a:extLst>
          </p:cNvPr>
          <p:cNvSpPr>
            <a:spLocks noGrp="1"/>
          </p:cNvSpPr>
          <p:nvPr>
            <p:ph type="dt" sz="half" idx="10"/>
          </p:nvPr>
        </p:nvSpPr>
        <p:spPr/>
        <p:txBody>
          <a:bodyPr/>
          <a:lstStyle/>
          <a:p>
            <a:fld id="{21F9F53B-4389-4CF3-89C9-1F65CC452498}" type="datetimeFigureOut">
              <a:rPr lang="en-US" smtClean="0"/>
              <a:t>4/11/2024</a:t>
            </a:fld>
            <a:endParaRPr lang="en-US"/>
          </a:p>
        </p:txBody>
      </p:sp>
      <p:sp>
        <p:nvSpPr>
          <p:cNvPr id="4" name="Footer Placeholder 3">
            <a:extLst>
              <a:ext uri="{FF2B5EF4-FFF2-40B4-BE49-F238E27FC236}">
                <a16:creationId xmlns:a16="http://schemas.microsoft.com/office/drawing/2014/main" id="{D90388CD-4123-454D-838D-3F8C418210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BBC609-1F4D-4121-BE68-5DBA5F819410}"/>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3297988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5320B7-817F-489E-B9C5-F5D7B9E70717}"/>
              </a:ext>
            </a:extLst>
          </p:cNvPr>
          <p:cNvSpPr>
            <a:spLocks noGrp="1"/>
          </p:cNvSpPr>
          <p:nvPr>
            <p:ph type="dt" sz="half" idx="10"/>
          </p:nvPr>
        </p:nvSpPr>
        <p:spPr/>
        <p:txBody>
          <a:bodyPr/>
          <a:lstStyle/>
          <a:p>
            <a:fld id="{21F9F53B-4389-4CF3-89C9-1F65CC452498}" type="datetimeFigureOut">
              <a:rPr lang="en-US" smtClean="0"/>
              <a:t>4/11/2024</a:t>
            </a:fld>
            <a:endParaRPr lang="en-US"/>
          </a:p>
        </p:txBody>
      </p:sp>
      <p:sp>
        <p:nvSpPr>
          <p:cNvPr id="3" name="Footer Placeholder 2">
            <a:extLst>
              <a:ext uri="{FF2B5EF4-FFF2-40B4-BE49-F238E27FC236}">
                <a16:creationId xmlns:a16="http://schemas.microsoft.com/office/drawing/2014/main" id="{E241BCFE-2458-48E9-82F9-C2011DA827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F39108-6670-4CB8-8635-A2C8D75662E7}"/>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1918283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97F5-B24D-482D-9B3D-DC2D9A01A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81F82A-21BC-41A7-B223-0965D06C77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5D6267-1D73-4EE5-A55D-754E5FBF5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F5F54E-BE6F-4DFF-8B8A-A28E091154CC}"/>
              </a:ext>
            </a:extLst>
          </p:cNvPr>
          <p:cNvSpPr>
            <a:spLocks noGrp="1"/>
          </p:cNvSpPr>
          <p:nvPr>
            <p:ph type="dt" sz="half" idx="10"/>
          </p:nvPr>
        </p:nvSpPr>
        <p:spPr/>
        <p:txBody>
          <a:bodyPr/>
          <a:lstStyle/>
          <a:p>
            <a:fld id="{21F9F53B-4389-4CF3-89C9-1F65CC452498}" type="datetimeFigureOut">
              <a:rPr lang="en-US" smtClean="0"/>
              <a:t>4/11/2024</a:t>
            </a:fld>
            <a:endParaRPr lang="en-US"/>
          </a:p>
        </p:txBody>
      </p:sp>
      <p:sp>
        <p:nvSpPr>
          <p:cNvPr id="6" name="Footer Placeholder 5">
            <a:extLst>
              <a:ext uri="{FF2B5EF4-FFF2-40B4-BE49-F238E27FC236}">
                <a16:creationId xmlns:a16="http://schemas.microsoft.com/office/drawing/2014/main" id="{54583C64-6B9E-4820-BE13-00B6B9F0A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634024-AEDC-4BD0-87CA-6A80B525EC8B}"/>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1556295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44A45-F7AB-472B-ACE8-15DE1C99F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E59012-D102-40A1-8F9E-191788DC10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C56F6C-6616-4824-9326-32659CB75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027F7C-FB90-471B-8C2B-86B05ABFF02A}"/>
              </a:ext>
            </a:extLst>
          </p:cNvPr>
          <p:cNvSpPr>
            <a:spLocks noGrp="1"/>
          </p:cNvSpPr>
          <p:nvPr>
            <p:ph type="dt" sz="half" idx="10"/>
          </p:nvPr>
        </p:nvSpPr>
        <p:spPr/>
        <p:txBody>
          <a:bodyPr/>
          <a:lstStyle/>
          <a:p>
            <a:fld id="{21F9F53B-4389-4CF3-89C9-1F65CC452498}" type="datetimeFigureOut">
              <a:rPr lang="en-US" smtClean="0"/>
              <a:t>4/11/2024</a:t>
            </a:fld>
            <a:endParaRPr lang="en-US"/>
          </a:p>
        </p:txBody>
      </p:sp>
      <p:sp>
        <p:nvSpPr>
          <p:cNvPr id="6" name="Footer Placeholder 5">
            <a:extLst>
              <a:ext uri="{FF2B5EF4-FFF2-40B4-BE49-F238E27FC236}">
                <a16:creationId xmlns:a16="http://schemas.microsoft.com/office/drawing/2014/main" id="{75C72206-9B7C-4158-B3AD-7FA7F6264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8DE6E-23F7-4357-A7EA-194D318F3CDF}"/>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1183023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C465-7D2D-480E-A6F6-C9E4B04D6E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06613A-F046-421E-9914-14ACCD7C99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C5158-EFBE-49F5-B655-787731CA545F}"/>
              </a:ext>
            </a:extLst>
          </p:cNvPr>
          <p:cNvSpPr>
            <a:spLocks noGrp="1"/>
          </p:cNvSpPr>
          <p:nvPr>
            <p:ph type="dt" sz="half" idx="10"/>
          </p:nvPr>
        </p:nvSpPr>
        <p:spPr/>
        <p:txBody>
          <a:bodyPr/>
          <a:lstStyle/>
          <a:p>
            <a:fld id="{21F9F53B-4389-4CF3-89C9-1F65CC452498}" type="datetimeFigureOut">
              <a:rPr lang="en-US" smtClean="0"/>
              <a:t>4/11/2024</a:t>
            </a:fld>
            <a:endParaRPr lang="en-US"/>
          </a:p>
        </p:txBody>
      </p:sp>
      <p:sp>
        <p:nvSpPr>
          <p:cNvPr id="5" name="Footer Placeholder 4">
            <a:extLst>
              <a:ext uri="{FF2B5EF4-FFF2-40B4-BE49-F238E27FC236}">
                <a16:creationId xmlns:a16="http://schemas.microsoft.com/office/drawing/2014/main" id="{C83A631B-6701-4DA3-9A0A-C165AF592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E0BA5-FCBB-43DE-945E-6635E6EB4920}"/>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3690891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271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2" name="PHẠM DUYÊN 1 - 9Slide.vn">
            <a:extLst>
              <a:ext uri="{FF2B5EF4-FFF2-40B4-BE49-F238E27FC236}">
                <a16:creationId xmlns:a16="http://schemas.microsoft.com/office/drawing/2014/main" id="{D9B36BFE-18DE-413A-9083-6F40A49E13B8}"/>
              </a:ext>
            </a:extLst>
          </p:cNvPr>
          <p:cNvGraphicFramePr>
            <a:graphicFrameLocks noGrp="1"/>
          </p:cNvGraphicFramePr>
          <p:nvPr userDrawn="1">
            <p:extLst>
              <p:ext uri="{D42A27DB-BD31-4B8C-83A1-F6EECF244321}">
                <p14:modId xmlns:p14="http://schemas.microsoft.com/office/powerpoint/2010/main" val="1659858194"/>
              </p:ext>
            </p:extLst>
          </p:nvPr>
        </p:nvGraphicFramePr>
        <p:xfrm>
          <a:off x="-121920" y="-10076"/>
          <a:ext cx="12313916" cy="6878152"/>
        </p:xfrm>
        <a:graphic>
          <a:graphicData uri="http://schemas.openxmlformats.org/drawingml/2006/table">
            <a:tbl>
              <a:tblPr firstRow="1" bandRow="1">
                <a:tableStyleId>{5C22544A-7EE6-4342-B048-85BDC9FD1C3A}</a:tableStyleId>
              </a:tblPr>
              <a:tblGrid>
                <a:gridCol w="362174">
                  <a:extLst>
                    <a:ext uri="{9D8B030D-6E8A-4147-A177-3AD203B41FA5}">
                      <a16:colId xmlns:a16="http://schemas.microsoft.com/office/drawing/2014/main" val="333519353"/>
                    </a:ext>
                  </a:extLst>
                </a:gridCol>
                <a:gridCol w="362174">
                  <a:extLst>
                    <a:ext uri="{9D8B030D-6E8A-4147-A177-3AD203B41FA5}">
                      <a16:colId xmlns:a16="http://schemas.microsoft.com/office/drawing/2014/main" val="611348187"/>
                    </a:ext>
                  </a:extLst>
                </a:gridCol>
                <a:gridCol w="362174">
                  <a:extLst>
                    <a:ext uri="{9D8B030D-6E8A-4147-A177-3AD203B41FA5}">
                      <a16:colId xmlns:a16="http://schemas.microsoft.com/office/drawing/2014/main" val="3227292305"/>
                    </a:ext>
                  </a:extLst>
                </a:gridCol>
                <a:gridCol w="362174">
                  <a:extLst>
                    <a:ext uri="{9D8B030D-6E8A-4147-A177-3AD203B41FA5}">
                      <a16:colId xmlns:a16="http://schemas.microsoft.com/office/drawing/2014/main" val="264942153"/>
                    </a:ext>
                  </a:extLst>
                </a:gridCol>
                <a:gridCol w="362174">
                  <a:extLst>
                    <a:ext uri="{9D8B030D-6E8A-4147-A177-3AD203B41FA5}">
                      <a16:colId xmlns:a16="http://schemas.microsoft.com/office/drawing/2014/main" val="1308466905"/>
                    </a:ext>
                  </a:extLst>
                </a:gridCol>
                <a:gridCol w="362174">
                  <a:extLst>
                    <a:ext uri="{9D8B030D-6E8A-4147-A177-3AD203B41FA5}">
                      <a16:colId xmlns:a16="http://schemas.microsoft.com/office/drawing/2014/main" val="2913048659"/>
                    </a:ext>
                  </a:extLst>
                </a:gridCol>
                <a:gridCol w="362174">
                  <a:extLst>
                    <a:ext uri="{9D8B030D-6E8A-4147-A177-3AD203B41FA5}">
                      <a16:colId xmlns:a16="http://schemas.microsoft.com/office/drawing/2014/main" val="2852298703"/>
                    </a:ext>
                  </a:extLst>
                </a:gridCol>
                <a:gridCol w="362174">
                  <a:extLst>
                    <a:ext uri="{9D8B030D-6E8A-4147-A177-3AD203B41FA5}">
                      <a16:colId xmlns:a16="http://schemas.microsoft.com/office/drawing/2014/main" val="4187642977"/>
                    </a:ext>
                  </a:extLst>
                </a:gridCol>
                <a:gridCol w="362174">
                  <a:extLst>
                    <a:ext uri="{9D8B030D-6E8A-4147-A177-3AD203B41FA5}">
                      <a16:colId xmlns:a16="http://schemas.microsoft.com/office/drawing/2014/main" val="1655522238"/>
                    </a:ext>
                  </a:extLst>
                </a:gridCol>
                <a:gridCol w="362174">
                  <a:extLst>
                    <a:ext uri="{9D8B030D-6E8A-4147-A177-3AD203B41FA5}">
                      <a16:colId xmlns:a16="http://schemas.microsoft.com/office/drawing/2014/main" val="22556504"/>
                    </a:ext>
                  </a:extLst>
                </a:gridCol>
                <a:gridCol w="362174">
                  <a:extLst>
                    <a:ext uri="{9D8B030D-6E8A-4147-A177-3AD203B41FA5}">
                      <a16:colId xmlns:a16="http://schemas.microsoft.com/office/drawing/2014/main" val="1878814150"/>
                    </a:ext>
                  </a:extLst>
                </a:gridCol>
                <a:gridCol w="362174">
                  <a:extLst>
                    <a:ext uri="{9D8B030D-6E8A-4147-A177-3AD203B41FA5}">
                      <a16:colId xmlns:a16="http://schemas.microsoft.com/office/drawing/2014/main" val="1145316403"/>
                    </a:ext>
                  </a:extLst>
                </a:gridCol>
                <a:gridCol w="362174">
                  <a:extLst>
                    <a:ext uri="{9D8B030D-6E8A-4147-A177-3AD203B41FA5}">
                      <a16:colId xmlns:a16="http://schemas.microsoft.com/office/drawing/2014/main" val="2297640666"/>
                    </a:ext>
                  </a:extLst>
                </a:gridCol>
                <a:gridCol w="362174">
                  <a:extLst>
                    <a:ext uri="{9D8B030D-6E8A-4147-A177-3AD203B41FA5}">
                      <a16:colId xmlns:a16="http://schemas.microsoft.com/office/drawing/2014/main" val="1393483729"/>
                    </a:ext>
                  </a:extLst>
                </a:gridCol>
                <a:gridCol w="362174">
                  <a:extLst>
                    <a:ext uri="{9D8B030D-6E8A-4147-A177-3AD203B41FA5}">
                      <a16:colId xmlns:a16="http://schemas.microsoft.com/office/drawing/2014/main" val="836097680"/>
                    </a:ext>
                  </a:extLst>
                </a:gridCol>
                <a:gridCol w="362174">
                  <a:extLst>
                    <a:ext uri="{9D8B030D-6E8A-4147-A177-3AD203B41FA5}">
                      <a16:colId xmlns:a16="http://schemas.microsoft.com/office/drawing/2014/main" val="3928522879"/>
                    </a:ext>
                  </a:extLst>
                </a:gridCol>
                <a:gridCol w="362174">
                  <a:extLst>
                    <a:ext uri="{9D8B030D-6E8A-4147-A177-3AD203B41FA5}">
                      <a16:colId xmlns:a16="http://schemas.microsoft.com/office/drawing/2014/main" val="767706755"/>
                    </a:ext>
                  </a:extLst>
                </a:gridCol>
                <a:gridCol w="362174">
                  <a:extLst>
                    <a:ext uri="{9D8B030D-6E8A-4147-A177-3AD203B41FA5}">
                      <a16:colId xmlns:a16="http://schemas.microsoft.com/office/drawing/2014/main" val="3070552444"/>
                    </a:ext>
                  </a:extLst>
                </a:gridCol>
                <a:gridCol w="362174">
                  <a:extLst>
                    <a:ext uri="{9D8B030D-6E8A-4147-A177-3AD203B41FA5}">
                      <a16:colId xmlns:a16="http://schemas.microsoft.com/office/drawing/2014/main" val="1125646851"/>
                    </a:ext>
                  </a:extLst>
                </a:gridCol>
                <a:gridCol w="362174">
                  <a:extLst>
                    <a:ext uri="{9D8B030D-6E8A-4147-A177-3AD203B41FA5}">
                      <a16:colId xmlns:a16="http://schemas.microsoft.com/office/drawing/2014/main" val="1915670096"/>
                    </a:ext>
                  </a:extLst>
                </a:gridCol>
                <a:gridCol w="362174">
                  <a:extLst>
                    <a:ext uri="{9D8B030D-6E8A-4147-A177-3AD203B41FA5}">
                      <a16:colId xmlns:a16="http://schemas.microsoft.com/office/drawing/2014/main" val="56945632"/>
                    </a:ext>
                  </a:extLst>
                </a:gridCol>
                <a:gridCol w="362174">
                  <a:extLst>
                    <a:ext uri="{9D8B030D-6E8A-4147-A177-3AD203B41FA5}">
                      <a16:colId xmlns:a16="http://schemas.microsoft.com/office/drawing/2014/main" val="808669996"/>
                    </a:ext>
                  </a:extLst>
                </a:gridCol>
                <a:gridCol w="362174">
                  <a:extLst>
                    <a:ext uri="{9D8B030D-6E8A-4147-A177-3AD203B41FA5}">
                      <a16:colId xmlns:a16="http://schemas.microsoft.com/office/drawing/2014/main" val="589374629"/>
                    </a:ext>
                  </a:extLst>
                </a:gridCol>
                <a:gridCol w="362174">
                  <a:extLst>
                    <a:ext uri="{9D8B030D-6E8A-4147-A177-3AD203B41FA5}">
                      <a16:colId xmlns:a16="http://schemas.microsoft.com/office/drawing/2014/main" val="4074422300"/>
                    </a:ext>
                  </a:extLst>
                </a:gridCol>
                <a:gridCol w="362174">
                  <a:extLst>
                    <a:ext uri="{9D8B030D-6E8A-4147-A177-3AD203B41FA5}">
                      <a16:colId xmlns:a16="http://schemas.microsoft.com/office/drawing/2014/main" val="2043726220"/>
                    </a:ext>
                  </a:extLst>
                </a:gridCol>
                <a:gridCol w="362174">
                  <a:extLst>
                    <a:ext uri="{9D8B030D-6E8A-4147-A177-3AD203B41FA5}">
                      <a16:colId xmlns:a16="http://schemas.microsoft.com/office/drawing/2014/main" val="989253829"/>
                    </a:ext>
                  </a:extLst>
                </a:gridCol>
                <a:gridCol w="362174">
                  <a:extLst>
                    <a:ext uri="{9D8B030D-6E8A-4147-A177-3AD203B41FA5}">
                      <a16:colId xmlns:a16="http://schemas.microsoft.com/office/drawing/2014/main" val="2374513613"/>
                    </a:ext>
                  </a:extLst>
                </a:gridCol>
                <a:gridCol w="362174">
                  <a:extLst>
                    <a:ext uri="{9D8B030D-6E8A-4147-A177-3AD203B41FA5}">
                      <a16:colId xmlns:a16="http://schemas.microsoft.com/office/drawing/2014/main" val="178286187"/>
                    </a:ext>
                  </a:extLst>
                </a:gridCol>
                <a:gridCol w="362174">
                  <a:extLst>
                    <a:ext uri="{9D8B030D-6E8A-4147-A177-3AD203B41FA5}">
                      <a16:colId xmlns:a16="http://schemas.microsoft.com/office/drawing/2014/main" val="1684055986"/>
                    </a:ext>
                  </a:extLst>
                </a:gridCol>
                <a:gridCol w="362174">
                  <a:extLst>
                    <a:ext uri="{9D8B030D-6E8A-4147-A177-3AD203B41FA5}">
                      <a16:colId xmlns:a16="http://schemas.microsoft.com/office/drawing/2014/main" val="2623455725"/>
                    </a:ext>
                  </a:extLst>
                </a:gridCol>
                <a:gridCol w="362174">
                  <a:extLst>
                    <a:ext uri="{9D8B030D-6E8A-4147-A177-3AD203B41FA5}">
                      <a16:colId xmlns:a16="http://schemas.microsoft.com/office/drawing/2014/main" val="3860335212"/>
                    </a:ext>
                  </a:extLst>
                </a:gridCol>
                <a:gridCol w="362174">
                  <a:extLst>
                    <a:ext uri="{9D8B030D-6E8A-4147-A177-3AD203B41FA5}">
                      <a16:colId xmlns:a16="http://schemas.microsoft.com/office/drawing/2014/main" val="289854453"/>
                    </a:ext>
                  </a:extLst>
                </a:gridCol>
                <a:gridCol w="362174">
                  <a:extLst>
                    <a:ext uri="{9D8B030D-6E8A-4147-A177-3AD203B41FA5}">
                      <a16:colId xmlns:a16="http://schemas.microsoft.com/office/drawing/2014/main" val="3194522314"/>
                    </a:ext>
                  </a:extLst>
                </a:gridCol>
                <a:gridCol w="362174">
                  <a:extLst>
                    <a:ext uri="{9D8B030D-6E8A-4147-A177-3AD203B41FA5}">
                      <a16:colId xmlns:a16="http://schemas.microsoft.com/office/drawing/2014/main" val="730413095"/>
                    </a:ext>
                  </a:extLst>
                </a:gridCol>
              </a:tblGrid>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496234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431529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293649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140205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289913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192723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721158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204361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90649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357172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071200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1880905"/>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3378431"/>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40011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25070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559927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3890836"/>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00074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0883206"/>
                  </a:ext>
                </a:extLst>
              </a:tr>
            </a:tbl>
          </a:graphicData>
        </a:graphic>
      </p:graphicFrame>
      <p:sp>
        <p:nvSpPr>
          <p:cNvPr id="65" name="PHẠM DUYÊN 2 - 9Slide.vn">
            <a:extLst>
              <a:ext uri="{FF2B5EF4-FFF2-40B4-BE49-F238E27FC236}">
                <a16:creationId xmlns:a16="http://schemas.microsoft.com/office/drawing/2014/main" id="{17AAE24B-55BE-4501-8F32-BFE878875D15}"/>
              </a:ext>
            </a:extLst>
          </p:cNvPr>
          <p:cNvSpPr/>
          <p:nvPr/>
        </p:nvSpPr>
        <p:spPr>
          <a:xfrm rot="16200000" flipH="1">
            <a:off x="-1593735" y="1576402"/>
            <a:ext cx="6875333" cy="3687861"/>
          </a:xfrm>
          <a:custGeom>
            <a:avLst/>
            <a:gdLst>
              <a:gd name="connsiteX0" fmla="*/ 0 w 6916253"/>
              <a:gd name="connsiteY0" fmla="*/ 0 h 3687861"/>
              <a:gd name="connsiteX1" fmla="*/ 0 w 6916253"/>
              <a:gd name="connsiteY1" fmla="*/ 1863023 h 3687861"/>
              <a:gd name="connsiteX2" fmla="*/ 26165 w 6916253"/>
              <a:gd name="connsiteY2" fmla="*/ 1901177 h 3687861"/>
              <a:gd name="connsiteX3" fmla="*/ 718541 w 6916253"/>
              <a:gd name="connsiteY3" fmla="*/ 2199047 h 3687861"/>
              <a:gd name="connsiteX4" fmla="*/ 2827644 w 6916253"/>
              <a:gd name="connsiteY4" fmla="*/ 2915111 h 3687861"/>
              <a:gd name="connsiteX5" fmla="*/ 4247476 w 6916253"/>
              <a:gd name="connsiteY5" fmla="*/ 3639858 h 3687861"/>
              <a:gd name="connsiteX6" fmla="*/ 5213128 w 6916253"/>
              <a:gd name="connsiteY6" fmla="*/ 2452519 h 3687861"/>
              <a:gd name="connsiteX7" fmla="*/ 6564407 w 6916253"/>
              <a:gd name="connsiteY7" fmla="*/ 2317762 h 3687861"/>
              <a:gd name="connsiteX8" fmla="*/ 6900379 w 6916253"/>
              <a:gd name="connsiteY8" fmla="*/ 1671313 h 3687861"/>
              <a:gd name="connsiteX9" fmla="*/ 6916253 w 6916253"/>
              <a:gd name="connsiteY9" fmla="*/ 1598278 h 3687861"/>
              <a:gd name="connsiteX10" fmla="*/ 6916253 w 6916253"/>
              <a:gd name="connsiteY10" fmla="*/ 0 h 36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6253" h="3687861">
                <a:moveTo>
                  <a:pt x="0" y="0"/>
                </a:moveTo>
                <a:lnTo>
                  <a:pt x="0" y="1863023"/>
                </a:lnTo>
                <a:lnTo>
                  <a:pt x="26165" y="1901177"/>
                </a:lnTo>
                <a:cubicBezTo>
                  <a:pt x="206456" y="2122107"/>
                  <a:pt x="457521" y="2238799"/>
                  <a:pt x="718541" y="2199047"/>
                </a:cubicBezTo>
                <a:cubicBezTo>
                  <a:pt x="1143681" y="3166697"/>
                  <a:pt x="2095108" y="3489624"/>
                  <a:pt x="2827644" y="2915111"/>
                </a:cubicBezTo>
                <a:cubicBezTo>
                  <a:pt x="3138004" y="3520388"/>
                  <a:pt x="3704593" y="3809532"/>
                  <a:pt x="4247476" y="3639858"/>
                </a:cubicBezTo>
                <a:cubicBezTo>
                  <a:pt x="4708175" y="3495852"/>
                  <a:pt x="5075827" y="3043829"/>
                  <a:pt x="5213128" y="2452519"/>
                </a:cubicBezTo>
                <a:cubicBezTo>
                  <a:pt x="5637674" y="2796774"/>
                  <a:pt x="6185298" y="2742229"/>
                  <a:pt x="6564407" y="2317762"/>
                </a:cubicBezTo>
                <a:cubicBezTo>
                  <a:pt x="6720353" y="2143181"/>
                  <a:pt x="6835398" y="1919204"/>
                  <a:pt x="6900379" y="1671313"/>
                </a:cubicBezTo>
                <a:lnTo>
                  <a:pt x="6916253" y="1598278"/>
                </a:lnTo>
                <a:lnTo>
                  <a:pt x="6916253" y="0"/>
                </a:lnTo>
                <a:close/>
              </a:path>
            </a:pathLst>
          </a:custGeom>
          <a:solidFill>
            <a:srgbClr val="F7D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5" name="PHẠM DUYÊN 4 - 9Slide.vn">
            <a:extLst>
              <a:ext uri="{FF2B5EF4-FFF2-40B4-BE49-F238E27FC236}">
                <a16:creationId xmlns:a16="http://schemas.microsoft.com/office/drawing/2014/main" id="{51714A49-BC05-41CE-B601-3B9180F028F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Texturizer/>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72331" y="4114800"/>
            <a:ext cx="2743200" cy="2743200"/>
          </a:xfrm>
          <a:prstGeom prst="rect">
            <a:avLst/>
          </a:prstGeom>
        </p:spPr>
      </p:pic>
      <p:pic>
        <p:nvPicPr>
          <p:cNvPr id="66" name="PHẠM DUYÊN 5 - 9Slide.vn">
            <a:extLst>
              <a:ext uri="{FF2B5EF4-FFF2-40B4-BE49-F238E27FC236}">
                <a16:creationId xmlns:a16="http://schemas.microsoft.com/office/drawing/2014/main" id="{9A12EC52-22C7-403D-A1AA-54F6FD4217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438974">
            <a:off x="244615" y="2002374"/>
            <a:ext cx="1458612" cy="797898"/>
          </a:xfrm>
          <a:prstGeom prst="rect">
            <a:avLst/>
          </a:prstGeom>
        </p:spPr>
      </p:pic>
      <p:pic>
        <p:nvPicPr>
          <p:cNvPr id="67" name="PHẠM DUYÊN 6 - 9Slide.vn">
            <a:extLst>
              <a:ext uri="{FF2B5EF4-FFF2-40B4-BE49-F238E27FC236}">
                <a16:creationId xmlns:a16="http://schemas.microsoft.com/office/drawing/2014/main" id="{8C7FCB48-0DA7-411A-8A45-CC7FEB530F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34204" y="3240232"/>
            <a:ext cx="1211662" cy="1044750"/>
          </a:xfrm>
          <a:prstGeom prst="rect">
            <a:avLst/>
          </a:prstGeom>
        </p:spPr>
      </p:pic>
      <p:pic>
        <p:nvPicPr>
          <p:cNvPr id="68" name="PHẠM DUYÊN 7 - 9Slide.vn">
            <a:extLst>
              <a:ext uri="{FF2B5EF4-FFF2-40B4-BE49-F238E27FC236}">
                <a16:creationId xmlns:a16="http://schemas.microsoft.com/office/drawing/2014/main" id="{954CCEC1-296E-4CF3-9E33-AB24AC7676E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762" y="121173"/>
            <a:ext cx="899018" cy="756894"/>
          </a:xfrm>
          <a:prstGeom prst="rect">
            <a:avLst/>
          </a:prstGeom>
        </p:spPr>
      </p:pic>
      <p:pic>
        <p:nvPicPr>
          <p:cNvPr id="69" name="PHẠM DUYÊN 8 - 9Slide.vn">
            <a:extLst>
              <a:ext uri="{FF2B5EF4-FFF2-40B4-BE49-F238E27FC236}">
                <a16:creationId xmlns:a16="http://schemas.microsoft.com/office/drawing/2014/main" id="{106B5ECF-14A5-4568-97EF-FA015DB6394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85973" y="914277"/>
            <a:ext cx="915916" cy="911626"/>
          </a:xfrm>
          <a:prstGeom prst="rect">
            <a:avLst/>
          </a:prstGeom>
        </p:spPr>
      </p:pic>
      <p:pic>
        <p:nvPicPr>
          <p:cNvPr id="70" name="PHẠM DUYÊN 9 - 9Slide.vn">
            <a:extLst>
              <a:ext uri="{FF2B5EF4-FFF2-40B4-BE49-F238E27FC236}">
                <a16:creationId xmlns:a16="http://schemas.microsoft.com/office/drawing/2014/main" id="{84804C75-BCD0-473B-97C2-CA57940E8FE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8749" y="3493896"/>
            <a:ext cx="812860" cy="791086"/>
          </a:xfrm>
          <a:prstGeom prst="rect">
            <a:avLst/>
          </a:prstGeom>
        </p:spPr>
      </p:pic>
    </p:spTree>
    <p:extLst>
      <p:ext uri="{BB962C8B-B14F-4D97-AF65-F5344CB8AC3E}">
        <p14:creationId xmlns:p14="http://schemas.microsoft.com/office/powerpoint/2010/main" val="3100623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750"/>
                                        <p:tgtEl>
                                          <p:spTgt spid="66"/>
                                        </p:tgtEl>
                                      </p:cBhvr>
                                    </p:animEffect>
                                  </p:childTnLst>
                                </p:cTn>
                              </p:par>
                              <p:par>
                                <p:cTn id="8" presetID="22" presetClass="entr" presetSubtype="4" fill="hold" nodeType="withEffect">
                                  <p:stCondLst>
                                    <p:cond delay="20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750"/>
                                        <p:tgtEl>
                                          <p:spTgt spid="67"/>
                                        </p:tgtEl>
                                      </p:cBhvr>
                                    </p:animEffect>
                                  </p:childTnLst>
                                </p:cTn>
                              </p:par>
                              <p:par>
                                <p:cTn id="11" presetID="22" presetClass="entr" presetSubtype="4"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down)">
                                      <p:cBhvr>
                                        <p:cTn id="13" dur="750"/>
                                        <p:tgtEl>
                                          <p:spTgt spid="68"/>
                                        </p:tgtEl>
                                      </p:cBhvr>
                                    </p:animEffect>
                                  </p:childTnLst>
                                </p:cTn>
                              </p:par>
                              <p:par>
                                <p:cTn id="14" presetID="22" presetClass="entr" presetSubtype="4" fill="hold" nodeType="withEffect">
                                  <p:stCondLst>
                                    <p:cond delay="200"/>
                                  </p:stCondLst>
                                  <p:childTnLst>
                                    <p:set>
                                      <p:cBhvr>
                                        <p:cTn id="15" dur="1" fill="hold">
                                          <p:stCondLst>
                                            <p:cond delay="0"/>
                                          </p:stCondLst>
                                        </p:cTn>
                                        <p:tgtEl>
                                          <p:spTgt spid="69"/>
                                        </p:tgtEl>
                                        <p:attrNameLst>
                                          <p:attrName>style.visibility</p:attrName>
                                        </p:attrNameLst>
                                      </p:cBhvr>
                                      <p:to>
                                        <p:strVal val="visible"/>
                                      </p:to>
                                    </p:set>
                                    <p:animEffect transition="in" filter="wipe(down)">
                                      <p:cBhvr>
                                        <p:cTn id="16" dur="750"/>
                                        <p:tgtEl>
                                          <p:spTgt spid="69"/>
                                        </p:tgtEl>
                                      </p:cBhvr>
                                    </p:animEffect>
                                  </p:childTnLst>
                                </p:cTn>
                              </p:par>
                              <p:par>
                                <p:cTn id="17" presetID="16" presetClass="entr" presetSubtype="21" fill="hold" nodeType="withEffect">
                                  <p:stCondLst>
                                    <p:cond delay="400"/>
                                  </p:stCondLst>
                                  <p:childTnLst>
                                    <p:set>
                                      <p:cBhvr>
                                        <p:cTn id="18" dur="1" fill="hold">
                                          <p:stCondLst>
                                            <p:cond delay="0"/>
                                          </p:stCondLst>
                                        </p:cTn>
                                        <p:tgtEl>
                                          <p:spTgt spid="70"/>
                                        </p:tgtEl>
                                        <p:attrNameLst>
                                          <p:attrName>style.visibility</p:attrName>
                                        </p:attrNameLst>
                                      </p:cBhvr>
                                      <p:to>
                                        <p:strVal val="visible"/>
                                      </p:to>
                                    </p:set>
                                    <p:animEffect transition="in" filter="barn(inVertical)">
                                      <p:cBhvr>
                                        <p:cTn id="19"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5" name="PHẠM DUYÊN 1 - 9Slide.vn">
            <a:extLst>
              <a:ext uri="{FF2B5EF4-FFF2-40B4-BE49-F238E27FC236}">
                <a16:creationId xmlns:a16="http://schemas.microsoft.com/office/drawing/2014/main" id="{14EFFB83-17E1-4BC7-970C-23E3908431EC}"/>
              </a:ext>
            </a:extLst>
          </p:cNvPr>
          <p:cNvGraphicFramePr>
            <a:graphicFrameLocks noGrp="1"/>
          </p:cNvGraphicFramePr>
          <p:nvPr userDrawn="1">
            <p:extLst>
              <p:ext uri="{D42A27DB-BD31-4B8C-83A1-F6EECF244321}">
                <p14:modId xmlns:p14="http://schemas.microsoft.com/office/powerpoint/2010/main" val="689570295"/>
              </p:ext>
            </p:extLst>
          </p:nvPr>
        </p:nvGraphicFramePr>
        <p:xfrm>
          <a:off x="-121920" y="-10076"/>
          <a:ext cx="12313916" cy="6878152"/>
        </p:xfrm>
        <a:graphic>
          <a:graphicData uri="http://schemas.openxmlformats.org/drawingml/2006/table">
            <a:tbl>
              <a:tblPr firstRow="1" bandRow="1">
                <a:tableStyleId>{5C22544A-7EE6-4342-B048-85BDC9FD1C3A}</a:tableStyleId>
              </a:tblPr>
              <a:tblGrid>
                <a:gridCol w="362174">
                  <a:extLst>
                    <a:ext uri="{9D8B030D-6E8A-4147-A177-3AD203B41FA5}">
                      <a16:colId xmlns:a16="http://schemas.microsoft.com/office/drawing/2014/main" val="333519353"/>
                    </a:ext>
                  </a:extLst>
                </a:gridCol>
                <a:gridCol w="362174">
                  <a:extLst>
                    <a:ext uri="{9D8B030D-6E8A-4147-A177-3AD203B41FA5}">
                      <a16:colId xmlns:a16="http://schemas.microsoft.com/office/drawing/2014/main" val="611348187"/>
                    </a:ext>
                  </a:extLst>
                </a:gridCol>
                <a:gridCol w="362174">
                  <a:extLst>
                    <a:ext uri="{9D8B030D-6E8A-4147-A177-3AD203B41FA5}">
                      <a16:colId xmlns:a16="http://schemas.microsoft.com/office/drawing/2014/main" val="3227292305"/>
                    </a:ext>
                  </a:extLst>
                </a:gridCol>
                <a:gridCol w="362174">
                  <a:extLst>
                    <a:ext uri="{9D8B030D-6E8A-4147-A177-3AD203B41FA5}">
                      <a16:colId xmlns:a16="http://schemas.microsoft.com/office/drawing/2014/main" val="264942153"/>
                    </a:ext>
                  </a:extLst>
                </a:gridCol>
                <a:gridCol w="362174">
                  <a:extLst>
                    <a:ext uri="{9D8B030D-6E8A-4147-A177-3AD203B41FA5}">
                      <a16:colId xmlns:a16="http://schemas.microsoft.com/office/drawing/2014/main" val="1308466905"/>
                    </a:ext>
                  </a:extLst>
                </a:gridCol>
                <a:gridCol w="362174">
                  <a:extLst>
                    <a:ext uri="{9D8B030D-6E8A-4147-A177-3AD203B41FA5}">
                      <a16:colId xmlns:a16="http://schemas.microsoft.com/office/drawing/2014/main" val="2913048659"/>
                    </a:ext>
                  </a:extLst>
                </a:gridCol>
                <a:gridCol w="362174">
                  <a:extLst>
                    <a:ext uri="{9D8B030D-6E8A-4147-A177-3AD203B41FA5}">
                      <a16:colId xmlns:a16="http://schemas.microsoft.com/office/drawing/2014/main" val="2852298703"/>
                    </a:ext>
                  </a:extLst>
                </a:gridCol>
                <a:gridCol w="362174">
                  <a:extLst>
                    <a:ext uri="{9D8B030D-6E8A-4147-A177-3AD203B41FA5}">
                      <a16:colId xmlns:a16="http://schemas.microsoft.com/office/drawing/2014/main" val="4187642977"/>
                    </a:ext>
                  </a:extLst>
                </a:gridCol>
                <a:gridCol w="362174">
                  <a:extLst>
                    <a:ext uri="{9D8B030D-6E8A-4147-A177-3AD203B41FA5}">
                      <a16:colId xmlns:a16="http://schemas.microsoft.com/office/drawing/2014/main" val="1655522238"/>
                    </a:ext>
                  </a:extLst>
                </a:gridCol>
                <a:gridCol w="362174">
                  <a:extLst>
                    <a:ext uri="{9D8B030D-6E8A-4147-A177-3AD203B41FA5}">
                      <a16:colId xmlns:a16="http://schemas.microsoft.com/office/drawing/2014/main" val="22556504"/>
                    </a:ext>
                  </a:extLst>
                </a:gridCol>
                <a:gridCol w="362174">
                  <a:extLst>
                    <a:ext uri="{9D8B030D-6E8A-4147-A177-3AD203B41FA5}">
                      <a16:colId xmlns:a16="http://schemas.microsoft.com/office/drawing/2014/main" val="1878814150"/>
                    </a:ext>
                  </a:extLst>
                </a:gridCol>
                <a:gridCol w="362174">
                  <a:extLst>
                    <a:ext uri="{9D8B030D-6E8A-4147-A177-3AD203B41FA5}">
                      <a16:colId xmlns:a16="http://schemas.microsoft.com/office/drawing/2014/main" val="1145316403"/>
                    </a:ext>
                  </a:extLst>
                </a:gridCol>
                <a:gridCol w="362174">
                  <a:extLst>
                    <a:ext uri="{9D8B030D-6E8A-4147-A177-3AD203B41FA5}">
                      <a16:colId xmlns:a16="http://schemas.microsoft.com/office/drawing/2014/main" val="2297640666"/>
                    </a:ext>
                  </a:extLst>
                </a:gridCol>
                <a:gridCol w="362174">
                  <a:extLst>
                    <a:ext uri="{9D8B030D-6E8A-4147-A177-3AD203B41FA5}">
                      <a16:colId xmlns:a16="http://schemas.microsoft.com/office/drawing/2014/main" val="1393483729"/>
                    </a:ext>
                  </a:extLst>
                </a:gridCol>
                <a:gridCol w="362174">
                  <a:extLst>
                    <a:ext uri="{9D8B030D-6E8A-4147-A177-3AD203B41FA5}">
                      <a16:colId xmlns:a16="http://schemas.microsoft.com/office/drawing/2014/main" val="836097680"/>
                    </a:ext>
                  </a:extLst>
                </a:gridCol>
                <a:gridCol w="362174">
                  <a:extLst>
                    <a:ext uri="{9D8B030D-6E8A-4147-A177-3AD203B41FA5}">
                      <a16:colId xmlns:a16="http://schemas.microsoft.com/office/drawing/2014/main" val="3928522879"/>
                    </a:ext>
                  </a:extLst>
                </a:gridCol>
                <a:gridCol w="362174">
                  <a:extLst>
                    <a:ext uri="{9D8B030D-6E8A-4147-A177-3AD203B41FA5}">
                      <a16:colId xmlns:a16="http://schemas.microsoft.com/office/drawing/2014/main" val="767706755"/>
                    </a:ext>
                  </a:extLst>
                </a:gridCol>
                <a:gridCol w="362174">
                  <a:extLst>
                    <a:ext uri="{9D8B030D-6E8A-4147-A177-3AD203B41FA5}">
                      <a16:colId xmlns:a16="http://schemas.microsoft.com/office/drawing/2014/main" val="3070552444"/>
                    </a:ext>
                  </a:extLst>
                </a:gridCol>
                <a:gridCol w="362174">
                  <a:extLst>
                    <a:ext uri="{9D8B030D-6E8A-4147-A177-3AD203B41FA5}">
                      <a16:colId xmlns:a16="http://schemas.microsoft.com/office/drawing/2014/main" val="1125646851"/>
                    </a:ext>
                  </a:extLst>
                </a:gridCol>
                <a:gridCol w="362174">
                  <a:extLst>
                    <a:ext uri="{9D8B030D-6E8A-4147-A177-3AD203B41FA5}">
                      <a16:colId xmlns:a16="http://schemas.microsoft.com/office/drawing/2014/main" val="1915670096"/>
                    </a:ext>
                  </a:extLst>
                </a:gridCol>
                <a:gridCol w="362174">
                  <a:extLst>
                    <a:ext uri="{9D8B030D-6E8A-4147-A177-3AD203B41FA5}">
                      <a16:colId xmlns:a16="http://schemas.microsoft.com/office/drawing/2014/main" val="56945632"/>
                    </a:ext>
                  </a:extLst>
                </a:gridCol>
                <a:gridCol w="362174">
                  <a:extLst>
                    <a:ext uri="{9D8B030D-6E8A-4147-A177-3AD203B41FA5}">
                      <a16:colId xmlns:a16="http://schemas.microsoft.com/office/drawing/2014/main" val="808669996"/>
                    </a:ext>
                  </a:extLst>
                </a:gridCol>
                <a:gridCol w="362174">
                  <a:extLst>
                    <a:ext uri="{9D8B030D-6E8A-4147-A177-3AD203B41FA5}">
                      <a16:colId xmlns:a16="http://schemas.microsoft.com/office/drawing/2014/main" val="589374629"/>
                    </a:ext>
                  </a:extLst>
                </a:gridCol>
                <a:gridCol w="362174">
                  <a:extLst>
                    <a:ext uri="{9D8B030D-6E8A-4147-A177-3AD203B41FA5}">
                      <a16:colId xmlns:a16="http://schemas.microsoft.com/office/drawing/2014/main" val="4074422300"/>
                    </a:ext>
                  </a:extLst>
                </a:gridCol>
                <a:gridCol w="362174">
                  <a:extLst>
                    <a:ext uri="{9D8B030D-6E8A-4147-A177-3AD203B41FA5}">
                      <a16:colId xmlns:a16="http://schemas.microsoft.com/office/drawing/2014/main" val="2043726220"/>
                    </a:ext>
                  </a:extLst>
                </a:gridCol>
                <a:gridCol w="362174">
                  <a:extLst>
                    <a:ext uri="{9D8B030D-6E8A-4147-A177-3AD203B41FA5}">
                      <a16:colId xmlns:a16="http://schemas.microsoft.com/office/drawing/2014/main" val="989253829"/>
                    </a:ext>
                  </a:extLst>
                </a:gridCol>
                <a:gridCol w="362174">
                  <a:extLst>
                    <a:ext uri="{9D8B030D-6E8A-4147-A177-3AD203B41FA5}">
                      <a16:colId xmlns:a16="http://schemas.microsoft.com/office/drawing/2014/main" val="2374513613"/>
                    </a:ext>
                  </a:extLst>
                </a:gridCol>
                <a:gridCol w="362174">
                  <a:extLst>
                    <a:ext uri="{9D8B030D-6E8A-4147-A177-3AD203B41FA5}">
                      <a16:colId xmlns:a16="http://schemas.microsoft.com/office/drawing/2014/main" val="178286187"/>
                    </a:ext>
                  </a:extLst>
                </a:gridCol>
                <a:gridCol w="362174">
                  <a:extLst>
                    <a:ext uri="{9D8B030D-6E8A-4147-A177-3AD203B41FA5}">
                      <a16:colId xmlns:a16="http://schemas.microsoft.com/office/drawing/2014/main" val="1684055986"/>
                    </a:ext>
                  </a:extLst>
                </a:gridCol>
                <a:gridCol w="362174">
                  <a:extLst>
                    <a:ext uri="{9D8B030D-6E8A-4147-A177-3AD203B41FA5}">
                      <a16:colId xmlns:a16="http://schemas.microsoft.com/office/drawing/2014/main" val="2623455725"/>
                    </a:ext>
                  </a:extLst>
                </a:gridCol>
                <a:gridCol w="362174">
                  <a:extLst>
                    <a:ext uri="{9D8B030D-6E8A-4147-A177-3AD203B41FA5}">
                      <a16:colId xmlns:a16="http://schemas.microsoft.com/office/drawing/2014/main" val="3860335212"/>
                    </a:ext>
                  </a:extLst>
                </a:gridCol>
                <a:gridCol w="362174">
                  <a:extLst>
                    <a:ext uri="{9D8B030D-6E8A-4147-A177-3AD203B41FA5}">
                      <a16:colId xmlns:a16="http://schemas.microsoft.com/office/drawing/2014/main" val="289854453"/>
                    </a:ext>
                  </a:extLst>
                </a:gridCol>
                <a:gridCol w="362174">
                  <a:extLst>
                    <a:ext uri="{9D8B030D-6E8A-4147-A177-3AD203B41FA5}">
                      <a16:colId xmlns:a16="http://schemas.microsoft.com/office/drawing/2014/main" val="3194522314"/>
                    </a:ext>
                  </a:extLst>
                </a:gridCol>
                <a:gridCol w="362174">
                  <a:extLst>
                    <a:ext uri="{9D8B030D-6E8A-4147-A177-3AD203B41FA5}">
                      <a16:colId xmlns:a16="http://schemas.microsoft.com/office/drawing/2014/main" val="730413095"/>
                    </a:ext>
                  </a:extLst>
                </a:gridCol>
              </a:tblGrid>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496234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431529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293649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140205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289913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192723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721158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204361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90649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357172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071200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1880905"/>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3378431"/>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40011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25070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559927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3890836"/>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00074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0883206"/>
                  </a:ext>
                </a:extLst>
              </a:tr>
            </a:tbl>
          </a:graphicData>
        </a:graphic>
      </p:graphicFrame>
      <p:sp>
        <p:nvSpPr>
          <p:cNvPr id="6" name="PHẠM DUYÊN 2 - 9Slide.vn">
            <a:extLst>
              <a:ext uri="{FF2B5EF4-FFF2-40B4-BE49-F238E27FC236}">
                <a16:creationId xmlns:a16="http://schemas.microsoft.com/office/drawing/2014/main" id="{484E7612-4BFD-4A6E-81D4-A22732A0CC9C}"/>
              </a:ext>
            </a:extLst>
          </p:cNvPr>
          <p:cNvSpPr/>
          <p:nvPr userDrawn="1"/>
        </p:nvSpPr>
        <p:spPr>
          <a:xfrm rot="10800000" flipH="1">
            <a:off x="-121920" y="3166509"/>
            <a:ext cx="12313920" cy="3687861"/>
          </a:xfrm>
          <a:custGeom>
            <a:avLst/>
            <a:gdLst>
              <a:gd name="connsiteX0" fmla="*/ 0 w 6916253"/>
              <a:gd name="connsiteY0" fmla="*/ 0 h 3687861"/>
              <a:gd name="connsiteX1" fmla="*/ 0 w 6916253"/>
              <a:gd name="connsiteY1" fmla="*/ 1863023 h 3687861"/>
              <a:gd name="connsiteX2" fmla="*/ 26165 w 6916253"/>
              <a:gd name="connsiteY2" fmla="*/ 1901177 h 3687861"/>
              <a:gd name="connsiteX3" fmla="*/ 718541 w 6916253"/>
              <a:gd name="connsiteY3" fmla="*/ 2199047 h 3687861"/>
              <a:gd name="connsiteX4" fmla="*/ 2827644 w 6916253"/>
              <a:gd name="connsiteY4" fmla="*/ 2915111 h 3687861"/>
              <a:gd name="connsiteX5" fmla="*/ 4247476 w 6916253"/>
              <a:gd name="connsiteY5" fmla="*/ 3639858 h 3687861"/>
              <a:gd name="connsiteX6" fmla="*/ 5213128 w 6916253"/>
              <a:gd name="connsiteY6" fmla="*/ 2452519 h 3687861"/>
              <a:gd name="connsiteX7" fmla="*/ 6564407 w 6916253"/>
              <a:gd name="connsiteY7" fmla="*/ 2317762 h 3687861"/>
              <a:gd name="connsiteX8" fmla="*/ 6900379 w 6916253"/>
              <a:gd name="connsiteY8" fmla="*/ 1671313 h 3687861"/>
              <a:gd name="connsiteX9" fmla="*/ 6916253 w 6916253"/>
              <a:gd name="connsiteY9" fmla="*/ 1598278 h 3687861"/>
              <a:gd name="connsiteX10" fmla="*/ 6916253 w 6916253"/>
              <a:gd name="connsiteY10" fmla="*/ 0 h 36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6253" h="3687861">
                <a:moveTo>
                  <a:pt x="0" y="0"/>
                </a:moveTo>
                <a:lnTo>
                  <a:pt x="0" y="1863023"/>
                </a:lnTo>
                <a:lnTo>
                  <a:pt x="26165" y="1901177"/>
                </a:lnTo>
                <a:cubicBezTo>
                  <a:pt x="206456" y="2122107"/>
                  <a:pt x="457521" y="2238799"/>
                  <a:pt x="718541" y="2199047"/>
                </a:cubicBezTo>
                <a:cubicBezTo>
                  <a:pt x="1143681" y="3166697"/>
                  <a:pt x="2095108" y="3489624"/>
                  <a:pt x="2827644" y="2915111"/>
                </a:cubicBezTo>
                <a:cubicBezTo>
                  <a:pt x="3138004" y="3520388"/>
                  <a:pt x="3704593" y="3809532"/>
                  <a:pt x="4247476" y="3639858"/>
                </a:cubicBezTo>
                <a:cubicBezTo>
                  <a:pt x="4708175" y="3495852"/>
                  <a:pt x="5075827" y="3043829"/>
                  <a:pt x="5213128" y="2452519"/>
                </a:cubicBezTo>
                <a:cubicBezTo>
                  <a:pt x="5637674" y="2796774"/>
                  <a:pt x="6185298" y="2742229"/>
                  <a:pt x="6564407" y="2317762"/>
                </a:cubicBezTo>
                <a:cubicBezTo>
                  <a:pt x="6720353" y="2143181"/>
                  <a:pt x="6835398" y="1919204"/>
                  <a:pt x="6900379" y="1671313"/>
                </a:cubicBezTo>
                <a:lnTo>
                  <a:pt x="6916253" y="1598278"/>
                </a:lnTo>
                <a:lnTo>
                  <a:pt x="6916253" y="0"/>
                </a:lnTo>
                <a:close/>
              </a:path>
            </a:pathLst>
          </a:custGeom>
          <a:solidFill>
            <a:srgbClr val="F7D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12" name="PHẠM DUYÊN 3 - 9Slide.vn">
            <a:extLst>
              <a:ext uri="{FF2B5EF4-FFF2-40B4-BE49-F238E27FC236}">
                <a16:creationId xmlns:a16="http://schemas.microsoft.com/office/drawing/2014/main" id="{B2F4E0A7-C62B-4AE3-9CA6-AAD5879989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582975">
            <a:off x="97582" y="29472"/>
            <a:ext cx="731361" cy="1180151"/>
          </a:xfrm>
          <a:prstGeom prst="rect">
            <a:avLst/>
          </a:prstGeom>
        </p:spPr>
      </p:pic>
      <p:sp>
        <p:nvSpPr>
          <p:cNvPr id="7" name="PHẠM DUYÊN 4 - 9Slide.vn">
            <a:extLst>
              <a:ext uri="{FF2B5EF4-FFF2-40B4-BE49-F238E27FC236}">
                <a16:creationId xmlns:a16="http://schemas.microsoft.com/office/drawing/2014/main" id="{00190FF5-CB98-451D-B118-1E6BBF3C4F0E}"/>
              </a:ext>
            </a:extLst>
          </p:cNvPr>
          <p:cNvSpPr/>
          <p:nvPr userDrawn="1"/>
        </p:nvSpPr>
        <p:spPr>
          <a:xfrm>
            <a:off x="304800" y="356097"/>
            <a:ext cx="11582400" cy="61458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870"/>
            <a:endParaRPr lang="zh-CN" altLang="en-US" sz="2665">
              <a:solidFill>
                <a:srgbClr val="FFFFFF"/>
              </a:solidFill>
            </a:endParaRPr>
          </a:p>
        </p:txBody>
      </p:sp>
      <p:pic>
        <p:nvPicPr>
          <p:cNvPr id="8" name="PHẠM DUYÊN 5 - 9Slide.vn">
            <a:extLst>
              <a:ext uri="{FF2B5EF4-FFF2-40B4-BE49-F238E27FC236}">
                <a16:creationId xmlns:a16="http://schemas.microsoft.com/office/drawing/2014/main" id="{14F9CF18-FF00-4EB7-82FA-494183EB2CEE}"/>
              </a:ext>
            </a:extLst>
          </p:cNvPr>
          <p:cNvPicPr>
            <a:picLocks noChangeAspect="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77542" y="376171"/>
            <a:ext cx="827358" cy="795068"/>
          </a:xfrm>
          <a:prstGeom prst="rect">
            <a:avLst/>
          </a:prstGeom>
        </p:spPr>
      </p:pic>
      <p:sp>
        <p:nvSpPr>
          <p:cNvPr id="14" name="PHẠM DUYÊN 6 - 9Slide.vn">
            <a:extLst>
              <a:ext uri="{FF2B5EF4-FFF2-40B4-BE49-F238E27FC236}">
                <a16:creationId xmlns:a16="http://schemas.microsoft.com/office/drawing/2014/main" id="{FD8F3427-D61F-4ADE-98F8-3206986C4297}"/>
              </a:ext>
            </a:extLst>
          </p:cNvPr>
          <p:cNvSpPr/>
          <p:nvPr userDrawn="1"/>
        </p:nvSpPr>
        <p:spPr>
          <a:xfrm>
            <a:off x="998719" y="83749"/>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HẠM DUYÊN 7 - 9Slide.vn">
            <a:extLst>
              <a:ext uri="{FF2B5EF4-FFF2-40B4-BE49-F238E27FC236}">
                <a16:creationId xmlns:a16="http://schemas.microsoft.com/office/drawing/2014/main" id="{D7654F8D-42ED-458A-809B-AB5B524B2009}"/>
              </a:ext>
            </a:extLst>
          </p:cNvPr>
          <p:cNvSpPr/>
          <p:nvPr userDrawn="1"/>
        </p:nvSpPr>
        <p:spPr>
          <a:xfrm>
            <a:off x="1484746" y="20021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7D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HẠM DUYÊN 8 - 9Slide.vn">
            <a:extLst>
              <a:ext uri="{FF2B5EF4-FFF2-40B4-BE49-F238E27FC236}">
                <a16:creationId xmlns:a16="http://schemas.microsoft.com/office/drawing/2014/main" id="{A7E91DCC-4306-4357-8012-D329F7F6D8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53735" y="0"/>
            <a:ext cx="1185863" cy="872548"/>
          </a:xfrm>
          <a:prstGeom prst="rect">
            <a:avLst/>
          </a:prstGeom>
        </p:spPr>
      </p:pic>
      <p:pic>
        <p:nvPicPr>
          <p:cNvPr id="13" name="PHẠM DUYÊN 9 - 9Slide.vn">
            <a:extLst>
              <a:ext uri="{FF2B5EF4-FFF2-40B4-BE49-F238E27FC236}">
                <a16:creationId xmlns:a16="http://schemas.microsoft.com/office/drawing/2014/main" id="{1BC999E1-F9D6-47C6-B9CC-33E1254625A5}"/>
              </a:ext>
            </a:extLst>
          </p:cNvPr>
          <p:cNvPicPr>
            <a:picLocks noChangeAspect="1"/>
          </p:cNvPicPr>
          <p:nvPr userDrawn="1"/>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9602" y="1102361"/>
            <a:ext cx="500420" cy="812784"/>
          </a:xfrm>
          <a:prstGeom prst="rect">
            <a:avLst/>
          </a:prstGeom>
        </p:spPr>
      </p:pic>
    </p:spTree>
    <p:extLst>
      <p:ext uri="{BB962C8B-B14F-4D97-AF65-F5344CB8AC3E}">
        <p14:creationId xmlns:p14="http://schemas.microsoft.com/office/powerpoint/2010/main" val="935787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Effect transition="in" filter="fade">
                                      <p:cBhvr>
                                        <p:cTn id="13" dur="75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0-#ppt_w/2"/>
                                          </p:val>
                                        </p:tav>
                                        <p:tav tm="100000">
                                          <p:val>
                                            <p:strVal val="#ppt_x"/>
                                          </p:val>
                                        </p:tav>
                                      </p:tavLst>
                                    </p:anim>
                                    <p:anim calcmode="lin" valueType="num">
                                      <p:cBhvr additive="base">
                                        <p:cTn id="26"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aphicFrame>
        <p:nvGraphicFramePr>
          <p:cNvPr id="5" name="PHẠM DUYÊN 1 - 9Slide.vn">
            <a:extLst>
              <a:ext uri="{FF2B5EF4-FFF2-40B4-BE49-F238E27FC236}">
                <a16:creationId xmlns:a16="http://schemas.microsoft.com/office/drawing/2014/main" id="{14EFFB83-17E1-4BC7-970C-23E3908431EC}"/>
              </a:ext>
            </a:extLst>
          </p:cNvPr>
          <p:cNvGraphicFramePr>
            <a:graphicFrameLocks noGrp="1"/>
          </p:cNvGraphicFramePr>
          <p:nvPr userDrawn="1">
            <p:extLst>
              <p:ext uri="{D42A27DB-BD31-4B8C-83A1-F6EECF244321}">
                <p14:modId xmlns:p14="http://schemas.microsoft.com/office/powerpoint/2010/main" val="689570295"/>
              </p:ext>
            </p:extLst>
          </p:nvPr>
        </p:nvGraphicFramePr>
        <p:xfrm>
          <a:off x="-121920" y="-10076"/>
          <a:ext cx="12313916" cy="6878152"/>
        </p:xfrm>
        <a:graphic>
          <a:graphicData uri="http://schemas.openxmlformats.org/drawingml/2006/table">
            <a:tbl>
              <a:tblPr firstRow="1" bandRow="1">
                <a:tableStyleId>{5C22544A-7EE6-4342-B048-85BDC9FD1C3A}</a:tableStyleId>
              </a:tblPr>
              <a:tblGrid>
                <a:gridCol w="362174">
                  <a:extLst>
                    <a:ext uri="{9D8B030D-6E8A-4147-A177-3AD203B41FA5}">
                      <a16:colId xmlns:a16="http://schemas.microsoft.com/office/drawing/2014/main" val="333519353"/>
                    </a:ext>
                  </a:extLst>
                </a:gridCol>
                <a:gridCol w="362174">
                  <a:extLst>
                    <a:ext uri="{9D8B030D-6E8A-4147-A177-3AD203B41FA5}">
                      <a16:colId xmlns:a16="http://schemas.microsoft.com/office/drawing/2014/main" val="611348187"/>
                    </a:ext>
                  </a:extLst>
                </a:gridCol>
                <a:gridCol w="362174">
                  <a:extLst>
                    <a:ext uri="{9D8B030D-6E8A-4147-A177-3AD203B41FA5}">
                      <a16:colId xmlns:a16="http://schemas.microsoft.com/office/drawing/2014/main" val="3227292305"/>
                    </a:ext>
                  </a:extLst>
                </a:gridCol>
                <a:gridCol w="362174">
                  <a:extLst>
                    <a:ext uri="{9D8B030D-6E8A-4147-A177-3AD203B41FA5}">
                      <a16:colId xmlns:a16="http://schemas.microsoft.com/office/drawing/2014/main" val="264942153"/>
                    </a:ext>
                  </a:extLst>
                </a:gridCol>
                <a:gridCol w="362174">
                  <a:extLst>
                    <a:ext uri="{9D8B030D-6E8A-4147-A177-3AD203B41FA5}">
                      <a16:colId xmlns:a16="http://schemas.microsoft.com/office/drawing/2014/main" val="1308466905"/>
                    </a:ext>
                  </a:extLst>
                </a:gridCol>
                <a:gridCol w="362174">
                  <a:extLst>
                    <a:ext uri="{9D8B030D-6E8A-4147-A177-3AD203B41FA5}">
                      <a16:colId xmlns:a16="http://schemas.microsoft.com/office/drawing/2014/main" val="2913048659"/>
                    </a:ext>
                  </a:extLst>
                </a:gridCol>
                <a:gridCol w="362174">
                  <a:extLst>
                    <a:ext uri="{9D8B030D-6E8A-4147-A177-3AD203B41FA5}">
                      <a16:colId xmlns:a16="http://schemas.microsoft.com/office/drawing/2014/main" val="2852298703"/>
                    </a:ext>
                  </a:extLst>
                </a:gridCol>
                <a:gridCol w="362174">
                  <a:extLst>
                    <a:ext uri="{9D8B030D-6E8A-4147-A177-3AD203B41FA5}">
                      <a16:colId xmlns:a16="http://schemas.microsoft.com/office/drawing/2014/main" val="4187642977"/>
                    </a:ext>
                  </a:extLst>
                </a:gridCol>
                <a:gridCol w="362174">
                  <a:extLst>
                    <a:ext uri="{9D8B030D-6E8A-4147-A177-3AD203B41FA5}">
                      <a16:colId xmlns:a16="http://schemas.microsoft.com/office/drawing/2014/main" val="1655522238"/>
                    </a:ext>
                  </a:extLst>
                </a:gridCol>
                <a:gridCol w="362174">
                  <a:extLst>
                    <a:ext uri="{9D8B030D-6E8A-4147-A177-3AD203B41FA5}">
                      <a16:colId xmlns:a16="http://schemas.microsoft.com/office/drawing/2014/main" val="22556504"/>
                    </a:ext>
                  </a:extLst>
                </a:gridCol>
                <a:gridCol w="362174">
                  <a:extLst>
                    <a:ext uri="{9D8B030D-6E8A-4147-A177-3AD203B41FA5}">
                      <a16:colId xmlns:a16="http://schemas.microsoft.com/office/drawing/2014/main" val="1878814150"/>
                    </a:ext>
                  </a:extLst>
                </a:gridCol>
                <a:gridCol w="362174">
                  <a:extLst>
                    <a:ext uri="{9D8B030D-6E8A-4147-A177-3AD203B41FA5}">
                      <a16:colId xmlns:a16="http://schemas.microsoft.com/office/drawing/2014/main" val="1145316403"/>
                    </a:ext>
                  </a:extLst>
                </a:gridCol>
                <a:gridCol w="362174">
                  <a:extLst>
                    <a:ext uri="{9D8B030D-6E8A-4147-A177-3AD203B41FA5}">
                      <a16:colId xmlns:a16="http://schemas.microsoft.com/office/drawing/2014/main" val="2297640666"/>
                    </a:ext>
                  </a:extLst>
                </a:gridCol>
                <a:gridCol w="362174">
                  <a:extLst>
                    <a:ext uri="{9D8B030D-6E8A-4147-A177-3AD203B41FA5}">
                      <a16:colId xmlns:a16="http://schemas.microsoft.com/office/drawing/2014/main" val="1393483729"/>
                    </a:ext>
                  </a:extLst>
                </a:gridCol>
                <a:gridCol w="362174">
                  <a:extLst>
                    <a:ext uri="{9D8B030D-6E8A-4147-A177-3AD203B41FA5}">
                      <a16:colId xmlns:a16="http://schemas.microsoft.com/office/drawing/2014/main" val="836097680"/>
                    </a:ext>
                  </a:extLst>
                </a:gridCol>
                <a:gridCol w="362174">
                  <a:extLst>
                    <a:ext uri="{9D8B030D-6E8A-4147-A177-3AD203B41FA5}">
                      <a16:colId xmlns:a16="http://schemas.microsoft.com/office/drawing/2014/main" val="3928522879"/>
                    </a:ext>
                  </a:extLst>
                </a:gridCol>
                <a:gridCol w="362174">
                  <a:extLst>
                    <a:ext uri="{9D8B030D-6E8A-4147-A177-3AD203B41FA5}">
                      <a16:colId xmlns:a16="http://schemas.microsoft.com/office/drawing/2014/main" val="767706755"/>
                    </a:ext>
                  </a:extLst>
                </a:gridCol>
                <a:gridCol w="362174">
                  <a:extLst>
                    <a:ext uri="{9D8B030D-6E8A-4147-A177-3AD203B41FA5}">
                      <a16:colId xmlns:a16="http://schemas.microsoft.com/office/drawing/2014/main" val="3070552444"/>
                    </a:ext>
                  </a:extLst>
                </a:gridCol>
                <a:gridCol w="362174">
                  <a:extLst>
                    <a:ext uri="{9D8B030D-6E8A-4147-A177-3AD203B41FA5}">
                      <a16:colId xmlns:a16="http://schemas.microsoft.com/office/drawing/2014/main" val="1125646851"/>
                    </a:ext>
                  </a:extLst>
                </a:gridCol>
                <a:gridCol w="362174">
                  <a:extLst>
                    <a:ext uri="{9D8B030D-6E8A-4147-A177-3AD203B41FA5}">
                      <a16:colId xmlns:a16="http://schemas.microsoft.com/office/drawing/2014/main" val="1915670096"/>
                    </a:ext>
                  </a:extLst>
                </a:gridCol>
                <a:gridCol w="362174">
                  <a:extLst>
                    <a:ext uri="{9D8B030D-6E8A-4147-A177-3AD203B41FA5}">
                      <a16:colId xmlns:a16="http://schemas.microsoft.com/office/drawing/2014/main" val="56945632"/>
                    </a:ext>
                  </a:extLst>
                </a:gridCol>
                <a:gridCol w="362174">
                  <a:extLst>
                    <a:ext uri="{9D8B030D-6E8A-4147-A177-3AD203B41FA5}">
                      <a16:colId xmlns:a16="http://schemas.microsoft.com/office/drawing/2014/main" val="808669996"/>
                    </a:ext>
                  </a:extLst>
                </a:gridCol>
                <a:gridCol w="362174">
                  <a:extLst>
                    <a:ext uri="{9D8B030D-6E8A-4147-A177-3AD203B41FA5}">
                      <a16:colId xmlns:a16="http://schemas.microsoft.com/office/drawing/2014/main" val="589374629"/>
                    </a:ext>
                  </a:extLst>
                </a:gridCol>
                <a:gridCol w="362174">
                  <a:extLst>
                    <a:ext uri="{9D8B030D-6E8A-4147-A177-3AD203B41FA5}">
                      <a16:colId xmlns:a16="http://schemas.microsoft.com/office/drawing/2014/main" val="4074422300"/>
                    </a:ext>
                  </a:extLst>
                </a:gridCol>
                <a:gridCol w="362174">
                  <a:extLst>
                    <a:ext uri="{9D8B030D-6E8A-4147-A177-3AD203B41FA5}">
                      <a16:colId xmlns:a16="http://schemas.microsoft.com/office/drawing/2014/main" val="2043726220"/>
                    </a:ext>
                  </a:extLst>
                </a:gridCol>
                <a:gridCol w="362174">
                  <a:extLst>
                    <a:ext uri="{9D8B030D-6E8A-4147-A177-3AD203B41FA5}">
                      <a16:colId xmlns:a16="http://schemas.microsoft.com/office/drawing/2014/main" val="989253829"/>
                    </a:ext>
                  </a:extLst>
                </a:gridCol>
                <a:gridCol w="362174">
                  <a:extLst>
                    <a:ext uri="{9D8B030D-6E8A-4147-A177-3AD203B41FA5}">
                      <a16:colId xmlns:a16="http://schemas.microsoft.com/office/drawing/2014/main" val="2374513613"/>
                    </a:ext>
                  </a:extLst>
                </a:gridCol>
                <a:gridCol w="362174">
                  <a:extLst>
                    <a:ext uri="{9D8B030D-6E8A-4147-A177-3AD203B41FA5}">
                      <a16:colId xmlns:a16="http://schemas.microsoft.com/office/drawing/2014/main" val="178286187"/>
                    </a:ext>
                  </a:extLst>
                </a:gridCol>
                <a:gridCol w="362174">
                  <a:extLst>
                    <a:ext uri="{9D8B030D-6E8A-4147-A177-3AD203B41FA5}">
                      <a16:colId xmlns:a16="http://schemas.microsoft.com/office/drawing/2014/main" val="1684055986"/>
                    </a:ext>
                  </a:extLst>
                </a:gridCol>
                <a:gridCol w="362174">
                  <a:extLst>
                    <a:ext uri="{9D8B030D-6E8A-4147-A177-3AD203B41FA5}">
                      <a16:colId xmlns:a16="http://schemas.microsoft.com/office/drawing/2014/main" val="2623455725"/>
                    </a:ext>
                  </a:extLst>
                </a:gridCol>
                <a:gridCol w="362174">
                  <a:extLst>
                    <a:ext uri="{9D8B030D-6E8A-4147-A177-3AD203B41FA5}">
                      <a16:colId xmlns:a16="http://schemas.microsoft.com/office/drawing/2014/main" val="3860335212"/>
                    </a:ext>
                  </a:extLst>
                </a:gridCol>
                <a:gridCol w="362174">
                  <a:extLst>
                    <a:ext uri="{9D8B030D-6E8A-4147-A177-3AD203B41FA5}">
                      <a16:colId xmlns:a16="http://schemas.microsoft.com/office/drawing/2014/main" val="289854453"/>
                    </a:ext>
                  </a:extLst>
                </a:gridCol>
                <a:gridCol w="362174">
                  <a:extLst>
                    <a:ext uri="{9D8B030D-6E8A-4147-A177-3AD203B41FA5}">
                      <a16:colId xmlns:a16="http://schemas.microsoft.com/office/drawing/2014/main" val="3194522314"/>
                    </a:ext>
                  </a:extLst>
                </a:gridCol>
                <a:gridCol w="362174">
                  <a:extLst>
                    <a:ext uri="{9D8B030D-6E8A-4147-A177-3AD203B41FA5}">
                      <a16:colId xmlns:a16="http://schemas.microsoft.com/office/drawing/2014/main" val="730413095"/>
                    </a:ext>
                  </a:extLst>
                </a:gridCol>
              </a:tblGrid>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496234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431529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293649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140205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289913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192723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721158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204361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90649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357172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071200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1880905"/>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3378431"/>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40011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25070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559927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3890836"/>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00074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0883206"/>
                  </a:ext>
                </a:extLst>
              </a:tr>
            </a:tbl>
          </a:graphicData>
        </a:graphic>
      </p:graphicFrame>
      <p:sp>
        <p:nvSpPr>
          <p:cNvPr id="6" name="PHẠM DUYÊN 2 - 9Slide.vn">
            <a:extLst>
              <a:ext uri="{FF2B5EF4-FFF2-40B4-BE49-F238E27FC236}">
                <a16:creationId xmlns:a16="http://schemas.microsoft.com/office/drawing/2014/main" id="{484E7612-4BFD-4A6E-81D4-A22732A0CC9C}"/>
              </a:ext>
            </a:extLst>
          </p:cNvPr>
          <p:cNvSpPr/>
          <p:nvPr userDrawn="1"/>
        </p:nvSpPr>
        <p:spPr>
          <a:xfrm rot="10800000" flipH="1">
            <a:off x="-121920" y="3166509"/>
            <a:ext cx="12313920" cy="3687861"/>
          </a:xfrm>
          <a:custGeom>
            <a:avLst/>
            <a:gdLst>
              <a:gd name="connsiteX0" fmla="*/ 0 w 6916253"/>
              <a:gd name="connsiteY0" fmla="*/ 0 h 3687861"/>
              <a:gd name="connsiteX1" fmla="*/ 0 w 6916253"/>
              <a:gd name="connsiteY1" fmla="*/ 1863023 h 3687861"/>
              <a:gd name="connsiteX2" fmla="*/ 26165 w 6916253"/>
              <a:gd name="connsiteY2" fmla="*/ 1901177 h 3687861"/>
              <a:gd name="connsiteX3" fmla="*/ 718541 w 6916253"/>
              <a:gd name="connsiteY3" fmla="*/ 2199047 h 3687861"/>
              <a:gd name="connsiteX4" fmla="*/ 2827644 w 6916253"/>
              <a:gd name="connsiteY4" fmla="*/ 2915111 h 3687861"/>
              <a:gd name="connsiteX5" fmla="*/ 4247476 w 6916253"/>
              <a:gd name="connsiteY5" fmla="*/ 3639858 h 3687861"/>
              <a:gd name="connsiteX6" fmla="*/ 5213128 w 6916253"/>
              <a:gd name="connsiteY6" fmla="*/ 2452519 h 3687861"/>
              <a:gd name="connsiteX7" fmla="*/ 6564407 w 6916253"/>
              <a:gd name="connsiteY7" fmla="*/ 2317762 h 3687861"/>
              <a:gd name="connsiteX8" fmla="*/ 6900379 w 6916253"/>
              <a:gd name="connsiteY8" fmla="*/ 1671313 h 3687861"/>
              <a:gd name="connsiteX9" fmla="*/ 6916253 w 6916253"/>
              <a:gd name="connsiteY9" fmla="*/ 1598278 h 3687861"/>
              <a:gd name="connsiteX10" fmla="*/ 6916253 w 6916253"/>
              <a:gd name="connsiteY10" fmla="*/ 0 h 36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6253" h="3687861">
                <a:moveTo>
                  <a:pt x="0" y="0"/>
                </a:moveTo>
                <a:lnTo>
                  <a:pt x="0" y="1863023"/>
                </a:lnTo>
                <a:lnTo>
                  <a:pt x="26165" y="1901177"/>
                </a:lnTo>
                <a:cubicBezTo>
                  <a:pt x="206456" y="2122107"/>
                  <a:pt x="457521" y="2238799"/>
                  <a:pt x="718541" y="2199047"/>
                </a:cubicBezTo>
                <a:cubicBezTo>
                  <a:pt x="1143681" y="3166697"/>
                  <a:pt x="2095108" y="3489624"/>
                  <a:pt x="2827644" y="2915111"/>
                </a:cubicBezTo>
                <a:cubicBezTo>
                  <a:pt x="3138004" y="3520388"/>
                  <a:pt x="3704593" y="3809532"/>
                  <a:pt x="4247476" y="3639858"/>
                </a:cubicBezTo>
                <a:cubicBezTo>
                  <a:pt x="4708175" y="3495852"/>
                  <a:pt x="5075827" y="3043829"/>
                  <a:pt x="5213128" y="2452519"/>
                </a:cubicBezTo>
                <a:cubicBezTo>
                  <a:pt x="5637674" y="2796774"/>
                  <a:pt x="6185298" y="2742229"/>
                  <a:pt x="6564407" y="2317762"/>
                </a:cubicBezTo>
                <a:cubicBezTo>
                  <a:pt x="6720353" y="2143181"/>
                  <a:pt x="6835398" y="1919204"/>
                  <a:pt x="6900379" y="1671313"/>
                </a:cubicBezTo>
                <a:lnTo>
                  <a:pt x="6916253" y="1598278"/>
                </a:lnTo>
                <a:lnTo>
                  <a:pt x="6916253" y="0"/>
                </a:lnTo>
                <a:close/>
              </a:path>
            </a:pathLst>
          </a:custGeom>
          <a:solidFill>
            <a:srgbClr val="F7D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12" name="PHẠM DUYÊN 3 - 9Slide.vn">
            <a:extLst>
              <a:ext uri="{FF2B5EF4-FFF2-40B4-BE49-F238E27FC236}">
                <a16:creationId xmlns:a16="http://schemas.microsoft.com/office/drawing/2014/main" id="{B2F4E0A7-C62B-4AE3-9CA6-AAD5879989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582975">
            <a:off x="97582" y="29472"/>
            <a:ext cx="731361" cy="1180151"/>
          </a:xfrm>
          <a:prstGeom prst="rect">
            <a:avLst/>
          </a:prstGeom>
        </p:spPr>
      </p:pic>
      <p:sp>
        <p:nvSpPr>
          <p:cNvPr id="7" name="PHẠM DUYÊN 4 - 9Slide.vn">
            <a:extLst>
              <a:ext uri="{FF2B5EF4-FFF2-40B4-BE49-F238E27FC236}">
                <a16:creationId xmlns:a16="http://schemas.microsoft.com/office/drawing/2014/main" id="{00190FF5-CB98-451D-B118-1E6BBF3C4F0E}"/>
              </a:ext>
            </a:extLst>
          </p:cNvPr>
          <p:cNvSpPr/>
          <p:nvPr userDrawn="1"/>
        </p:nvSpPr>
        <p:spPr>
          <a:xfrm>
            <a:off x="304800" y="356097"/>
            <a:ext cx="11582400" cy="61458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870"/>
            <a:endParaRPr lang="zh-CN" altLang="en-US" sz="2665">
              <a:solidFill>
                <a:srgbClr val="FFFFFF"/>
              </a:solidFill>
            </a:endParaRPr>
          </a:p>
        </p:txBody>
      </p:sp>
      <p:sp>
        <p:nvSpPr>
          <p:cNvPr id="14" name="PHẠM DUYÊN 6 - 9Slide.vn">
            <a:extLst>
              <a:ext uri="{FF2B5EF4-FFF2-40B4-BE49-F238E27FC236}">
                <a16:creationId xmlns:a16="http://schemas.microsoft.com/office/drawing/2014/main" id="{FD8F3427-D61F-4ADE-98F8-3206986C4297}"/>
              </a:ext>
            </a:extLst>
          </p:cNvPr>
          <p:cNvSpPr/>
          <p:nvPr userDrawn="1"/>
        </p:nvSpPr>
        <p:spPr>
          <a:xfrm>
            <a:off x="998719" y="83749"/>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HẠM DUYÊN 7 - 9Slide.vn">
            <a:extLst>
              <a:ext uri="{FF2B5EF4-FFF2-40B4-BE49-F238E27FC236}">
                <a16:creationId xmlns:a16="http://schemas.microsoft.com/office/drawing/2014/main" id="{D7654F8D-42ED-458A-809B-AB5B524B2009}"/>
              </a:ext>
            </a:extLst>
          </p:cNvPr>
          <p:cNvSpPr/>
          <p:nvPr userDrawn="1"/>
        </p:nvSpPr>
        <p:spPr>
          <a:xfrm>
            <a:off x="1484746" y="20021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7D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HẠM DUYÊN 8 - 9Slide.vn">
            <a:extLst>
              <a:ext uri="{FF2B5EF4-FFF2-40B4-BE49-F238E27FC236}">
                <a16:creationId xmlns:a16="http://schemas.microsoft.com/office/drawing/2014/main" id="{A7E91DCC-4306-4357-8012-D329F7F6D8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3735" y="0"/>
            <a:ext cx="1185863" cy="872548"/>
          </a:xfrm>
          <a:prstGeom prst="rect">
            <a:avLst/>
          </a:prstGeom>
        </p:spPr>
      </p:pic>
      <p:pic>
        <p:nvPicPr>
          <p:cNvPr id="13" name="PHẠM DUYÊN 9 - 9Slide.vn">
            <a:extLst>
              <a:ext uri="{FF2B5EF4-FFF2-40B4-BE49-F238E27FC236}">
                <a16:creationId xmlns:a16="http://schemas.microsoft.com/office/drawing/2014/main" id="{1BC999E1-F9D6-47C6-B9CC-33E1254625A5}"/>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9602" y="1102361"/>
            <a:ext cx="500420" cy="812784"/>
          </a:xfrm>
          <a:prstGeom prst="rect">
            <a:avLst/>
          </a:prstGeom>
        </p:spPr>
      </p:pic>
    </p:spTree>
    <p:extLst>
      <p:ext uri="{BB962C8B-B14F-4D97-AF65-F5344CB8AC3E}">
        <p14:creationId xmlns:p14="http://schemas.microsoft.com/office/powerpoint/2010/main" val="2346511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Effect transition="in" filter="fade">
                                      <p:cBhvr>
                                        <p:cTn id="13" dur="75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0-#ppt_w/2"/>
                                          </p:val>
                                        </p:tav>
                                        <p:tav tm="100000">
                                          <p:val>
                                            <p:strVal val="#ppt_x"/>
                                          </p:val>
                                        </p:tav>
                                      </p:tavLst>
                                    </p:anim>
                                    <p:anim calcmode="lin" valueType="num">
                                      <p:cBhvr additive="base">
                                        <p:cTn id="26"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aphicFrame>
        <p:nvGraphicFramePr>
          <p:cNvPr id="11" name="PHẠM DUYÊN 1 - 9Slide.vn">
            <a:extLst>
              <a:ext uri="{FF2B5EF4-FFF2-40B4-BE49-F238E27FC236}">
                <a16:creationId xmlns:a16="http://schemas.microsoft.com/office/drawing/2014/main" id="{E85B150A-5571-4965-8DD9-89D52678B15F}"/>
              </a:ext>
            </a:extLst>
          </p:cNvPr>
          <p:cNvGraphicFramePr>
            <a:graphicFrameLocks noGrp="1"/>
          </p:cNvGraphicFramePr>
          <p:nvPr userDrawn="1">
            <p:extLst>
              <p:ext uri="{D42A27DB-BD31-4B8C-83A1-F6EECF244321}">
                <p14:modId xmlns:p14="http://schemas.microsoft.com/office/powerpoint/2010/main" val="3980127235"/>
              </p:ext>
            </p:extLst>
          </p:nvPr>
        </p:nvGraphicFramePr>
        <p:xfrm>
          <a:off x="-121920" y="-10076"/>
          <a:ext cx="12313916" cy="6878152"/>
        </p:xfrm>
        <a:graphic>
          <a:graphicData uri="http://schemas.openxmlformats.org/drawingml/2006/table">
            <a:tbl>
              <a:tblPr firstRow="1" bandRow="1">
                <a:tableStyleId>{5C22544A-7EE6-4342-B048-85BDC9FD1C3A}</a:tableStyleId>
              </a:tblPr>
              <a:tblGrid>
                <a:gridCol w="362174">
                  <a:extLst>
                    <a:ext uri="{9D8B030D-6E8A-4147-A177-3AD203B41FA5}">
                      <a16:colId xmlns:a16="http://schemas.microsoft.com/office/drawing/2014/main" val="333519353"/>
                    </a:ext>
                  </a:extLst>
                </a:gridCol>
                <a:gridCol w="362174">
                  <a:extLst>
                    <a:ext uri="{9D8B030D-6E8A-4147-A177-3AD203B41FA5}">
                      <a16:colId xmlns:a16="http://schemas.microsoft.com/office/drawing/2014/main" val="611348187"/>
                    </a:ext>
                  </a:extLst>
                </a:gridCol>
                <a:gridCol w="362174">
                  <a:extLst>
                    <a:ext uri="{9D8B030D-6E8A-4147-A177-3AD203B41FA5}">
                      <a16:colId xmlns:a16="http://schemas.microsoft.com/office/drawing/2014/main" val="3227292305"/>
                    </a:ext>
                  </a:extLst>
                </a:gridCol>
                <a:gridCol w="362174">
                  <a:extLst>
                    <a:ext uri="{9D8B030D-6E8A-4147-A177-3AD203B41FA5}">
                      <a16:colId xmlns:a16="http://schemas.microsoft.com/office/drawing/2014/main" val="264942153"/>
                    </a:ext>
                  </a:extLst>
                </a:gridCol>
                <a:gridCol w="362174">
                  <a:extLst>
                    <a:ext uri="{9D8B030D-6E8A-4147-A177-3AD203B41FA5}">
                      <a16:colId xmlns:a16="http://schemas.microsoft.com/office/drawing/2014/main" val="1308466905"/>
                    </a:ext>
                  </a:extLst>
                </a:gridCol>
                <a:gridCol w="362174">
                  <a:extLst>
                    <a:ext uri="{9D8B030D-6E8A-4147-A177-3AD203B41FA5}">
                      <a16:colId xmlns:a16="http://schemas.microsoft.com/office/drawing/2014/main" val="2913048659"/>
                    </a:ext>
                  </a:extLst>
                </a:gridCol>
                <a:gridCol w="362174">
                  <a:extLst>
                    <a:ext uri="{9D8B030D-6E8A-4147-A177-3AD203B41FA5}">
                      <a16:colId xmlns:a16="http://schemas.microsoft.com/office/drawing/2014/main" val="2852298703"/>
                    </a:ext>
                  </a:extLst>
                </a:gridCol>
                <a:gridCol w="362174">
                  <a:extLst>
                    <a:ext uri="{9D8B030D-6E8A-4147-A177-3AD203B41FA5}">
                      <a16:colId xmlns:a16="http://schemas.microsoft.com/office/drawing/2014/main" val="4187642977"/>
                    </a:ext>
                  </a:extLst>
                </a:gridCol>
                <a:gridCol w="362174">
                  <a:extLst>
                    <a:ext uri="{9D8B030D-6E8A-4147-A177-3AD203B41FA5}">
                      <a16:colId xmlns:a16="http://schemas.microsoft.com/office/drawing/2014/main" val="1655522238"/>
                    </a:ext>
                  </a:extLst>
                </a:gridCol>
                <a:gridCol w="362174">
                  <a:extLst>
                    <a:ext uri="{9D8B030D-6E8A-4147-A177-3AD203B41FA5}">
                      <a16:colId xmlns:a16="http://schemas.microsoft.com/office/drawing/2014/main" val="22556504"/>
                    </a:ext>
                  </a:extLst>
                </a:gridCol>
                <a:gridCol w="362174">
                  <a:extLst>
                    <a:ext uri="{9D8B030D-6E8A-4147-A177-3AD203B41FA5}">
                      <a16:colId xmlns:a16="http://schemas.microsoft.com/office/drawing/2014/main" val="1878814150"/>
                    </a:ext>
                  </a:extLst>
                </a:gridCol>
                <a:gridCol w="362174">
                  <a:extLst>
                    <a:ext uri="{9D8B030D-6E8A-4147-A177-3AD203B41FA5}">
                      <a16:colId xmlns:a16="http://schemas.microsoft.com/office/drawing/2014/main" val="1145316403"/>
                    </a:ext>
                  </a:extLst>
                </a:gridCol>
                <a:gridCol w="362174">
                  <a:extLst>
                    <a:ext uri="{9D8B030D-6E8A-4147-A177-3AD203B41FA5}">
                      <a16:colId xmlns:a16="http://schemas.microsoft.com/office/drawing/2014/main" val="2297640666"/>
                    </a:ext>
                  </a:extLst>
                </a:gridCol>
                <a:gridCol w="362174">
                  <a:extLst>
                    <a:ext uri="{9D8B030D-6E8A-4147-A177-3AD203B41FA5}">
                      <a16:colId xmlns:a16="http://schemas.microsoft.com/office/drawing/2014/main" val="1393483729"/>
                    </a:ext>
                  </a:extLst>
                </a:gridCol>
                <a:gridCol w="362174">
                  <a:extLst>
                    <a:ext uri="{9D8B030D-6E8A-4147-A177-3AD203B41FA5}">
                      <a16:colId xmlns:a16="http://schemas.microsoft.com/office/drawing/2014/main" val="836097680"/>
                    </a:ext>
                  </a:extLst>
                </a:gridCol>
                <a:gridCol w="362174">
                  <a:extLst>
                    <a:ext uri="{9D8B030D-6E8A-4147-A177-3AD203B41FA5}">
                      <a16:colId xmlns:a16="http://schemas.microsoft.com/office/drawing/2014/main" val="3928522879"/>
                    </a:ext>
                  </a:extLst>
                </a:gridCol>
                <a:gridCol w="362174">
                  <a:extLst>
                    <a:ext uri="{9D8B030D-6E8A-4147-A177-3AD203B41FA5}">
                      <a16:colId xmlns:a16="http://schemas.microsoft.com/office/drawing/2014/main" val="767706755"/>
                    </a:ext>
                  </a:extLst>
                </a:gridCol>
                <a:gridCol w="362174">
                  <a:extLst>
                    <a:ext uri="{9D8B030D-6E8A-4147-A177-3AD203B41FA5}">
                      <a16:colId xmlns:a16="http://schemas.microsoft.com/office/drawing/2014/main" val="3070552444"/>
                    </a:ext>
                  </a:extLst>
                </a:gridCol>
                <a:gridCol w="362174">
                  <a:extLst>
                    <a:ext uri="{9D8B030D-6E8A-4147-A177-3AD203B41FA5}">
                      <a16:colId xmlns:a16="http://schemas.microsoft.com/office/drawing/2014/main" val="1125646851"/>
                    </a:ext>
                  </a:extLst>
                </a:gridCol>
                <a:gridCol w="362174">
                  <a:extLst>
                    <a:ext uri="{9D8B030D-6E8A-4147-A177-3AD203B41FA5}">
                      <a16:colId xmlns:a16="http://schemas.microsoft.com/office/drawing/2014/main" val="1915670096"/>
                    </a:ext>
                  </a:extLst>
                </a:gridCol>
                <a:gridCol w="362174">
                  <a:extLst>
                    <a:ext uri="{9D8B030D-6E8A-4147-A177-3AD203B41FA5}">
                      <a16:colId xmlns:a16="http://schemas.microsoft.com/office/drawing/2014/main" val="56945632"/>
                    </a:ext>
                  </a:extLst>
                </a:gridCol>
                <a:gridCol w="362174">
                  <a:extLst>
                    <a:ext uri="{9D8B030D-6E8A-4147-A177-3AD203B41FA5}">
                      <a16:colId xmlns:a16="http://schemas.microsoft.com/office/drawing/2014/main" val="808669996"/>
                    </a:ext>
                  </a:extLst>
                </a:gridCol>
                <a:gridCol w="362174">
                  <a:extLst>
                    <a:ext uri="{9D8B030D-6E8A-4147-A177-3AD203B41FA5}">
                      <a16:colId xmlns:a16="http://schemas.microsoft.com/office/drawing/2014/main" val="589374629"/>
                    </a:ext>
                  </a:extLst>
                </a:gridCol>
                <a:gridCol w="362174">
                  <a:extLst>
                    <a:ext uri="{9D8B030D-6E8A-4147-A177-3AD203B41FA5}">
                      <a16:colId xmlns:a16="http://schemas.microsoft.com/office/drawing/2014/main" val="4074422300"/>
                    </a:ext>
                  </a:extLst>
                </a:gridCol>
                <a:gridCol w="362174">
                  <a:extLst>
                    <a:ext uri="{9D8B030D-6E8A-4147-A177-3AD203B41FA5}">
                      <a16:colId xmlns:a16="http://schemas.microsoft.com/office/drawing/2014/main" val="2043726220"/>
                    </a:ext>
                  </a:extLst>
                </a:gridCol>
                <a:gridCol w="362174">
                  <a:extLst>
                    <a:ext uri="{9D8B030D-6E8A-4147-A177-3AD203B41FA5}">
                      <a16:colId xmlns:a16="http://schemas.microsoft.com/office/drawing/2014/main" val="989253829"/>
                    </a:ext>
                  </a:extLst>
                </a:gridCol>
                <a:gridCol w="362174">
                  <a:extLst>
                    <a:ext uri="{9D8B030D-6E8A-4147-A177-3AD203B41FA5}">
                      <a16:colId xmlns:a16="http://schemas.microsoft.com/office/drawing/2014/main" val="2374513613"/>
                    </a:ext>
                  </a:extLst>
                </a:gridCol>
                <a:gridCol w="362174">
                  <a:extLst>
                    <a:ext uri="{9D8B030D-6E8A-4147-A177-3AD203B41FA5}">
                      <a16:colId xmlns:a16="http://schemas.microsoft.com/office/drawing/2014/main" val="178286187"/>
                    </a:ext>
                  </a:extLst>
                </a:gridCol>
                <a:gridCol w="362174">
                  <a:extLst>
                    <a:ext uri="{9D8B030D-6E8A-4147-A177-3AD203B41FA5}">
                      <a16:colId xmlns:a16="http://schemas.microsoft.com/office/drawing/2014/main" val="1684055986"/>
                    </a:ext>
                  </a:extLst>
                </a:gridCol>
                <a:gridCol w="362174">
                  <a:extLst>
                    <a:ext uri="{9D8B030D-6E8A-4147-A177-3AD203B41FA5}">
                      <a16:colId xmlns:a16="http://schemas.microsoft.com/office/drawing/2014/main" val="2623455725"/>
                    </a:ext>
                  </a:extLst>
                </a:gridCol>
                <a:gridCol w="362174">
                  <a:extLst>
                    <a:ext uri="{9D8B030D-6E8A-4147-A177-3AD203B41FA5}">
                      <a16:colId xmlns:a16="http://schemas.microsoft.com/office/drawing/2014/main" val="3860335212"/>
                    </a:ext>
                  </a:extLst>
                </a:gridCol>
                <a:gridCol w="362174">
                  <a:extLst>
                    <a:ext uri="{9D8B030D-6E8A-4147-A177-3AD203B41FA5}">
                      <a16:colId xmlns:a16="http://schemas.microsoft.com/office/drawing/2014/main" val="289854453"/>
                    </a:ext>
                  </a:extLst>
                </a:gridCol>
                <a:gridCol w="362174">
                  <a:extLst>
                    <a:ext uri="{9D8B030D-6E8A-4147-A177-3AD203B41FA5}">
                      <a16:colId xmlns:a16="http://schemas.microsoft.com/office/drawing/2014/main" val="3194522314"/>
                    </a:ext>
                  </a:extLst>
                </a:gridCol>
                <a:gridCol w="362174">
                  <a:extLst>
                    <a:ext uri="{9D8B030D-6E8A-4147-A177-3AD203B41FA5}">
                      <a16:colId xmlns:a16="http://schemas.microsoft.com/office/drawing/2014/main" val="730413095"/>
                    </a:ext>
                  </a:extLst>
                </a:gridCol>
              </a:tblGrid>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496234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431529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293649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140205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289913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192723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721158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204361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90649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357172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071200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1880905"/>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3378431"/>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40011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25070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559927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3890836"/>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00074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0883206"/>
                  </a:ext>
                </a:extLst>
              </a:tr>
            </a:tbl>
          </a:graphicData>
        </a:graphic>
      </p:graphicFrame>
      <p:pic>
        <p:nvPicPr>
          <p:cNvPr id="14" name="PHẠM DUYÊN 3 - 9Slide.vn">
            <a:extLst>
              <a:ext uri="{FF2B5EF4-FFF2-40B4-BE49-F238E27FC236}">
                <a16:creationId xmlns:a16="http://schemas.microsoft.com/office/drawing/2014/main" id="{68D9F372-4222-4F91-84D4-A04B8475C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582975">
            <a:off x="97582" y="29472"/>
            <a:ext cx="731361" cy="1180151"/>
          </a:xfrm>
          <a:prstGeom prst="rect">
            <a:avLst/>
          </a:prstGeom>
        </p:spPr>
      </p:pic>
      <p:sp>
        <p:nvSpPr>
          <p:cNvPr id="15" name="PHẠM DUYÊN 4 - 9Slide.vn">
            <a:extLst>
              <a:ext uri="{FF2B5EF4-FFF2-40B4-BE49-F238E27FC236}">
                <a16:creationId xmlns:a16="http://schemas.microsoft.com/office/drawing/2014/main" id="{E7C55165-6890-4259-973E-E36A443DA07F}"/>
              </a:ext>
            </a:extLst>
          </p:cNvPr>
          <p:cNvSpPr/>
          <p:nvPr userDrawn="1"/>
        </p:nvSpPr>
        <p:spPr>
          <a:xfrm>
            <a:off x="304800" y="356097"/>
            <a:ext cx="11582400" cy="530810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870"/>
            <a:endParaRPr lang="zh-CN" altLang="en-US" sz="2665">
              <a:solidFill>
                <a:srgbClr val="FFFFFF"/>
              </a:solidFill>
            </a:endParaRPr>
          </a:p>
        </p:txBody>
      </p:sp>
      <p:pic>
        <p:nvPicPr>
          <p:cNvPr id="19" name="PHẠM DUYÊN 5 - 9Slide.vn">
            <a:extLst>
              <a:ext uri="{FF2B5EF4-FFF2-40B4-BE49-F238E27FC236}">
                <a16:creationId xmlns:a16="http://schemas.microsoft.com/office/drawing/2014/main" id="{D8DF8852-9368-469C-A654-9788AB465555}"/>
              </a:ext>
            </a:extLst>
          </p:cNvPr>
          <p:cNvPicPr>
            <a:picLocks noChangeAspect="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77542" y="376171"/>
            <a:ext cx="827358" cy="795068"/>
          </a:xfrm>
          <a:prstGeom prst="rect">
            <a:avLst/>
          </a:prstGeom>
        </p:spPr>
      </p:pic>
      <p:sp>
        <p:nvSpPr>
          <p:cNvPr id="20" name="PHẠM DUYÊN 6 - 9Slide.vn">
            <a:extLst>
              <a:ext uri="{FF2B5EF4-FFF2-40B4-BE49-F238E27FC236}">
                <a16:creationId xmlns:a16="http://schemas.microsoft.com/office/drawing/2014/main" id="{EC90819F-C9F2-41A4-923C-17DC14D5CD0B}"/>
              </a:ext>
            </a:extLst>
          </p:cNvPr>
          <p:cNvSpPr/>
          <p:nvPr userDrawn="1"/>
        </p:nvSpPr>
        <p:spPr>
          <a:xfrm>
            <a:off x="998719" y="83749"/>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HẠM DUYÊN 7 - 9Slide.vn">
            <a:extLst>
              <a:ext uri="{FF2B5EF4-FFF2-40B4-BE49-F238E27FC236}">
                <a16:creationId xmlns:a16="http://schemas.microsoft.com/office/drawing/2014/main" id="{B4FF3A81-2E5C-4660-8250-53D178A48359}"/>
              </a:ext>
            </a:extLst>
          </p:cNvPr>
          <p:cNvSpPr/>
          <p:nvPr userDrawn="1"/>
        </p:nvSpPr>
        <p:spPr>
          <a:xfrm>
            <a:off x="1484746" y="20021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7D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HẠM DUYÊN 8 - 9Slide.vn">
            <a:extLst>
              <a:ext uri="{FF2B5EF4-FFF2-40B4-BE49-F238E27FC236}">
                <a16:creationId xmlns:a16="http://schemas.microsoft.com/office/drawing/2014/main" id="{2D525F65-5959-48B8-9DE9-B7039F7BB0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53735" y="0"/>
            <a:ext cx="1185863" cy="872548"/>
          </a:xfrm>
          <a:prstGeom prst="rect">
            <a:avLst/>
          </a:prstGeom>
        </p:spPr>
      </p:pic>
      <p:pic>
        <p:nvPicPr>
          <p:cNvPr id="23" name="PHẠM DUYÊN 9 - 9Slide.vn">
            <a:extLst>
              <a:ext uri="{FF2B5EF4-FFF2-40B4-BE49-F238E27FC236}">
                <a16:creationId xmlns:a16="http://schemas.microsoft.com/office/drawing/2014/main" id="{11F8658F-AA01-448F-A123-F148E0241E96}"/>
              </a:ext>
            </a:extLst>
          </p:cNvPr>
          <p:cNvPicPr>
            <a:picLocks noChangeAspect="1"/>
          </p:cNvPicPr>
          <p:nvPr userDrawn="1"/>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9602" y="1102361"/>
            <a:ext cx="500420" cy="812784"/>
          </a:xfrm>
          <a:prstGeom prst="rect">
            <a:avLst/>
          </a:prstGeom>
        </p:spPr>
      </p:pic>
      <p:sp>
        <p:nvSpPr>
          <p:cNvPr id="12" name="PHẠM DUYÊN 2 - 9Slide.vn">
            <a:extLst>
              <a:ext uri="{FF2B5EF4-FFF2-40B4-BE49-F238E27FC236}">
                <a16:creationId xmlns:a16="http://schemas.microsoft.com/office/drawing/2014/main" id="{44BAADDB-9949-497F-882F-AAC592CE679A}"/>
              </a:ext>
            </a:extLst>
          </p:cNvPr>
          <p:cNvSpPr/>
          <p:nvPr userDrawn="1"/>
        </p:nvSpPr>
        <p:spPr>
          <a:xfrm rot="10800000" flipH="1">
            <a:off x="-121920" y="4952999"/>
            <a:ext cx="12313920" cy="1901370"/>
          </a:xfrm>
          <a:custGeom>
            <a:avLst/>
            <a:gdLst>
              <a:gd name="connsiteX0" fmla="*/ 0 w 6916253"/>
              <a:gd name="connsiteY0" fmla="*/ 0 h 3687861"/>
              <a:gd name="connsiteX1" fmla="*/ 0 w 6916253"/>
              <a:gd name="connsiteY1" fmla="*/ 1863023 h 3687861"/>
              <a:gd name="connsiteX2" fmla="*/ 26165 w 6916253"/>
              <a:gd name="connsiteY2" fmla="*/ 1901177 h 3687861"/>
              <a:gd name="connsiteX3" fmla="*/ 718541 w 6916253"/>
              <a:gd name="connsiteY3" fmla="*/ 2199047 h 3687861"/>
              <a:gd name="connsiteX4" fmla="*/ 2827644 w 6916253"/>
              <a:gd name="connsiteY4" fmla="*/ 2915111 h 3687861"/>
              <a:gd name="connsiteX5" fmla="*/ 4247476 w 6916253"/>
              <a:gd name="connsiteY5" fmla="*/ 3639858 h 3687861"/>
              <a:gd name="connsiteX6" fmla="*/ 5213128 w 6916253"/>
              <a:gd name="connsiteY6" fmla="*/ 2452519 h 3687861"/>
              <a:gd name="connsiteX7" fmla="*/ 6564407 w 6916253"/>
              <a:gd name="connsiteY7" fmla="*/ 2317762 h 3687861"/>
              <a:gd name="connsiteX8" fmla="*/ 6900379 w 6916253"/>
              <a:gd name="connsiteY8" fmla="*/ 1671313 h 3687861"/>
              <a:gd name="connsiteX9" fmla="*/ 6916253 w 6916253"/>
              <a:gd name="connsiteY9" fmla="*/ 1598278 h 3687861"/>
              <a:gd name="connsiteX10" fmla="*/ 6916253 w 6916253"/>
              <a:gd name="connsiteY10" fmla="*/ 0 h 36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6253" h="3687861">
                <a:moveTo>
                  <a:pt x="0" y="0"/>
                </a:moveTo>
                <a:lnTo>
                  <a:pt x="0" y="1863023"/>
                </a:lnTo>
                <a:lnTo>
                  <a:pt x="26165" y="1901177"/>
                </a:lnTo>
                <a:cubicBezTo>
                  <a:pt x="206456" y="2122107"/>
                  <a:pt x="457521" y="2238799"/>
                  <a:pt x="718541" y="2199047"/>
                </a:cubicBezTo>
                <a:cubicBezTo>
                  <a:pt x="1143681" y="3166697"/>
                  <a:pt x="2095108" y="3489624"/>
                  <a:pt x="2827644" y="2915111"/>
                </a:cubicBezTo>
                <a:cubicBezTo>
                  <a:pt x="3138004" y="3520388"/>
                  <a:pt x="3704593" y="3809532"/>
                  <a:pt x="4247476" y="3639858"/>
                </a:cubicBezTo>
                <a:cubicBezTo>
                  <a:pt x="4708175" y="3495852"/>
                  <a:pt x="5075827" y="3043829"/>
                  <a:pt x="5213128" y="2452519"/>
                </a:cubicBezTo>
                <a:cubicBezTo>
                  <a:pt x="5637674" y="2796774"/>
                  <a:pt x="6185298" y="2742229"/>
                  <a:pt x="6564407" y="2317762"/>
                </a:cubicBezTo>
                <a:cubicBezTo>
                  <a:pt x="6720353" y="2143181"/>
                  <a:pt x="6835398" y="1919204"/>
                  <a:pt x="6900379" y="1671313"/>
                </a:cubicBezTo>
                <a:lnTo>
                  <a:pt x="6916253" y="1598278"/>
                </a:lnTo>
                <a:lnTo>
                  <a:pt x="6916253" y="0"/>
                </a:lnTo>
                <a:close/>
              </a:path>
            </a:pathLst>
          </a:custGeom>
          <a:solidFill>
            <a:srgbClr val="F7D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3846670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750" fill="hold"/>
                                        <p:tgtEl>
                                          <p:spTgt spid="14"/>
                                        </p:tgtEl>
                                        <p:attrNameLst>
                                          <p:attrName>ppt_w</p:attrName>
                                        </p:attrNameLst>
                                      </p:cBhvr>
                                      <p:tavLst>
                                        <p:tav tm="0">
                                          <p:val>
                                            <p:fltVal val="0"/>
                                          </p:val>
                                        </p:tav>
                                        <p:tav tm="100000">
                                          <p:val>
                                            <p:strVal val="#ppt_w"/>
                                          </p:val>
                                        </p:tav>
                                      </p:tavLst>
                                    </p:anim>
                                    <p:anim calcmode="lin" valueType="num">
                                      <p:cBhvr>
                                        <p:cTn id="12" dur="750" fill="hold"/>
                                        <p:tgtEl>
                                          <p:spTgt spid="14"/>
                                        </p:tgtEl>
                                        <p:attrNameLst>
                                          <p:attrName>ppt_h</p:attrName>
                                        </p:attrNameLst>
                                      </p:cBhvr>
                                      <p:tavLst>
                                        <p:tav tm="0">
                                          <p:val>
                                            <p:fltVal val="0"/>
                                          </p:val>
                                        </p:tav>
                                        <p:tav tm="100000">
                                          <p:val>
                                            <p:strVal val="#ppt_h"/>
                                          </p:val>
                                        </p:tav>
                                      </p:tavLst>
                                    </p:anim>
                                    <p:animEffect transition="in" filter="fade">
                                      <p:cBhvr>
                                        <p:cTn id="13" dur="75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750" fill="hold"/>
                                        <p:tgtEl>
                                          <p:spTgt spid="23"/>
                                        </p:tgtEl>
                                        <p:attrNameLst>
                                          <p:attrName>ppt_w</p:attrName>
                                        </p:attrNameLst>
                                      </p:cBhvr>
                                      <p:tavLst>
                                        <p:tav tm="0">
                                          <p:val>
                                            <p:fltVal val="0"/>
                                          </p:val>
                                        </p:tav>
                                        <p:tav tm="100000">
                                          <p:val>
                                            <p:strVal val="#ppt_w"/>
                                          </p:val>
                                        </p:tav>
                                      </p:tavLst>
                                    </p:anim>
                                    <p:anim calcmode="lin" valueType="num">
                                      <p:cBhvr>
                                        <p:cTn id="17" dur="750" fill="hold"/>
                                        <p:tgtEl>
                                          <p:spTgt spid="23"/>
                                        </p:tgtEl>
                                        <p:attrNameLst>
                                          <p:attrName>ppt_h</p:attrName>
                                        </p:attrNameLst>
                                      </p:cBhvr>
                                      <p:tavLst>
                                        <p:tav tm="0">
                                          <p:val>
                                            <p:fltVal val="0"/>
                                          </p:val>
                                        </p:tav>
                                        <p:tav tm="100000">
                                          <p:val>
                                            <p:strVal val="#ppt_h"/>
                                          </p:val>
                                        </p:tav>
                                      </p:tavLst>
                                    </p:anim>
                                    <p:animEffect transition="in" filter="fade">
                                      <p:cBhvr>
                                        <p:cTn id="18" dur="750"/>
                                        <p:tgtEl>
                                          <p:spTgt spid="23"/>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750" fill="hold"/>
                                        <p:tgtEl>
                                          <p:spTgt spid="20"/>
                                        </p:tgtEl>
                                        <p:attrNameLst>
                                          <p:attrName>ppt_x</p:attrName>
                                        </p:attrNameLst>
                                      </p:cBhvr>
                                      <p:tavLst>
                                        <p:tav tm="0">
                                          <p:val>
                                            <p:strVal val="0-#ppt_w/2"/>
                                          </p:val>
                                        </p:tav>
                                        <p:tav tm="100000">
                                          <p:val>
                                            <p:strVal val="#ppt_x"/>
                                          </p:val>
                                        </p:tav>
                                      </p:tavLst>
                                    </p:anim>
                                    <p:anim calcmode="lin" valueType="num">
                                      <p:cBhvr additive="base">
                                        <p:cTn id="22" dur="75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750" fill="hold"/>
                                        <p:tgtEl>
                                          <p:spTgt spid="21"/>
                                        </p:tgtEl>
                                        <p:attrNameLst>
                                          <p:attrName>ppt_x</p:attrName>
                                        </p:attrNameLst>
                                      </p:cBhvr>
                                      <p:tavLst>
                                        <p:tav tm="0">
                                          <p:val>
                                            <p:strVal val="0-#ppt_w/2"/>
                                          </p:val>
                                        </p:tav>
                                        <p:tav tm="100000">
                                          <p:val>
                                            <p:strVal val="#ppt_x"/>
                                          </p:val>
                                        </p:tav>
                                      </p:tavLst>
                                    </p:anim>
                                    <p:anim calcmode="lin" valueType="num">
                                      <p:cBhvr additive="base">
                                        <p:cTn id="26"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52" name="PHẠM DUYÊN 1 - 9Slide.vn">
            <a:extLst>
              <a:ext uri="{FF2B5EF4-FFF2-40B4-BE49-F238E27FC236}">
                <a16:creationId xmlns:a16="http://schemas.microsoft.com/office/drawing/2014/main" id="{9E7BF87A-B768-4865-961A-8F7225500F88}"/>
              </a:ext>
            </a:extLst>
          </p:cNvPr>
          <p:cNvGraphicFramePr>
            <a:graphicFrameLocks noGrp="1"/>
          </p:cNvGraphicFramePr>
          <p:nvPr userDrawn="1">
            <p:extLst>
              <p:ext uri="{D42A27DB-BD31-4B8C-83A1-F6EECF244321}">
                <p14:modId xmlns:p14="http://schemas.microsoft.com/office/powerpoint/2010/main" val="1242541915"/>
              </p:ext>
            </p:extLst>
          </p:nvPr>
        </p:nvGraphicFramePr>
        <p:xfrm>
          <a:off x="-121920" y="-10076"/>
          <a:ext cx="12313916" cy="6878152"/>
        </p:xfrm>
        <a:graphic>
          <a:graphicData uri="http://schemas.openxmlformats.org/drawingml/2006/table">
            <a:tbl>
              <a:tblPr firstRow="1" bandRow="1">
                <a:tableStyleId>{5C22544A-7EE6-4342-B048-85BDC9FD1C3A}</a:tableStyleId>
              </a:tblPr>
              <a:tblGrid>
                <a:gridCol w="362174">
                  <a:extLst>
                    <a:ext uri="{9D8B030D-6E8A-4147-A177-3AD203B41FA5}">
                      <a16:colId xmlns:a16="http://schemas.microsoft.com/office/drawing/2014/main" val="333519353"/>
                    </a:ext>
                  </a:extLst>
                </a:gridCol>
                <a:gridCol w="362174">
                  <a:extLst>
                    <a:ext uri="{9D8B030D-6E8A-4147-A177-3AD203B41FA5}">
                      <a16:colId xmlns:a16="http://schemas.microsoft.com/office/drawing/2014/main" val="611348187"/>
                    </a:ext>
                  </a:extLst>
                </a:gridCol>
                <a:gridCol w="362174">
                  <a:extLst>
                    <a:ext uri="{9D8B030D-6E8A-4147-A177-3AD203B41FA5}">
                      <a16:colId xmlns:a16="http://schemas.microsoft.com/office/drawing/2014/main" val="3227292305"/>
                    </a:ext>
                  </a:extLst>
                </a:gridCol>
                <a:gridCol w="362174">
                  <a:extLst>
                    <a:ext uri="{9D8B030D-6E8A-4147-A177-3AD203B41FA5}">
                      <a16:colId xmlns:a16="http://schemas.microsoft.com/office/drawing/2014/main" val="264942153"/>
                    </a:ext>
                  </a:extLst>
                </a:gridCol>
                <a:gridCol w="362174">
                  <a:extLst>
                    <a:ext uri="{9D8B030D-6E8A-4147-A177-3AD203B41FA5}">
                      <a16:colId xmlns:a16="http://schemas.microsoft.com/office/drawing/2014/main" val="1308466905"/>
                    </a:ext>
                  </a:extLst>
                </a:gridCol>
                <a:gridCol w="362174">
                  <a:extLst>
                    <a:ext uri="{9D8B030D-6E8A-4147-A177-3AD203B41FA5}">
                      <a16:colId xmlns:a16="http://schemas.microsoft.com/office/drawing/2014/main" val="2913048659"/>
                    </a:ext>
                  </a:extLst>
                </a:gridCol>
                <a:gridCol w="362174">
                  <a:extLst>
                    <a:ext uri="{9D8B030D-6E8A-4147-A177-3AD203B41FA5}">
                      <a16:colId xmlns:a16="http://schemas.microsoft.com/office/drawing/2014/main" val="2852298703"/>
                    </a:ext>
                  </a:extLst>
                </a:gridCol>
                <a:gridCol w="362174">
                  <a:extLst>
                    <a:ext uri="{9D8B030D-6E8A-4147-A177-3AD203B41FA5}">
                      <a16:colId xmlns:a16="http://schemas.microsoft.com/office/drawing/2014/main" val="4187642977"/>
                    </a:ext>
                  </a:extLst>
                </a:gridCol>
                <a:gridCol w="362174">
                  <a:extLst>
                    <a:ext uri="{9D8B030D-6E8A-4147-A177-3AD203B41FA5}">
                      <a16:colId xmlns:a16="http://schemas.microsoft.com/office/drawing/2014/main" val="1655522238"/>
                    </a:ext>
                  </a:extLst>
                </a:gridCol>
                <a:gridCol w="362174">
                  <a:extLst>
                    <a:ext uri="{9D8B030D-6E8A-4147-A177-3AD203B41FA5}">
                      <a16:colId xmlns:a16="http://schemas.microsoft.com/office/drawing/2014/main" val="22556504"/>
                    </a:ext>
                  </a:extLst>
                </a:gridCol>
                <a:gridCol w="362174">
                  <a:extLst>
                    <a:ext uri="{9D8B030D-6E8A-4147-A177-3AD203B41FA5}">
                      <a16:colId xmlns:a16="http://schemas.microsoft.com/office/drawing/2014/main" val="1878814150"/>
                    </a:ext>
                  </a:extLst>
                </a:gridCol>
                <a:gridCol w="362174">
                  <a:extLst>
                    <a:ext uri="{9D8B030D-6E8A-4147-A177-3AD203B41FA5}">
                      <a16:colId xmlns:a16="http://schemas.microsoft.com/office/drawing/2014/main" val="1145316403"/>
                    </a:ext>
                  </a:extLst>
                </a:gridCol>
                <a:gridCol w="362174">
                  <a:extLst>
                    <a:ext uri="{9D8B030D-6E8A-4147-A177-3AD203B41FA5}">
                      <a16:colId xmlns:a16="http://schemas.microsoft.com/office/drawing/2014/main" val="2297640666"/>
                    </a:ext>
                  </a:extLst>
                </a:gridCol>
                <a:gridCol w="362174">
                  <a:extLst>
                    <a:ext uri="{9D8B030D-6E8A-4147-A177-3AD203B41FA5}">
                      <a16:colId xmlns:a16="http://schemas.microsoft.com/office/drawing/2014/main" val="1393483729"/>
                    </a:ext>
                  </a:extLst>
                </a:gridCol>
                <a:gridCol w="362174">
                  <a:extLst>
                    <a:ext uri="{9D8B030D-6E8A-4147-A177-3AD203B41FA5}">
                      <a16:colId xmlns:a16="http://schemas.microsoft.com/office/drawing/2014/main" val="836097680"/>
                    </a:ext>
                  </a:extLst>
                </a:gridCol>
                <a:gridCol w="362174">
                  <a:extLst>
                    <a:ext uri="{9D8B030D-6E8A-4147-A177-3AD203B41FA5}">
                      <a16:colId xmlns:a16="http://schemas.microsoft.com/office/drawing/2014/main" val="3928522879"/>
                    </a:ext>
                  </a:extLst>
                </a:gridCol>
                <a:gridCol w="362174">
                  <a:extLst>
                    <a:ext uri="{9D8B030D-6E8A-4147-A177-3AD203B41FA5}">
                      <a16:colId xmlns:a16="http://schemas.microsoft.com/office/drawing/2014/main" val="767706755"/>
                    </a:ext>
                  </a:extLst>
                </a:gridCol>
                <a:gridCol w="362174">
                  <a:extLst>
                    <a:ext uri="{9D8B030D-6E8A-4147-A177-3AD203B41FA5}">
                      <a16:colId xmlns:a16="http://schemas.microsoft.com/office/drawing/2014/main" val="3070552444"/>
                    </a:ext>
                  </a:extLst>
                </a:gridCol>
                <a:gridCol w="362174">
                  <a:extLst>
                    <a:ext uri="{9D8B030D-6E8A-4147-A177-3AD203B41FA5}">
                      <a16:colId xmlns:a16="http://schemas.microsoft.com/office/drawing/2014/main" val="1125646851"/>
                    </a:ext>
                  </a:extLst>
                </a:gridCol>
                <a:gridCol w="362174">
                  <a:extLst>
                    <a:ext uri="{9D8B030D-6E8A-4147-A177-3AD203B41FA5}">
                      <a16:colId xmlns:a16="http://schemas.microsoft.com/office/drawing/2014/main" val="1915670096"/>
                    </a:ext>
                  </a:extLst>
                </a:gridCol>
                <a:gridCol w="362174">
                  <a:extLst>
                    <a:ext uri="{9D8B030D-6E8A-4147-A177-3AD203B41FA5}">
                      <a16:colId xmlns:a16="http://schemas.microsoft.com/office/drawing/2014/main" val="56945632"/>
                    </a:ext>
                  </a:extLst>
                </a:gridCol>
                <a:gridCol w="362174">
                  <a:extLst>
                    <a:ext uri="{9D8B030D-6E8A-4147-A177-3AD203B41FA5}">
                      <a16:colId xmlns:a16="http://schemas.microsoft.com/office/drawing/2014/main" val="808669996"/>
                    </a:ext>
                  </a:extLst>
                </a:gridCol>
                <a:gridCol w="362174">
                  <a:extLst>
                    <a:ext uri="{9D8B030D-6E8A-4147-A177-3AD203B41FA5}">
                      <a16:colId xmlns:a16="http://schemas.microsoft.com/office/drawing/2014/main" val="589374629"/>
                    </a:ext>
                  </a:extLst>
                </a:gridCol>
                <a:gridCol w="362174">
                  <a:extLst>
                    <a:ext uri="{9D8B030D-6E8A-4147-A177-3AD203B41FA5}">
                      <a16:colId xmlns:a16="http://schemas.microsoft.com/office/drawing/2014/main" val="4074422300"/>
                    </a:ext>
                  </a:extLst>
                </a:gridCol>
                <a:gridCol w="362174">
                  <a:extLst>
                    <a:ext uri="{9D8B030D-6E8A-4147-A177-3AD203B41FA5}">
                      <a16:colId xmlns:a16="http://schemas.microsoft.com/office/drawing/2014/main" val="2043726220"/>
                    </a:ext>
                  </a:extLst>
                </a:gridCol>
                <a:gridCol w="362174">
                  <a:extLst>
                    <a:ext uri="{9D8B030D-6E8A-4147-A177-3AD203B41FA5}">
                      <a16:colId xmlns:a16="http://schemas.microsoft.com/office/drawing/2014/main" val="989253829"/>
                    </a:ext>
                  </a:extLst>
                </a:gridCol>
                <a:gridCol w="362174">
                  <a:extLst>
                    <a:ext uri="{9D8B030D-6E8A-4147-A177-3AD203B41FA5}">
                      <a16:colId xmlns:a16="http://schemas.microsoft.com/office/drawing/2014/main" val="2374513613"/>
                    </a:ext>
                  </a:extLst>
                </a:gridCol>
                <a:gridCol w="362174">
                  <a:extLst>
                    <a:ext uri="{9D8B030D-6E8A-4147-A177-3AD203B41FA5}">
                      <a16:colId xmlns:a16="http://schemas.microsoft.com/office/drawing/2014/main" val="178286187"/>
                    </a:ext>
                  </a:extLst>
                </a:gridCol>
                <a:gridCol w="362174">
                  <a:extLst>
                    <a:ext uri="{9D8B030D-6E8A-4147-A177-3AD203B41FA5}">
                      <a16:colId xmlns:a16="http://schemas.microsoft.com/office/drawing/2014/main" val="1684055986"/>
                    </a:ext>
                  </a:extLst>
                </a:gridCol>
                <a:gridCol w="362174">
                  <a:extLst>
                    <a:ext uri="{9D8B030D-6E8A-4147-A177-3AD203B41FA5}">
                      <a16:colId xmlns:a16="http://schemas.microsoft.com/office/drawing/2014/main" val="2623455725"/>
                    </a:ext>
                  </a:extLst>
                </a:gridCol>
                <a:gridCol w="362174">
                  <a:extLst>
                    <a:ext uri="{9D8B030D-6E8A-4147-A177-3AD203B41FA5}">
                      <a16:colId xmlns:a16="http://schemas.microsoft.com/office/drawing/2014/main" val="3860335212"/>
                    </a:ext>
                  </a:extLst>
                </a:gridCol>
                <a:gridCol w="362174">
                  <a:extLst>
                    <a:ext uri="{9D8B030D-6E8A-4147-A177-3AD203B41FA5}">
                      <a16:colId xmlns:a16="http://schemas.microsoft.com/office/drawing/2014/main" val="289854453"/>
                    </a:ext>
                  </a:extLst>
                </a:gridCol>
                <a:gridCol w="362174">
                  <a:extLst>
                    <a:ext uri="{9D8B030D-6E8A-4147-A177-3AD203B41FA5}">
                      <a16:colId xmlns:a16="http://schemas.microsoft.com/office/drawing/2014/main" val="3194522314"/>
                    </a:ext>
                  </a:extLst>
                </a:gridCol>
                <a:gridCol w="362174">
                  <a:extLst>
                    <a:ext uri="{9D8B030D-6E8A-4147-A177-3AD203B41FA5}">
                      <a16:colId xmlns:a16="http://schemas.microsoft.com/office/drawing/2014/main" val="730413095"/>
                    </a:ext>
                  </a:extLst>
                </a:gridCol>
              </a:tblGrid>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496234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431529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293649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140205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289913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192723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721158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204361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90649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357172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071200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1880905"/>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3378431"/>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40011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25070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559927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3890836"/>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00074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0883206"/>
                  </a:ext>
                </a:extLst>
              </a:tr>
            </a:tbl>
          </a:graphicData>
        </a:graphic>
      </p:graphicFrame>
      <p:pic>
        <p:nvPicPr>
          <p:cNvPr id="72" name="35" descr="C:\Users\Administrator\Downloads\图片3.png图片3">
            <a:extLst>
              <a:ext uri="{FF2B5EF4-FFF2-40B4-BE49-F238E27FC236}">
                <a16:creationId xmlns:a16="http://schemas.microsoft.com/office/drawing/2014/main" id="{99930A39-1B5B-4E4D-BC70-97C9856780ED}"/>
              </a:ext>
            </a:extLst>
          </p:cNvPr>
          <p:cNvPicPr>
            <a:picLocks noChangeAspect="1"/>
          </p:cNvPicPr>
          <p:nvPr userDrawn="1"/>
        </p:nvPicPr>
        <p:blipFill>
          <a:blip r:embed="rId2"/>
          <a:srcRect/>
          <a:stretch>
            <a:fillRect/>
          </a:stretch>
        </p:blipFill>
        <p:spPr>
          <a:xfrm>
            <a:off x="0" y="-29210"/>
            <a:ext cx="1536065" cy="6916420"/>
          </a:xfrm>
          <a:prstGeom prst="rect">
            <a:avLst/>
          </a:prstGeom>
        </p:spPr>
      </p:pic>
      <p:pic>
        <p:nvPicPr>
          <p:cNvPr id="53" name="PHẠM DUYÊN 3 - 9Slide.vn">
            <a:extLst>
              <a:ext uri="{FF2B5EF4-FFF2-40B4-BE49-F238E27FC236}">
                <a16:creationId xmlns:a16="http://schemas.microsoft.com/office/drawing/2014/main" id="{3D6165CC-00B6-47D6-907E-DBDBC9ECFA1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4286"/>
          <a:stretch/>
        </p:blipFill>
        <p:spPr>
          <a:xfrm rot="16200000" flipH="1">
            <a:off x="7010400" y="1676400"/>
            <a:ext cx="6858000" cy="3505200"/>
          </a:xfrm>
          <a:prstGeom prst="rect">
            <a:avLst/>
          </a:prstGeom>
          <a:effectLst>
            <a:outerShdw blurRad="50800" dist="38100" dir="10800000" algn="r" rotWithShape="0">
              <a:prstClr val="black">
                <a:alpha val="40000"/>
              </a:prstClr>
            </a:outerShdw>
          </a:effectLst>
          <a:scene3d>
            <a:camera prst="obliqueBottomRight"/>
            <a:lightRig rig="threePt" dir="t"/>
          </a:scene3d>
        </p:spPr>
      </p:pic>
      <p:pic>
        <p:nvPicPr>
          <p:cNvPr id="55" name="PHẠM DUYÊN 5 - 9Slide.vn">
            <a:extLst>
              <a:ext uri="{FF2B5EF4-FFF2-40B4-BE49-F238E27FC236}">
                <a16:creationId xmlns:a16="http://schemas.microsoft.com/office/drawing/2014/main" id="{CBEAEBED-F9FF-45C2-9A01-8FA821CAB0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56773" y="755589"/>
            <a:ext cx="1535541" cy="902019"/>
          </a:xfrm>
          <a:prstGeom prst="rect">
            <a:avLst/>
          </a:prstGeom>
        </p:spPr>
      </p:pic>
      <p:pic>
        <p:nvPicPr>
          <p:cNvPr id="56" name="PHẠM DUYÊN 6 - 9Slide.vn">
            <a:extLst>
              <a:ext uri="{FF2B5EF4-FFF2-40B4-BE49-F238E27FC236}">
                <a16:creationId xmlns:a16="http://schemas.microsoft.com/office/drawing/2014/main" id="{18E73A7F-1E87-411A-B433-CFE09AADC14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88725" y="1498279"/>
            <a:ext cx="1185863" cy="872548"/>
          </a:xfrm>
          <a:prstGeom prst="rect">
            <a:avLst/>
          </a:prstGeom>
        </p:spPr>
      </p:pic>
      <p:sp>
        <p:nvSpPr>
          <p:cNvPr id="57" name="PHẠM DUYÊN 7 - 9Slide.vn">
            <a:extLst>
              <a:ext uri="{FF2B5EF4-FFF2-40B4-BE49-F238E27FC236}">
                <a16:creationId xmlns:a16="http://schemas.microsoft.com/office/drawing/2014/main" id="{9DDDFE0E-49DD-4764-B09F-0F38F7A72ACF}"/>
              </a:ext>
            </a:extLst>
          </p:cNvPr>
          <p:cNvSpPr/>
          <p:nvPr userDrawn="1"/>
        </p:nvSpPr>
        <p:spPr>
          <a:xfrm>
            <a:off x="1254870" y="500460"/>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PHẠM DUYÊN 8 - 9Slide.vn">
            <a:extLst>
              <a:ext uri="{FF2B5EF4-FFF2-40B4-BE49-F238E27FC236}">
                <a16:creationId xmlns:a16="http://schemas.microsoft.com/office/drawing/2014/main" id="{787AA257-D727-4BE5-A35A-D266358BFB8D}"/>
              </a:ext>
            </a:extLst>
          </p:cNvPr>
          <p:cNvSpPr/>
          <p:nvPr userDrawn="1"/>
        </p:nvSpPr>
        <p:spPr>
          <a:xfrm>
            <a:off x="1035948" y="106238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9" name="PHẠM DUYÊN 9 - 9Slide.vn">
            <a:extLst>
              <a:ext uri="{FF2B5EF4-FFF2-40B4-BE49-F238E27FC236}">
                <a16:creationId xmlns:a16="http://schemas.microsoft.com/office/drawing/2014/main" id="{9717AC97-921F-4313-8007-8A8BB33FECD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53702" y="1212950"/>
            <a:ext cx="500420" cy="812784"/>
          </a:xfrm>
          <a:prstGeom prst="rect">
            <a:avLst/>
          </a:prstGeom>
        </p:spPr>
      </p:pic>
      <p:pic>
        <p:nvPicPr>
          <p:cNvPr id="60" name="PHẠM DUYÊN 10 - 9Slide.vn">
            <a:extLst>
              <a:ext uri="{FF2B5EF4-FFF2-40B4-BE49-F238E27FC236}">
                <a16:creationId xmlns:a16="http://schemas.microsoft.com/office/drawing/2014/main" id="{05B37D95-A542-41A4-B50F-B9159835FD8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77394" y="746679"/>
            <a:ext cx="731361" cy="1180151"/>
          </a:xfrm>
          <a:prstGeom prst="rect">
            <a:avLst/>
          </a:prstGeom>
        </p:spPr>
      </p:pic>
      <p:pic>
        <p:nvPicPr>
          <p:cNvPr id="61" name="PHẠM DUYÊN 11 - 9Slide.vn">
            <a:extLst>
              <a:ext uri="{FF2B5EF4-FFF2-40B4-BE49-F238E27FC236}">
                <a16:creationId xmlns:a16="http://schemas.microsoft.com/office/drawing/2014/main" id="{2DC4D65F-2C59-4B72-B736-91E147070FF2}"/>
              </a:ext>
            </a:extLst>
          </p:cNvPr>
          <p:cNvPicPr>
            <a:picLocks noChangeAspect="1"/>
          </p:cNvPicPr>
          <p:nvPr userDrawn="1"/>
        </p:nvPicPr>
        <p:blipFill>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56367" y="1394721"/>
            <a:ext cx="500420" cy="812784"/>
          </a:xfrm>
          <a:prstGeom prst="rect">
            <a:avLst/>
          </a:prstGeom>
        </p:spPr>
      </p:pic>
      <p:pic>
        <p:nvPicPr>
          <p:cNvPr id="62" name="PHẠM DUYÊN 12 - 9Slide.vn">
            <a:extLst>
              <a:ext uri="{FF2B5EF4-FFF2-40B4-BE49-F238E27FC236}">
                <a16:creationId xmlns:a16="http://schemas.microsoft.com/office/drawing/2014/main" id="{FD673DA9-73E8-4ECA-B9EF-0AF0EC7C28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21438974">
            <a:off x="10565923" y="3206639"/>
            <a:ext cx="1458612" cy="797898"/>
          </a:xfrm>
          <a:prstGeom prst="rect">
            <a:avLst/>
          </a:prstGeom>
        </p:spPr>
      </p:pic>
      <p:pic>
        <p:nvPicPr>
          <p:cNvPr id="63" name="PHẠM DUYÊN 13 - 9Slide.vn">
            <a:extLst>
              <a:ext uri="{FF2B5EF4-FFF2-40B4-BE49-F238E27FC236}">
                <a16:creationId xmlns:a16="http://schemas.microsoft.com/office/drawing/2014/main" id="{D5602B23-8F1C-4FE7-B412-BEB1BE5E9FC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86277" y="5519375"/>
            <a:ext cx="1211662" cy="1044750"/>
          </a:xfrm>
          <a:prstGeom prst="rect">
            <a:avLst/>
          </a:prstGeom>
        </p:spPr>
      </p:pic>
      <p:pic>
        <p:nvPicPr>
          <p:cNvPr id="64" name="PHẠM DUYÊN 14 - 9Slide.vn">
            <a:extLst>
              <a:ext uri="{FF2B5EF4-FFF2-40B4-BE49-F238E27FC236}">
                <a16:creationId xmlns:a16="http://schemas.microsoft.com/office/drawing/2014/main" id="{857BC592-85FA-4321-99AE-09EB302A7CE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15762" y="535953"/>
            <a:ext cx="899018" cy="756894"/>
          </a:xfrm>
          <a:prstGeom prst="rect">
            <a:avLst/>
          </a:prstGeom>
        </p:spPr>
      </p:pic>
      <p:pic>
        <p:nvPicPr>
          <p:cNvPr id="65" name="PHẠM DUYÊN 15 - 9Slide.vn">
            <a:extLst>
              <a:ext uri="{FF2B5EF4-FFF2-40B4-BE49-F238E27FC236}">
                <a16:creationId xmlns:a16="http://schemas.microsoft.com/office/drawing/2014/main" id="{A801F2CD-2BF9-458B-BD46-4E36DB569C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090085" y="1721951"/>
            <a:ext cx="915916" cy="911626"/>
          </a:xfrm>
          <a:prstGeom prst="rect">
            <a:avLst/>
          </a:prstGeom>
        </p:spPr>
      </p:pic>
      <p:pic>
        <p:nvPicPr>
          <p:cNvPr id="66" name="PHẠM DUYÊN 16 - 9Slide.vn">
            <a:extLst>
              <a:ext uri="{FF2B5EF4-FFF2-40B4-BE49-F238E27FC236}">
                <a16:creationId xmlns:a16="http://schemas.microsoft.com/office/drawing/2014/main" id="{6403C7EF-9084-4DF3-9771-9ED8CDE69A1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15762" y="5015419"/>
            <a:ext cx="812860" cy="791086"/>
          </a:xfrm>
          <a:prstGeom prst="rect">
            <a:avLst/>
          </a:prstGeom>
        </p:spPr>
      </p:pic>
      <p:sp>
        <p:nvSpPr>
          <p:cNvPr id="39" name="PHẠM DUYÊN 2 - 9Slide.vn">
            <a:extLst>
              <a:ext uri="{FF2B5EF4-FFF2-40B4-BE49-F238E27FC236}">
                <a16:creationId xmlns:a16="http://schemas.microsoft.com/office/drawing/2014/main" id="{4A749982-03D2-425B-8008-904837A2B887}"/>
              </a:ext>
            </a:extLst>
          </p:cNvPr>
          <p:cNvSpPr txBox="1"/>
          <p:nvPr userDrawn="1"/>
        </p:nvSpPr>
        <p:spPr>
          <a:xfrm>
            <a:off x="1753583" y="1836926"/>
            <a:ext cx="6569923" cy="3382657"/>
          </a:xfrm>
          <a:prstGeom prst="rect">
            <a:avLst/>
          </a:prstGeom>
          <a:noFill/>
          <a:scene3d>
            <a:camera prst="perspectiveAbove"/>
            <a:lightRig rig="brightRoom" dir="t"/>
          </a:scene3d>
        </p:spPr>
        <p:txBody>
          <a:bodyPr wrap="square" rtlCol="0">
            <a:spAutoFit/>
            <a:sp3d extrusionH="57150" contourW="38100" prstMaterial="dkEdge">
              <a:bevelT h="19050"/>
              <a:bevelB w="12700"/>
              <a:extrusionClr>
                <a:schemeClr val="bg1"/>
              </a:extrusionClr>
              <a:contourClr>
                <a:schemeClr val="accent4"/>
              </a:contourClr>
            </a:sp3d>
          </a:bodyPr>
          <a:lstStyle/>
          <a:p>
            <a:pPr algn="ctr">
              <a:lnSpc>
                <a:spcPct val="129000"/>
              </a:lnSpc>
            </a:pPr>
            <a:r>
              <a:rPr lang="en-US" altLang="zh-CN" sz="8800" b="1" spc="460">
                <a:ln w="28575">
                  <a:solidFill>
                    <a:schemeClr val="tx1">
                      <a:lumMod val="75000"/>
                      <a:lumOff val="25000"/>
                    </a:schemeClr>
                  </a:solidFill>
                </a:ln>
                <a:solidFill>
                  <a:schemeClr val="bg1"/>
                </a:solidFill>
                <a:latin typeface="#9Slide07 Crocante" panose="02000000000000000000" pitchFamily="2" charset="0"/>
                <a:cs typeface="+mn-ea"/>
                <a:sym typeface="+mn-lt"/>
              </a:rPr>
              <a:t>TIẾT</a:t>
            </a:r>
            <a:r>
              <a:rPr lang="en-US" altLang="zh-CN" sz="8800" b="1" spc="460" baseline="0">
                <a:ln w="28575">
                  <a:solidFill>
                    <a:schemeClr val="tx1">
                      <a:lumMod val="75000"/>
                      <a:lumOff val="25000"/>
                    </a:schemeClr>
                  </a:solidFill>
                </a:ln>
                <a:solidFill>
                  <a:schemeClr val="bg1"/>
                </a:solidFill>
                <a:latin typeface="#9Slide07 Crocante" panose="02000000000000000000" pitchFamily="2" charset="0"/>
                <a:cs typeface="+mn-ea"/>
                <a:sym typeface="+mn-lt"/>
              </a:rPr>
              <a:t> HỌC</a:t>
            </a:r>
            <a:br>
              <a:rPr lang="en-US" altLang="zh-CN" sz="8800" b="1" spc="460" baseline="0">
                <a:ln w="28575">
                  <a:solidFill>
                    <a:schemeClr val="tx1">
                      <a:lumMod val="75000"/>
                      <a:lumOff val="25000"/>
                    </a:schemeClr>
                  </a:solidFill>
                </a:ln>
                <a:solidFill>
                  <a:schemeClr val="bg1"/>
                </a:solidFill>
                <a:latin typeface="#9Slide07 Crocante" panose="02000000000000000000" pitchFamily="2" charset="0"/>
                <a:cs typeface="+mn-ea"/>
                <a:sym typeface="+mn-lt"/>
              </a:rPr>
            </a:br>
            <a:r>
              <a:rPr lang="en-US" altLang="zh-CN" sz="8800" b="1" spc="460" baseline="0">
                <a:ln w="28575">
                  <a:solidFill>
                    <a:schemeClr val="tx1">
                      <a:lumMod val="75000"/>
                      <a:lumOff val="25000"/>
                    </a:schemeClr>
                  </a:solidFill>
                </a:ln>
                <a:solidFill>
                  <a:schemeClr val="bg1"/>
                </a:solidFill>
                <a:latin typeface="#9Slide07 Crocante" panose="02000000000000000000" pitchFamily="2" charset="0"/>
                <a:cs typeface="+mn-ea"/>
                <a:sym typeface="+mn-lt"/>
              </a:rPr>
              <a:t>KẾT THÚC</a:t>
            </a:r>
            <a:endParaRPr lang="en-US" altLang="zh-CN" sz="8800" b="1" spc="460" dirty="0">
              <a:ln w="28575">
                <a:solidFill>
                  <a:schemeClr val="tx1">
                    <a:lumMod val="75000"/>
                    <a:lumOff val="25000"/>
                  </a:schemeClr>
                </a:solidFill>
              </a:ln>
              <a:solidFill>
                <a:schemeClr val="bg1"/>
              </a:solidFill>
              <a:latin typeface="#9Slide07 Crocante" panose="02000000000000000000" pitchFamily="2" charset="0"/>
              <a:cs typeface="+mn-ea"/>
              <a:sym typeface="+mn-lt"/>
            </a:endParaRPr>
          </a:p>
        </p:txBody>
      </p:sp>
    </p:spTree>
    <p:extLst>
      <p:ext uri="{BB962C8B-B14F-4D97-AF65-F5344CB8AC3E}">
        <p14:creationId xmlns:p14="http://schemas.microsoft.com/office/powerpoint/2010/main" val="4227606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 presetClass="entr" presetSubtype="2" accel="48000" decel="2600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1500" fill="hold"/>
                                        <p:tgtEl>
                                          <p:spTgt spid="53"/>
                                        </p:tgtEl>
                                        <p:attrNameLst>
                                          <p:attrName>ppt_x</p:attrName>
                                        </p:attrNameLst>
                                      </p:cBhvr>
                                      <p:tavLst>
                                        <p:tav tm="0">
                                          <p:val>
                                            <p:strVal val="1+#ppt_w/2"/>
                                          </p:val>
                                        </p:tav>
                                        <p:tav tm="100000">
                                          <p:val>
                                            <p:strVal val="#ppt_x"/>
                                          </p:val>
                                        </p:tav>
                                      </p:tavLst>
                                    </p:anim>
                                    <p:anim calcmode="lin" valueType="num">
                                      <p:cBhvr additive="base">
                                        <p:cTn id="11" dur="1500" fill="hold"/>
                                        <p:tgtEl>
                                          <p:spTgt spid="53"/>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72"/>
                                        </p:tgtEl>
                                        <p:attrNameLst>
                                          <p:attrName>style.visibility</p:attrName>
                                        </p:attrNameLst>
                                      </p:cBhvr>
                                      <p:to>
                                        <p:strVal val="visible"/>
                                      </p:to>
                                    </p:set>
                                    <p:anim calcmode="lin" valueType="num">
                                      <p:cBhvr additive="base">
                                        <p:cTn id="14" dur="500" fill="hold"/>
                                        <p:tgtEl>
                                          <p:spTgt spid="72"/>
                                        </p:tgtEl>
                                        <p:attrNameLst>
                                          <p:attrName>ppt_x</p:attrName>
                                        </p:attrNameLst>
                                      </p:cBhvr>
                                      <p:tavLst>
                                        <p:tav tm="0">
                                          <p:val>
                                            <p:strVal val="0-#ppt_w/2"/>
                                          </p:val>
                                        </p:tav>
                                        <p:tav tm="100000">
                                          <p:val>
                                            <p:strVal val="#ppt_x"/>
                                          </p:val>
                                        </p:tav>
                                      </p:tavLst>
                                    </p:anim>
                                    <p:anim calcmode="lin" valueType="num">
                                      <p:cBhvr additive="base">
                                        <p:cTn id="15" dur="500" fill="hold"/>
                                        <p:tgtEl>
                                          <p:spTgt spid="7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750" fill="hold"/>
                                        <p:tgtEl>
                                          <p:spTgt spid="55"/>
                                        </p:tgtEl>
                                        <p:attrNameLst>
                                          <p:attrName>ppt_x</p:attrName>
                                        </p:attrNameLst>
                                      </p:cBhvr>
                                      <p:tavLst>
                                        <p:tav tm="0">
                                          <p:val>
                                            <p:strVal val="1+#ppt_w/2"/>
                                          </p:val>
                                        </p:tav>
                                        <p:tav tm="100000">
                                          <p:val>
                                            <p:strVal val="#ppt_x"/>
                                          </p:val>
                                        </p:tav>
                                      </p:tavLst>
                                    </p:anim>
                                    <p:anim calcmode="lin" valueType="num">
                                      <p:cBhvr additive="base">
                                        <p:cTn id="19" dur="750" fill="hold"/>
                                        <p:tgtEl>
                                          <p:spTgt spid="5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1+#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0-#ppt_w/2"/>
                                          </p:val>
                                        </p:tav>
                                        <p:tav tm="100000">
                                          <p:val>
                                            <p:strVal val="#ppt_x"/>
                                          </p:val>
                                        </p:tav>
                                      </p:tavLst>
                                    </p:anim>
                                    <p:anim calcmode="lin" valueType="num">
                                      <p:cBhvr additive="base">
                                        <p:cTn id="27" dur="750" fill="hold"/>
                                        <p:tgtEl>
                                          <p:spTgt spid="5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0-#ppt_w/2"/>
                                          </p:val>
                                        </p:tav>
                                        <p:tav tm="100000">
                                          <p:val>
                                            <p:strVal val="#ppt_x"/>
                                          </p:val>
                                        </p:tav>
                                      </p:tavLst>
                                    </p:anim>
                                    <p:anim calcmode="lin" valueType="num">
                                      <p:cBhvr additive="base">
                                        <p:cTn id="31" dur="750" fill="hold"/>
                                        <p:tgtEl>
                                          <p:spTgt spid="58"/>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p:cTn id="34" dur="750" fill="hold"/>
                                        <p:tgtEl>
                                          <p:spTgt spid="59"/>
                                        </p:tgtEl>
                                        <p:attrNameLst>
                                          <p:attrName>ppt_w</p:attrName>
                                        </p:attrNameLst>
                                      </p:cBhvr>
                                      <p:tavLst>
                                        <p:tav tm="0">
                                          <p:val>
                                            <p:fltVal val="0"/>
                                          </p:val>
                                        </p:tav>
                                        <p:tav tm="100000">
                                          <p:val>
                                            <p:strVal val="#ppt_w"/>
                                          </p:val>
                                        </p:tav>
                                      </p:tavLst>
                                    </p:anim>
                                    <p:anim calcmode="lin" valueType="num">
                                      <p:cBhvr>
                                        <p:cTn id="35" dur="750" fill="hold"/>
                                        <p:tgtEl>
                                          <p:spTgt spid="59"/>
                                        </p:tgtEl>
                                        <p:attrNameLst>
                                          <p:attrName>ppt_h</p:attrName>
                                        </p:attrNameLst>
                                      </p:cBhvr>
                                      <p:tavLst>
                                        <p:tav tm="0">
                                          <p:val>
                                            <p:fltVal val="0"/>
                                          </p:val>
                                        </p:tav>
                                        <p:tav tm="100000">
                                          <p:val>
                                            <p:strVal val="#ppt_h"/>
                                          </p:val>
                                        </p:tav>
                                      </p:tavLst>
                                    </p:anim>
                                    <p:animEffect transition="in" filter="fade">
                                      <p:cBhvr>
                                        <p:cTn id="36" dur="750"/>
                                        <p:tgtEl>
                                          <p:spTgt spid="59"/>
                                        </p:tgtEl>
                                      </p:cBhvr>
                                    </p:animEffect>
                                  </p:childTnLst>
                                </p:cTn>
                              </p:par>
                              <p:par>
                                <p:cTn id="37" presetID="53" presetClass="entr" presetSubtype="16"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750" fill="hold"/>
                                        <p:tgtEl>
                                          <p:spTgt spid="60"/>
                                        </p:tgtEl>
                                        <p:attrNameLst>
                                          <p:attrName>ppt_w</p:attrName>
                                        </p:attrNameLst>
                                      </p:cBhvr>
                                      <p:tavLst>
                                        <p:tav tm="0">
                                          <p:val>
                                            <p:fltVal val="0"/>
                                          </p:val>
                                        </p:tav>
                                        <p:tav tm="100000">
                                          <p:val>
                                            <p:strVal val="#ppt_w"/>
                                          </p:val>
                                        </p:tav>
                                      </p:tavLst>
                                    </p:anim>
                                    <p:anim calcmode="lin" valueType="num">
                                      <p:cBhvr>
                                        <p:cTn id="40" dur="750" fill="hold"/>
                                        <p:tgtEl>
                                          <p:spTgt spid="60"/>
                                        </p:tgtEl>
                                        <p:attrNameLst>
                                          <p:attrName>ppt_h</p:attrName>
                                        </p:attrNameLst>
                                      </p:cBhvr>
                                      <p:tavLst>
                                        <p:tav tm="0">
                                          <p:val>
                                            <p:fltVal val="0"/>
                                          </p:val>
                                        </p:tav>
                                        <p:tav tm="100000">
                                          <p:val>
                                            <p:strVal val="#ppt_h"/>
                                          </p:val>
                                        </p:tav>
                                      </p:tavLst>
                                    </p:anim>
                                    <p:animEffect transition="in" filter="fade">
                                      <p:cBhvr>
                                        <p:cTn id="41" dur="750"/>
                                        <p:tgtEl>
                                          <p:spTgt spid="60"/>
                                        </p:tgtEl>
                                      </p:cBhvr>
                                    </p:animEffect>
                                  </p:childTnLst>
                                </p:cTn>
                              </p:par>
                              <p:par>
                                <p:cTn id="42" presetID="53" presetClass="entr" presetSubtype="16"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750" fill="hold"/>
                                        <p:tgtEl>
                                          <p:spTgt spid="61"/>
                                        </p:tgtEl>
                                        <p:attrNameLst>
                                          <p:attrName>ppt_w</p:attrName>
                                        </p:attrNameLst>
                                      </p:cBhvr>
                                      <p:tavLst>
                                        <p:tav tm="0">
                                          <p:val>
                                            <p:fltVal val="0"/>
                                          </p:val>
                                        </p:tav>
                                        <p:tav tm="100000">
                                          <p:val>
                                            <p:strVal val="#ppt_w"/>
                                          </p:val>
                                        </p:tav>
                                      </p:tavLst>
                                    </p:anim>
                                    <p:anim calcmode="lin" valueType="num">
                                      <p:cBhvr>
                                        <p:cTn id="45" dur="750" fill="hold"/>
                                        <p:tgtEl>
                                          <p:spTgt spid="61"/>
                                        </p:tgtEl>
                                        <p:attrNameLst>
                                          <p:attrName>ppt_h</p:attrName>
                                        </p:attrNameLst>
                                      </p:cBhvr>
                                      <p:tavLst>
                                        <p:tav tm="0">
                                          <p:val>
                                            <p:fltVal val="0"/>
                                          </p:val>
                                        </p:tav>
                                        <p:tav tm="100000">
                                          <p:val>
                                            <p:strVal val="#ppt_h"/>
                                          </p:val>
                                        </p:tav>
                                      </p:tavLst>
                                    </p:anim>
                                    <p:animEffect transition="in" filter="fade">
                                      <p:cBhvr>
                                        <p:cTn id="46" dur="750"/>
                                        <p:tgtEl>
                                          <p:spTgt spid="61"/>
                                        </p:tgtEl>
                                      </p:cBhvr>
                                    </p:animEffect>
                                  </p:childTnLst>
                                </p:cTn>
                              </p:par>
                              <p:par>
                                <p:cTn id="47" presetID="22" presetClass="entr" presetSubtype="4" fill="hold" nodeType="withEffect">
                                  <p:stCondLst>
                                    <p:cond delay="300"/>
                                  </p:stCondLst>
                                  <p:childTnLst>
                                    <p:set>
                                      <p:cBhvr>
                                        <p:cTn id="48" dur="1" fill="hold">
                                          <p:stCondLst>
                                            <p:cond delay="0"/>
                                          </p:stCondLst>
                                        </p:cTn>
                                        <p:tgtEl>
                                          <p:spTgt spid="62"/>
                                        </p:tgtEl>
                                        <p:attrNameLst>
                                          <p:attrName>style.visibility</p:attrName>
                                        </p:attrNameLst>
                                      </p:cBhvr>
                                      <p:to>
                                        <p:strVal val="visible"/>
                                      </p:to>
                                    </p:set>
                                    <p:animEffect transition="in" filter="wipe(down)">
                                      <p:cBhvr>
                                        <p:cTn id="49" dur="500"/>
                                        <p:tgtEl>
                                          <p:spTgt spid="62"/>
                                        </p:tgtEl>
                                      </p:cBhvr>
                                    </p:animEffect>
                                  </p:childTnLst>
                                </p:cTn>
                              </p:par>
                              <p:par>
                                <p:cTn id="50" presetID="22" presetClass="entr" presetSubtype="4" fill="hold" nodeType="withEffect">
                                  <p:stCondLst>
                                    <p:cond delay="100"/>
                                  </p:stCondLst>
                                  <p:childTnLst>
                                    <p:set>
                                      <p:cBhvr>
                                        <p:cTn id="51" dur="1" fill="hold">
                                          <p:stCondLst>
                                            <p:cond delay="0"/>
                                          </p:stCondLst>
                                        </p:cTn>
                                        <p:tgtEl>
                                          <p:spTgt spid="63"/>
                                        </p:tgtEl>
                                        <p:attrNameLst>
                                          <p:attrName>style.visibility</p:attrName>
                                        </p:attrNameLst>
                                      </p:cBhvr>
                                      <p:to>
                                        <p:strVal val="visible"/>
                                      </p:to>
                                    </p:set>
                                    <p:animEffect transition="in" filter="wipe(down)">
                                      <p:cBhvr>
                                        <p:cTn id="52" dur="500"/>
                                        <p:tgtEl>
                                          <p:spTgt spid="63"/>
                                        </p:tgtEl>
                                      </p:cBhvr>
                                    </p:animEffect>
                                  </p:childTnLst>
                                </p:cTn>
                              </p:par>
                              <p:par>
                                <p:cTn id="53" presetID="22" presetClass="entr" presetSubtype="4" fill="hold" nodeType="withEffect">
                                  <p:stCondLst>
                                    <p:cond delay="200"/>
                                  </p:stCondLst>
                                  <p:childTnLst>
                                    <p:set>
                                      <p:cBhvr>
                                        <p:cTn id="54" dur="1" fill="hold">
                                          <p:stCondLst>
                                            <p:cond delay="0"/>
                                          </p:stCondLst>
                                        </p:cTn>
                                        <p:tgtEl>
                                          <p:spTgt spid="64"/>
                                        </p:tgtEl>
                                        <p:attrNameLst>
                                          <p:attrName>style.visibility</p:attrName>
                                        </p:attrNameLst>
                                      </p:cBhvr>
                                      <p:to>
                                        <p:strVal val="visible"/>
                                      </p:to>
                                    </p:set>
                                    <p:animEffect transition="in" filter="wipe(down)">
                                      <p:cBhvr>
                                        <p:cTn id="55" dur="500"/>
                                        <p:tgtEl>
                                          <p:spTgt spid="64"/>
                                        </p:tgtEl>
                                      </p:cBhvr>
                                    </p:animEffect>
                                  </p:childTnLst>
                                </p:cTn>
                              </p:par>
                              <p:par>
                                <p:cTn id="56" presetID="22" presetClass="entr" presetSubtype="4" fill="hold" nodeType="withEffect">
                                  <p:stCondLst>
                                    <p:cond delay="100"/>
                                  </p:stCondLst>
                                  <p:childTnLst>
                                    <p:set>
                                      <p:cBhvr>
                                        <p:cTn id="57" dur="1" fill="hold">
                                          <p:stCondLst>
                                            <p:cond delay="0"/>
                                          </p:stCondLst>
                                        </p:cTn>
                                        <p:tgtEl>
                                          <p:spTgt spid="65"/>
                                        </p:tgtEl>
                                        <p:attrNameLst>
                                          <p:attrName>style.visibility</p:attrName>
                                        </p:attrNameLst>
                                      </p:cBhvr>
                                      <p:to>
                                        <p:strVal val="visible"/>
                                      </p:to>
                                    </p:set>
                                    <p:animEffect transition="in" filter="wipe(down)">
                                      <p:cBhvr>
                                        <p:cTn id="58" dur="500"/>
                                        <p:tgtEl>
                                          <p:spTgt spid="65"/>
                                        </p:tgtEl>
                                      </p:cBhvr>
                                    </p:animEffect>
                                  </p:childTnLst>
                                </p:cTn>
                              </p:par>
                              <p:par>
                                <p:cTn id="59" presetID="16" presetClass="entr" presetSubtype="21" fill="hold" nodeType="withEffect">
                                  <p:stCondLst>
                                    <p:cond delay="300"/>
                                  </p:stCondLst>
                                  <p:childTnLst>
                                    <p:set>
                                      <p:cBhvr>
                                        <p:cTn id="60" dur="1" fill="hold">
                                          <p:stCondLst>
                                            <p:cond delay="0"/>
                                          </p:stCondLst>
                                        </p:cTn>
                                        <p:tgtEl>
                                          <p:spTgt spid="66"/>
                                        </p:tgtEl>
                                        <p:attrNameLst>
                                          <p:attrName>style.visibility</p:attrName>
                                        </p:attrNameLst>
                                      </p:cBhvr>
                                      <p:to>
                                        <p:strVal val="visible"/>
                                      </p:to>
                                    </p:set>
                                    <p:animEffect transition="in" filter="barn(inVertical)">
                                      <p:cBhvr>
                                        <p:cTn id="6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39"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DC9C-9BE1-4E7B-BF5E-3EAA584CBB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4351AE-42EF-4BA4-944C-F2FF99C522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6504-66A5-47B9-8020-AE87B0DAF285}"/>
              </a:ext>
            </a:extLst>
          </p:cNvPr>
          <p:cNvSpPr>
            <a:spLocks noGrp="1"/>
          </p:cNvSpPr>
          <p:nvPr>
            <p:ph type="dt" sz="half" idx="10"/>
          </p:nvPr>
        </p:nvSpPr>
        <p:spPr/>
        <p:txBody>
          <a:bodyPr/>
          <a:lstStyle/>
          <a:p>
            <a:fld id="{21F9F53B-4389-4CF3-89C9-1F65CC452498}" type="datetimeFigureOut">
              <a:rPr lang="en-US" smtClean="0"/>
              <a:t>4/11/2024</a:t>
            </a:fld>
            <a:endParaRPr lang="en-US"/>
          </a:p>
        </p:txBody>
      </p:sp>
      <p:sp>
        <p:nvSpPr>
          <p:cNvPr id="5" name="Footer Placeholder 4">
            <a:extLst>
              <a:ext uri="{FF2B5EF4-FFF2-40B4-BE49-F238E27FC236}">
                <a16:creationId xmlns:a16="http://schemas.microsoft.com/office/drawing/2014/main" id="{84C1744D-9889-48B5-9D51-CB545C89E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CDB92C-DAFB-48BA-A823-1241DBF347CE}"/>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2751116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F81F-9DCF-4C1C-A160-8679A8B285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2FE6C1-9329-4F5E-8602-C3148A8A5D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875189-1AA5-4B13-8297-397277CC98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FDC66E-70CE-40DB-9AE9-B00F27A4B9A5}"/>
              </a:ext>
            </a:extLst>
          </p:cNvPr>
          <p:cNvSpPr>
            <a:spLocks noGrp="1"/>
          </p:cNvSpPr>
          <p:nvPr>
            <p:ph type="dt" sz="half" idx="10"/>
          </p:nvPr>
        </p:nvSpPr>
        <p:spPr/>
        <p:txBody>
          <a:bodyPr/>
          <a:lstStyle/>
          <a:p>
            <a:fld id="{21F9F53B-4389-4CF3-89C9-1F65CC452498}" type="datetimeFigureOut">
              <a:rPr lang="en-US" smtClean="0"/>
              <a:t>4/11/2024</a:t>
            </a:fld>
            <a:endParaRPr lang="en-US"/>
          </a:p>
        </p:txBody>
      </p:sp>
      <p:sp>
        <p:nvSpPr>
          <p:cNvPr id="6" name="Footer Placeholder 5">
            <a:extLst>
              <a:ext uri="{FF2B5EF4-FFF2-40B4-BE49-F238E27FC236}">
                <a16:creationId xmlns:a16="http://schemas.microsoft.com/office/drawing/2014/main" id="{C4F09F84-E522-4C2E-8803-D866E1FD76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EB212C-197C-4B03-A2EF-FED8939829A7}"/>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2456711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791C-85FE-47C1-B0B0-3064297C70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1AD1D4-0922-4B2A-8CB9-7E3BE29E28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6D054-0F6E-457B-80C5-6B2FD7D7AA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F60232-3B8B-4385-A7C5-8FC2154ED7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907931-19F4-4892-A247-AE2A091F3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F5233-F053-427E-997A-3247AA0187C3}"/>
              </a:ext>
            </a:extLst>
          </p:cNvPr>
          <p:cNvSpPr>
            <a:spLocks noGrp="1"/>
          </p:cNvSpPr>
          <p:nvPr>
            <p:ph type="dt" sz="half" idx="10"/>
          </p:nvPr>
        </p:nvSpPr>
        <p:spPr/>
        <p:txBody>
          <a:bodyPr/>
          <a:lstStyle/>
          <a:p>
            <a:fld id="{21F9F53B-4389-4CF3-89C9-1F65CC452498}" type="datetimeFigureOut">
              <a:rPr lang="en-US" smtClean="0"/>
              <a:t>4/11/2024</a:t>
            </a:fld>
            <a:endParaRPr lang="en-US"/>
          </a:p>
        </p:txBody>
      </p:sp>
      <p:sp>
        <p:nvSpPr>
          <p:cNvPr id="8" name="Footer Placeholder 7">
            <a:extLst>
              <a:ext uri="{FF2B5EF4-FFF2-40B4-BE49-F238E27FC236}">
                <a16:creationId xmlns:a16="http://schemas.microsoft.com/office/drawing/2014/main" id="{AB69D69F-5577-4249-AEB4-929CF62658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94E94B-F450-417E-AB3E-9B0A7757240A}"/>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788836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05D3EED-088D-4EF2-8BD7-187A75B97C9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C4D531DF-0B4F-4A6E-8381-7840AB883E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E34005-A542-450D-B1EC-2B8497543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06A28-C154-4BE3-B741-5C0A3D6F50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9F53B-4389-4CF3-89C9-1F65CC452498}" type="datetimeFigureOut">
              <a:rPr lang="en-US" smtClean="0"/>
              <a:t>4/11/2024</a:t>
            </a:fld>
            <a:endParaRPr lang="en-US"/>
          </a:p>
        </p:txBody>
      </p:sp>
      <p:sp>
        <p:nvSpPr>
          <p:cNvPr id="5" name="Footer Placeholder 4">
            <a:extLst>
              <a:ext uri="{FF2B5EF4-FFF2-40B4-BE49-F238E27FC236}">
                <a16:creationId xmlns:a16="http://schemas.microsoft.com/office/drawing/2014/main" id="{7080200D-D568-46D3-BDB2-850EEED9F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4E9FA3-A8BF-442D-A37E-CD5F271D07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64D26-1997-4F42-96C0-35C43088D09E}" type="slidenum">
              <a:rPr lang="en-US" smtClean="0"/>
              <a:t>‹#›</a:t>
            </a:fld>
            <a:endParaRPr lang="en-US"/>
          </a:p>
        </p:txBody>
      </p:sp>
    </p:spTree>
    <p:extLst>
      <p:ext uri="{BB962C8B-B14F-4D97-AF65-F5344CB8AC3E}">
        <p14:creationId xmlns:p14="http://schemas.microsoft.com/office/powerpoint/2010/main" val="1596721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7" r:id="rId4"/>
    <p:sldLayoutId id="2147483666" r:id="rId5"/>
    <p:sldLayoutId id="214748366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HẠM DUYÊN 3 - 9Slide.vn 2 - 9Slide.vn">
            <a:extLst>
              <a:ext uri="{FF2B5EF4-FFF2-40B4-BE49-F238E27FC236}">
                <a16:creationId xmlns:a16="http://schemas.microsoft.com/office/drawing/2014/main" id="{88A38F99-E529-4647-8377-E88064DE6CBF}"/>
              </a:ext>
            </a:extLst>
          </p:cNvPr>
          <p:cNvSpPr txBox="1"/>
          <p:nvPr/>
        </p:nvSpPr>
        <p:spPr>
          <a:xfrm>
            <a:off x="1763713" y="2930204"/>
            <a:ext cx="7227887" cy="164179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34000"/>
              </a:lnSpc>
            </a:pPr>
            <a:r>
              <a:rPr lang="en-US" sz="4000">
                <a:ln w="22225">
                  <a:solidFill>
                    <a:schemeClr val="bg1"/>
                  </a:solidFill>
                </a:ln>
                <a:solidFill>
                  <a:srgbClr val="F53E5C"/>
                </a:solidFill>
                <a:latin typeface="#9Slide07 Crocante" panose="02000000000000000000" pitchFamily="2" charset="0"/>
                <a:ea typeface="#9Slide02 Tieu de dai" panose="02000000000000000000" pitchFamily="2" charset="0"/>
              </a:rPr>
              <a:t>HÌNH TAM GIÁC, HÌNH TỨ GIÁC.</a:t>
            </a:r>
            <a:br>
              <a:rPr lang="en-US" sz="4000">
                <a:ln w="22225">
                  <a:solidFill>
                    <a:schemeClr val="bg1"/>
                  </a:solidFill>
                </a:ln>
                <a:solidFill>
                  <a:srgbClr val="F53E5C"/>
                </a:solidFill>
                <a:latin typeface="#9Slide07 Crocante" panose="02000000000000000000" pitchFamily="2" charset="0"/>
                <a:ea typeface="#9Slide02 Tieu de dai" panose="02000000000000000000" pitchFamily="2" charset="0"/>
              </a:rPr>
            </a:br>
            <a:r>
              <a:rPr lang="en-US" sz="4000">
                <a:ln w="22225">
                  <a:solidFill>
                    <a:schemeClr val="bg1"/>
                  </a:solidFill>
                </a:ln>
                <a:solidFill>
                  <a:srgbClr val="F53E5C"/>
                </a:solidFill>
                <a:latin typeface="#9Slide07 Crocante" panose="02000000000000000000" pitchFamily="2" charset="0"/>
                <a:ea typeface="#9Slide02 Tieu de dai" panose="02000000000000000000" pitchFamily="2" charset="0"/>
              </a:rPr>
              <a:t>HÌNH CHỮ NHẬT, HÌNH VUÔNG</a:t>
            </a:r>
          </a:p>
        </p:txBody>
      </p:sp>
      <p:sp>
        <p:nvSpPr>
          <p:cNvPr id="6" name="PHẠM DUYÊN 3 - 9Slide.vn 3 - 9Slide.vn">
            <a:extLst>
              <a:ext uri="{FF2B5EF4-FFF2-40B4-BE49-F238E27FC236}">
                <a16:creationId xmlns:a16="http://schemas.microsoft.com/office/drawing/2014/main" id="{7C0CB578-E77D-49BD-A8B0-AFE0AE2A0C50}"/>
              </a:ext>
            </a:extLst>
          </p:cNvPr>
          <p:cNvSpPr txBox="1"/>
          <p:nvPr/>
        </p:nvSpPr>
        <p:spPr>
          <a:xfrm>
            <a:off x="4587645" y="5620139"/>
            <a:ext cx="1426994" cy="707886"/>
          </a:xfrm>
          <a:prstGeom prst="rect">
            <a:avLst/>
          </a:prstGeom>
          <a:noFill/>
        </p:spPr>
        <p:txBody>
          <a:bodyPr wrap="none" rtlCol="0">
            <a:spAutoFit/>
          </a:bodyPr>
          <a:lstStyle/>
          <a:p>
            <a:r>
              <a:rPr lang="en-US" sz="4000">
                <a:solidFill>
                  <a:schemeClr val="bg2">
                    <a:lumMod val="75000"/>
                  </a:schemeClr>
                </a:solidFill>
                <a:latin typeface="#9Slide03 Sofia Pro Soft" panose="020B0000000000000000" pitchFamily="34" charset="0"/>
              </a:rPr>
              <a:t>Tiết 3</a:t>
            </a:r>
          </a:p>
        </p:txBody>
      </p:sp>
      <p:sp>
        <p:nvSpPr>
          <p:cNvPr id="15" name="TextBox 14">
            <a:extLst>
              <a:ext uri="{FF2B5EF4-FFF2-40B4-BE49-F238E27FC236}">
                <a16:creationId xmlns:a16="http://schemas.microsoft.com/office/drawing/2014/main" id="{C7DA569A-F3C6-4C13-9752-B36D247F7B0D}"/>
              </a:ext>
            </a:extLst>
          </p:cNvPr>
          <p:cNvSpPr txBox="1"/>
          <p:nvPr/>
        </p:nvSpPr>
        <p:spPr>
          <a:xfrm>
            <a:off x="3505200" y="1219200"/>
            <a:ext cx="3635375" cy="1181221"/>
          </a:xfrm>
          <a:prstGeom prst="rect">
            <a:avLst/>
          </a:prstGeom>
          <a:noFill/>
        </p:spPr>
        <p:txBody>
          <a:bodyPr wrap="square">
            <a:spAutoFit/>
          </a:bodyPr>
          <a:lstStyle/>
          <a:p>
            <a:pPr algn="ctr">
              <a:lnSpc>
                <a:spcPct val="120000"/>
              </a:lnSpc>
            </a:pPr>
            <a:r>
              <a:rPr lang="en-US" sz="6600" spc="340">
                <a:ln w="31750">
                  <a:solidFill>
                    <a:schemeClr val="bg1"/>
                  </a:solidFill>
                </a:ln>
                <a:solidFill>
                  <a:schemeClr val="tx1">
                    <a:lumMod val="65000"/>
                    <a:lumOff val="35000"/>
                  </a:schemeClr>
                </a:solidFill>
                <a:latin typeface="#9Slide07 Crocante" panose="02000000000000000000" pitchFamily="2" charset="0"/>
              </a:rPr>
              <a:t>BÀI 19</a:t>
            </a:r>
            <a:r>
              <a:rPr lang="en-US" sz="6000">
                <a:ln w="22225">
                  <a:solidFill>
                    <a:schemeClr val="bg1"/>
                  </a:solidFill>
                </a:ln>
                <a:solidFill>
                  <a:srgbClr val="F53E5C"/>
                </a:solidFill>
                <a:latin typeface="#9Slide07 Crocante" panose="02000000000000000000" pitchFamily="2" charset="0"/>
                <a:ea typeface="#9Slide02 Tieu de dai" panose="02000000000000000000" pitchFamily="2" charset="0"/>
              </a:rPr>
              <a:t> </a:t>
            </a:r>
          </a:p>
        </p:txBody>
      </p:sp>
    </p:spTree>
    <p:extLst>
      <p:ext uri="{BB962C8B-B14F-4D97-AF65-F5344CB8AC3E}">
        <p14:creationId xmlns:p14="http://schemas.microsoft.com/office/powerpoint/2010/main" val="175912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3</a:t>
              </a:r>
            </a:p>
          </p:txBody>
        </p:sp>
      </p:grpSp>
      <p:sp>
        <p:nvSpPr>
          <p:cNvPr id="8" name="PHẠM DUYÊN 2 - 9Slide.vn">
            <a:extLst>
              <a:ext uri="{FF2B5EF4-FFF2-40B4-BE49-F238E27FC236}">
                <a16:creationId xmlns:a16="http://schemas.microsoft.com/office/drawing/2014/main" id="{30B347E5-9BD3-4996-B24D-814C8EE10084}"/>
              </a:ext>
            </a:extLst>
          </p:cNvPr>
          <p:cNvSpPr txBox="1"/>
          <p:nvPr/>
        </p:nvSpPr>
        <p:spPr>
          <a:xfrm>
            <a:off x="1026251" y="381000"/>
            <a:ext cx="10860949" cy="1328023"/>
          </a:xfrm>
          <a:prstGeom prst="roundRect">
            <a:avLst/>
          </a:prstGeom>
          <a:noFill/>
        </p:spPr>
        <p:txBody>
          <a:bodyPr wrap="square" rtlCol="0">
            <a:spAutoFit/>
          </a:bodyPr>
          <a:lstStyle/>
          <a:p>
            <a:r>
              <a:rPr lang="vi-VN" sz="3600"/>
              <a:t>Sử dụng 10 que tính, em hãy xếp một hình chữ nhật. Em tìm được mấy cách xếp?</a:t>
            </a:r>
          </a:p>
        </p:txBody>
      </p:sp>
      <p:pic>
        <p:nvPicPr>
          <p:cNvPr id="9" name="Picture 8">
            <a:extLst>
              <a:ext uri="{FF2B5EF4-FFF2-40B4-BE49-F238E27FC236}">
                <a16:creationId xmlns:a16="http://schemas.microsoft.com/office/drawing/2014/main" id="{16C2A4EA-5B99-4B7A-A905-195699D7D2E8}"/>
              </a:ext>
            </a:extLst>
          </p:cNvPr>
          <p:cNvPicPr>
            <a:picLocks noChangeAspect="1"/>
          </p:cNvPicPr>
          <p:nvPr/>
        </p:nvPicPr>
        <p:blipFill>
          <a:blip r:embed="rId3"/>
          <a:stretch>
            <a:fillRect/>
          </a:stretch>
        </p:blipFill>
        <p:spPr>
          <a:xfrm rot="10800000" flipV="1">
            <a:off x="3138433" y="2133600"/>
            <a:ext cx="1501768" cy="139522"/>
          </a:xfrm>
          <a:prstGeom prst="rect">
            <a:avLst/>
          </a:prstGeom>
        </p:spPr>
      </p:pic>
      <p:pic>
        <p:nvPicPr>
          <p:cNvPr id="10" name="Picture 9">
            <a:extLst>
              <a:ext uri="{FF2B5EF4-FFF2-40B4-BE49-F238E27FC236}">
                <a16:creationId xmlns:a16="http://schemas.microsoft.com/office/drawing/2014/main" id="{FAF639E1-0581-4625-986A-37BCBE0F7D9A}"/>
              </a:ext>
            </a:extLst>
          </p:cNvPr>
          <p:cNvPicPr>
            <a:picLocks noChangeAspect="1"/>
          </p:cNvPicPr>
          <p:nvPr/>
        </p:nvPicPr>
        <p:blipFill>
          <a:blip r:embed="rId3"/>
          <a:stretch>
            <a:fillRect/>
          </a:stretch>
        </p:blipFill>
        <p:spPr>
          <a:xfrm flipV="1">
            <a:off x="6089125" y="3495847"/>
            <a:ext cx="1501768" cy="139522"/>
          </a:xfrm>
          <a:prstGeom prst="rect">
            <a:avLst/>
          </a:prstGeom>
        </p:spPr>
      </p:pic>
      <p:pic>
        <p:nvPicPr>
          <p:cNvPr id="11" name="Picture 10">
            <a:extLst>
              <a:ext uri="{FF2B5EF4-FFF2-40B4-BE49-F238E27FC236}">
                <a16:creationId xmlns:a16="http://schemas.microsoft.com/office/drawing/2014/main" id="{2B5B31EB-EBCD-4606-AE50-55FA202C8C48}"/>
              </a:ext>
            </a:extLst>
          </p:cNvPr>
          <p:cNvPicPr>
            <a:picLocks noChangeAspect="1"/>
          </p:cNvPicPr>
          <p:nvPr/>
        </p:nvPicPr>
        <p:blipFill>
          <a:blip r:embed="rId3"/>
          <a:stretch>
            <a:fillRect/>
          </a:stretch>
        </p:blipFill>
        <p:spPr>
          <a:xfrm flipV="1">
            <a:off x="4615607" y="2133600"/>
            <a:ext cx="1501768" cy="139522"/>
          </a:xfrm>
          <a:prstGeom prst="rect">
            <a:avLst/>
          </a:prstGeom>
        </p:spPr>
      </p:pic>
      <p:pic>
        <p:nvPicPr>
          <p:cNvPr id="12" name="Picture 11">
            <a:extLst>
              <a:ext uri="{FF2B5EF4-FFF2-40B4-BE49-F238E27FC236}">
                <a16:creationId xmlns:a16="http://schemas.microsoft.com/office/drawing/2014/main" id="{E9F98E20-B7C0-4618-A627-B5CD6A42F8D5}"/>
              </a:ext>
            </a:extLst>
          </p:cNvPr>
          <p:cNvPicPr>
            <a:picLocks noChangeAspect="1"/>
          </p:cNvPicPr>
          <p:nvPr/>
        </p:nvPicPr>
        <p:blipFill>
          <a:blip r:embed="rId3"/>
          <a:stretch>
            <a:fillRect/>
          </a:stretch>
        </p:blipFill>
        <p:spPr>
          <a:xfrm flipV="1">
            <a:off x="6092781" y="2133600"/>
            <a:ext cx="1501768" cy="139522"/>
          </a:xfrm>
          <a:prstGeom prst="rect">
            <a:avLst/>
          </a:prstGeom>
        </p:spPr>
      </p:pic>
      <p:pic>
        <p:nvPicPr>
          <p:cNvPr id="13" name="Picture 12">
            <a:extLst>
              <a:ext uri="{FF2B5EF4-FFF2-40B4-BE49-F238E27FC236}">
                <a16:creationId xmlns:a16="http://schemas.microsoft.com/office/drawing/2014/main" id="{74BF5701-C489-4F3D-B7EF-24F0E7300212}"/>
              </a:ext>
            </a:extLst>
          </p:cNvPr>
          <p:cNvPicPr>
            <a:picLocks noChangeAspect="1"/>
          </p:cNvPicPr>
          <p:nvPr/>
        </p:nvPicPr>
        <p:blipFill>
          <a:blip r:embed="rId3"/>
          <a:stretch>
            <a:fillRect/>
          </a:stretch>
        </p:blipFill>
        <p:spPr>
          <a:xfrm rot="10800000" flipV="1">
            <a:off x="3138433" y="3495847"/>
            <a:ext cx="1501768" cy="139522"/>
          </a:xfrm>
          <a:prstGeom prst="rect">
            <a:avLst/>
          </a:prstGeom>
        </p:spPr>
      </p:pic>
      <p:pic>
        <p:nvPicPr>
          <p:cNvPr id="14" name="Picture 13">
            <a:extLst>
              <a:ext uri="{FF2B5EF4-FFF2-40B4-BE49-F238E27FC236}">
                <a16:creationId xmlns:a16="http://schemas.microsoft.com/office/drawing/2014/main" id="{E380012D-2B3A-47D9-8B71-9FC49ECB6EEB}"/>
              </a:ext>
            </a:extLst>
          </p:cNvPr>
          <p:cNvPicPr>
            <a:picLocks noChangeAspect="1"/>
          </p:cNvPicPr>
          <p:nvPr/>
        </p:nvPicPr>
        <p:blipFill>
          <a:blip r:embed="rId3"/>
          <a:stretch>
            <a:fillRect/>
          </a:stretch>
        </p:blipFill>
        <p:spPr>
          <a:xfrm flipV="1">
            <a:off x="7569955" y="2133600"/>
            <a:ext cx="1501768" cy="139522"/>
          </a:xfrm>
          <a:prstGeom prst="rect">
            <a:avLst/>
          </a:prstGeom>
        </p:spPr>
      </p:pic>
      <p:pic>
        <p:nvPicPr>
          <p:cNvPr id="15" name="Picture 14">
            <a:extLst>
              <a:ext uri="{FF2B5EF4-FFF2-40B4-BE49-F238E27FC236}">
                <a16:creationId xmlns:a16="http://schemas.microsoft.com/office/drawing/2014/main" id="{DD4949B4-00C1-490B-8162-D8F8D958FE69}"/>
              </a:ext>
            </a:extLst>
          </p:cNvPr>
          <p:cNvPicPr>
            <a:picLocks noChangeAspect="1"/>
          </p:cNvPicPr>
          <p:nvPr/>
        </p:nvPicPr>
        <p:blipFill>
          <a:blip r:embed="rId3"/>
          <a:stretch>
            <a:fillRect/>
          </a:stretch>
        </p:blipFill>
        <p:spPr>
          <a:xfrm rot="16200000" flipV="1">
            <a:off x="8366006" y="2827424"/>
            <a:ext cx="1501768" cy="139522"/>
          </a:xfrm>
          <a:prstGeom prst="rect">
            <a:avLst/>
          </a:prstGeom>
        </p:spPr>
      </p:pic>
      <p:pic>
        <p:nvPicPr>
          <p:cNvPr id="16" name="Picture 15">
            <a:extLst>
              <a:ext uri="{FF2B5EF4-FFF2-40B4-BE49-F238E27FC236}">
                <a16:creationId xmlns:a16="http://schemas.microsoft.com/office/drawing/2014/main" id="{2A3A3E0E-8E9C-4122-A335-880C30D26963}"/>
              </a:ext>
            </a:extLst>
          </p:cNvPr>
          <p:cNvPicPr>
            <a:picLocks noChangeAspect="1"/>
          </p:cNvPicPr>
          <p:nvPr/>
        </p:nvPicPr>
        <p:blipFill>
          <a:blip r:embed="rId3"/>
          <a:stretch>
            <a:fillRect/>
          </a:stretch>
        </p:blipFill>
        <p:spPr>
          <a:xfrm rot="10800000" flipV="1">
            <a:off x="4613779" y="3495847"/>
            <a:ext cx="1501768" cy="139522"/>
          </a:xfrm>
          <a:prstGeom prst="rect">
            <a:avLst/>
          </a:prstGeom>
        </p:spPr>
      </p:pic>
      <p:pic>
        <p:nvPicPr>
          <p:cNvPr id="17" name="Picture 16">
            <a:extLst>
              <a:ext uri="{FF2B5EF4-FFF2-40B4-BE49-F238E27FC236}">
                <a16:creationId xmlns:a16="http://schemas.microsoft.com/office/drawing/2014/main" id="{6959F3E1-5C33-4360-BCAC-ED6F90FD1F31}"/>
              </a:ext>
            </a:extLst>
          </p:cNvPr>
          <p:cNvPicPr>
            <a:picLocks noChangeAspect="1"/>
          </p:cNvPicPr>
          <p:nvPr/>
        </p:nvPicPr>
        <p:blipFill>
          <a:blip r:embed="rId3"/>
          <a:stretch>
            <a:fillRect/>
          </a:stretch>
        </p:blipFill>
        <p:spPr>
          <a:xfrm rot="5400000" flipV="1">
            <a:off x="2324227" y="2814724"/>
            <a:ext cx="1501768" cy="139522"/>
          </a:xfrm>
          <a:prstGeom prst="rect">
            <a:avLst/>
          </a:prstGeom>
        </p:spPr>
      </p:pic>
      <p:pic>
        <p:nvPicPr>
          <p:cNvPr id="18" name="Picture 17">
            <a:extLst>
              <a:ext uri="{FF2B5EF4-FFF2-40B4-BE49-F238E27FC236}">
                <a16:creationId xmlns:a16="http://schemas.microsoft.com/office/drawing/2014/main" id="{DAFE0180-D21A-4E4F-982D-8936B2508902}"/>
              </a:ext>
            </a:extLst>
          </p:cNvPr>
          <p:cNvPicPr>
            <a:picLocks noChangeAspect="1"/>
          </p:cNvPicPr>
          <p:nvPr/>
        </p:nvPicPr>
        <p:blipFill>
          <a:blip r:embed="rId3"/>
          <a:stretch>
            <a:fillRect/>
          </a:stretch>
        </p:blipFill>
        <p:spPr>
          <a:xfrm flipV="1">
            <a:off x="7564472" y="3495847"/>
            <a:ext cx="1501768" cy="139522"/>
          </a:xfrm>
          <a:prstGeom prst="rect">
            <a:avLst/>
          </a:prstGeom>
        </p:spPr>
      </p:pic>
    </p:spTree>
    <p:extLst>
      <p:ext uri="{BB962C8B-B14F-4D97-AF65-F5344CB8AC3E}">
        <p14:creationId xmlns:p14="http://schemas.microsoft.com/office/powerpoint/2010/main" val="2728514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3</a:t>
              </a:r>
            </a:p>
          </p:txBody>
        </p:sp>
      </p:grpSp>
      <p:sp>
        <p:nvSpPr>
          <p:cNvPr id="8" name="PHẠM DUYÊN 2 - 9Slide.vn">
            <a:extLst>
              <a:ext uri="{FF2B5EF4-FFF2-40B4-BE49-F238E27FC236}">
                <a16:creationId xmlns:a16="http://schemas.microsoft.com/office/drawing/2014/main" id="{30B347E5-9BD3-4996-B24D-814C8EE10084}"/>
              </a:ext>
            </a:extLst>
          </p:cNvPr>
          <p:cNvSpPr txBox="1"/>
          <p:nvPr/>
        </p:nvSpPr>
        <p:spPr>
          <a:xfrm>
            <a:off x="1026251" y="381000"/>
            <a:ext cx="10860949" cy="1328023"/>
          </a:xfrm>
          <a:prstGeom prst="roundRect">
            <a:avLst/>
          </a:prstGeom>
          <a:noFill/>
        </p:spPr>
        <p:txBody>
          <a:bodyPr wrap="square" rtlCol="0">
            <a:spAutoFit/>
          </a:bodyPr>
          <a:lstStyle/>
          <a:p>
            <a:r>
              <a:rPr lang="vi-VN" sz="3600"/>
              <a:t>Sử dụng 10 que tính, em hãy xếp một hình chữ nhật. Em tìm được mấy cách xếp?</a:t>
            </a:r>
          </a:p>
        </p:txBody>
      </p:sp>
      <p:pic>
        <p:nvPicPr>
          <p:cNvPr id="9" name="Picture 8">
            <a:extLst>
              <a:ext uri="{FF2B5EF4-FFF2-40B4-BE49-F238E27FC236}">
                <a16:creationId xmlns:a16="http://schemas.microsoft.com/office/drawing/2014/main" id="{16C2A4EA-5B99-4B7A-A905-195699D7D2E8}"/>
              </a:ext>
            </a:extLst>
          </p:cNvPr>
          <p:cNvPicPr>
            <a:picLocks noChangeAspect="1"/>
          </p:cNvPicPr>
          <p:nvPr/>
        </p:nvPicPr>
        <p:blipFill>
          <a:blip r:embed="rId3"/>
          <a:stretch>
            <a:fillRect/>
          </a:stretch>
        </p:blipFill>
        <p:spPr>
          <a:xfrm rot="10800000" flipV="1">
            <a:off x="3790018" y="2330463"/>
            <a:ext cx="1501768" cy="139522"/>
          </a:xfrm>
          <a:prstGeom prst="rect">
            <a:avLst/>
          </a:prstGeom>
        </p:spPr>
      </p:pic>
      <p:pic>
        <p:nvPicPr>
          <p:cNvPr id="10" name="Picture 9">
            <a:extLst>
              <a:ext uri="{FF2B5EF4-FFF2-40B4-BE49-F238E27FC236}">
                <a16:creationId xmlns:a16="http://schemas.microsoft.com/office/drawing/2014/main" id="{FAF639E1-0581-4625-986A-37BCBE0F7D9A}"/>
              </a:ext>
            </a:extLst>
          </p:cNvPr>
          <p:cNvPicPr>
            <a:picLocks noChangeAspect="1"/>
          </p:cNvPicPr>
          <p:nvPr/>
        </p:nvPicPr>
        <p:blipFill>
          <a:blip r:embed="rId3"/>
          <a:stretch>
            <a:fillRect/>
          </a:stretch>
        </p:blipFill>
        <p:spPr>
          <a:xfrm flipV="1">
            <a:off x="6740710" y="5200840"/>
            <a:ext cx="1501768" cy="139522"/>
          </a:xfrm>
          <a:prstGeom prst="rect">
            <a:avLst/>
          </a:prstGeom>
        </p:spPr>
      </p:pic>
      <p:pic>
        <p:nvPicPr>
          <p:cNvPr id="11" name="Picture 10">
            <a:extLst>
              <a:ext uri="{FF2B5EF4-FFF2-40B4-BE49-F238E27FC236}">
                <a16:creationId xmlns:a16="http://schemas.microsoft.com/office/drawing/2014/main" id="{2B5B31EB-EBCD-4606-AE50-55FA202C8C48}"/>
              </a:ext>
            </a:extLst>
          </p:cNvPr>
          <p:cNvPicPr>
            <a:picLocks noChangeAspect="1"/>
          </p:cNvPicPr>
          <p:nvPr/>
        </p:nvPicPr>
        <p:blipFill>
          <a:blip r:embed="rId3"/>
          <a:stretch>
            <a:fillRect/>
          </a:stretch>
        </p:blipFill>
        <p:spPr>
          <a:xfrm flipV="1">
            <a:off x="5267192" y="2330463"/>
            <a:ext cx="1501768" cy="139522"/>
          </a:xfrm>
          <a:prstGeom prst="rect">
            <a:avLst/>
          </a:prstGeom>
        </p:spPr>
      </p:pic>
      <p:pic>
        <p:nvPicPr>
          <p:cNvPr id="12" name="Picture 11">
            <a:extLst>
              <a:ext uri="{FF2B5EF4-FFF2-40B4-BE49-F238E27FC236}">
                <a16:creationId xmlns:a16="http://schemas.microsoft.com/office/drawing/2014/main" id="{E9F98E20-B7C0-4618-A627-B5CD6A42F8D5}"/>
              </a:ext>
            </a:extLst>
          </p:cNvPr>
          <p:cNvPicPr>
            <a:picLocks noChangeAspect="1"/>
          </p:cNvPicPr>
          <p:nvPr/>
        </p:nvPicPr>
        <p:blipFill>
          <a:blip r:embed="rId3"/>
          <a:stretch>
            <a:fillRect/>
          </a:stretch>
        </p:blipFill>
        <p:spPr>
          <a:xfrm flipV="1">
            <a:off x="6744366" y="2330463"/>
            <a:ext cx="1501768" cy="139522"/>
          </a:xfrm>
          <a:prstGeom prst="rect">
            <a:avLst/>
          </a:prstGeom>
        </p:spPr>
      </p:pic>
      <p:pic>
        <p:nvPicPr>
          <p:cNvPr id="13" name="Picture 12">
            <a:extLst>
              <a:ext uri="{FF2B5EF4-FFF2-40B4-BE49-F238E27FC236}">
                <a16:creationId xmlns:a16="http://schemas.microsoft.com/office/drawing/2014/main" id="{74BF5701-C489-4F3D-B7EF-24F0E7300212}"/>
              </a:ext>
            </a:extLst>
          </p:cNvPr>
          <p:cNvPicPr>
            <a:picLocks noChangeAspect="1"/>
          </p:cNvPicPr>
          <p:nvPr/>
        </p:nvPicPr>
        <p:blipFill>
          <a:blip r:embed="rId3"/>
          <a:stretch>
            <a:fillRect/>
          </a:stretch>
        </p:blipFill>
        <p:spPr>
          <a:xfrm rot="10800000" flipV="1">
            <a:off x="3790018" y="5200840"/>
            <a:ext cx="1501768" cy="139522"/>
          </a:xfrm>
          <a:prstGeom prst="rect">
            <a:avLst/>
          </a:prstGeom>
        </p:spPr>
      </p:pic>
      <p:pic>
        <p:nvPicPr>
          <p:cNvPr id="14" name="Picture 13">
            <a:extLst>
              <a:ext uri="{FF2B5EF4-FFF2-40B4-BE49-F238E27FC236}">
                <a16:creationId xmlns:a16="http://schemas.microsoft.com/office/drawing/2014/main" id="{E380012D-2B3A-47D9-8B71-9FC49ECB6EEB}"/>
              </a:ext>
            </a:extLst>
          </p:cNvPr>
          <p:cNvPicPr>
            <a:picLocks noChangeAspect="1"/>
          </p:cNvPicPr>
          <p:nvPr/>
        </p:nvPicPr>
        <p:blipFill>
          <a:blip r:embed="rId3"/>
          <a:stretch>
            <a:fillRect/>
          </a:stretch>
        </p:blipFill>
        <p:spPr>
          <a:xfrm rot="5400000" flipV="1">
            <a:off x="7554915" y="3011586"/>
            <a:ext cx="1501768" cy="139522"/>
          </a:xfrm>
          <a:prstGeom prst="rect">
            <a:avLst/>
          </a:prstGeom>
        </p:spPr>
      </p:pic>
      <p:pic>
        <p:nvPicPr>
          <p:cNvPr id="15" name="Picture 14">
            <a:extLst>
              <a:ext uri="{FF2B5EF4-FFF2-40B4-BE49-F238E27FC236}">
                <a16:creationId xmlns:a16="http://schemas.microsoft.com/office/drawing/2014/main" id="{DD4949B4-00C1-490B-8162-D8F8D958FE69}"/>
              </a:ext>
            </a:extLst>
          </p:cNvPr>
          <p:cNvPicPr>
            <a:picLocks noChangeAspect="1"/>
          </p:cNvPicPr>
          <p:nvPr/>
        </p:nvPicPr>
        <p:blipFill>
          <a:blip r:embed="rId3"/>
          <a:stretch>
            <a:fillRect/>
          </a:stretch>
        </p:blipFill>
        <p:spPr>
          <a:xfrm rot="16200000" flipV="1">
            <a:off x="2975812" y="4513355"/>
            <a:ext cx="1501768" cy="139522"/>
          </a:xfrm>
          <a:prstGeom prst="rect">
            <a:avLst/>
          </a:prstGeom>
        </p:spPr>
      </p:pic>
      <p:pic>
        <p:nvPicPr>
          <p:cNvPr id="16" name="Picture 15">
            <a:extLst>
              <a:ext uri="{FF2B5EF4-FFF2-40B4-BE49-F238E27FC236}">
                <a16:creationId xmlns:a16="http://schemas.microsoft.com/office/drawing/2014/main" id="{2A3A3E0E-8E9C-4122-A335-880C30D26963}"/>
              </a:ext>
            </a:extLst>
          </p:cNvPr>
          <p:cNvPicPr>
            <a:picLocks noChangeAspect="1"/>
          </p:cNvPicPr>
          <p:nvPr/>
        </p:nvPicPr>
        <p:blipFill>
          <a:blip r:embed="rId3"/>
          <a:stretch>
            <a:fillRect/>
          </a:stretch>
        </p:blipFill>
        <p:spPr>
          <a:xfrm rot="10800000" flipV="1">
            <a:off x="5265364" y="5200840"/>
            <a:ext cx="1501768" cy="139522"/>
          </a:xfrm>
          <a:prstGeom prst="rect">
            <a:avLst/>
          </a:prstGeom>
        </p:spPr>
      </p:pic>
      <p:pic>
        <p:nvPicPr>
          <p:cNvPr id="17" name="Picture 16">
            <a:extLst>
              <a:ext uri="{FF2B5EF4-FFF2-40B4-BE49-F238E27FC236}">
                <a16:creationId xmlns:a16="http://schemas.microsoft.com/office/drawing/2014/main" id="{6959F3E1-5C33-4360-BCAC-ED6F90FD1F31}"/>
              </a:ext>
            </a:extLst>
          </p:cNvPr>
          <p:cNvPicPr>
            <a:picLocks noChangeAspect="1"/>
          </p:cNvPicPr>
          <p:nvPr/>
        </p:nvPicPr>
        <p:blipFill>
          <a:blip r:embed="rId3"/>
          <a:stretch>
            <a:fillRect/>
          </a:stretch>
        </p:blipFill>
        <p:spPr>
          <a:xfrm rot="5400000" flipV="1">
            <a:off x="2975812" y="3011587"/>
            <a:ext cx="1501768" cy="139522"/>
          </a:xfrm>
          <a:prstGeom prst="rect">
            <a:avLst/>
          </a:prstGeom>
        </p:spPr>
      </p:pic>
      <p:pic>
        <p:nvPicPr>
          <p:cNvPr id="18" name="Picture 17">
            <a:extLst>
              <a:ext uri="{FF2B5EF4-FFF2-40B4-BE49-F238E27FC236}">
                <a16:creationId xmlns:a16="http://schemas.microsoft.com/office/drawing/2014/main" id="{DAFE0180-D21A-4E4F-982D-8936B2508902}"/>
              </a:ext>
            </a:extLst>
          </p:cNvPr>
          <p:cNvPicPr>
            <a:picLocks noChangeAspect="1"/>
          </p:cNvPicPr>
          <p:nvPr/>
        </p:nvPicPr>
        <p:blipFill>
          <a:blip r:embed="rId3"/>
          <a:stretch>
            <a:fillRect/>
          </a:stretch>
        </p:blipFill>
        <p:spPr>
          <a:xfrm rot="5400000" flipV="1">
            <a:off x="7554915" y="4513354"/>
            <a:ext cx="1501768" cy="139522"/>
          </a:xfrm>
          <a:prstGeom prst="rect">
            <a:avLst/>
          </a:prstGeom>
        </p:spPr>
      </p:pic>
    </p:spTree>
    <p:extLst>
      <p:ext uri="{BB962C8B-B14F-4D97-AF65-F5344CB8AC3E}">
        <p14:creationId xmlns:p14="http://schemas.microsoft.com/office/powerpoint/2010/main" val="815216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209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17A86BE-CE37-44C0-8A9B-71C6D82C0BF4}"/>
              </a:ext>
            </a:extLst>
          </p:cNvPr>
          <p:cNvGrpSpPr/>
          <p:nvPr/>
        </p:nvGrpSpPr>
        <p:grpSpPr>
          <a:xfrm>
            <a:off x="4773943" y="1598343"/>
            <a:ext cx="6046457" cy="2740153"/>
            <a:chOff x="4600270" y="1127808"/>
            <a:chExt cx="6046457" cy="2740153"/>
          </a:xfrm>
        </p:grpSpPr>
        <p:pic>
          <p:nvPicPr>
            <p:cNvPr id="6" name="27" descr="C:\Users\Administrator\Downloads\图层 2.png图层 2">
              <a:extLst>
                <a:ext uri="{FF2B5EF4-FFF2-40B4-BE49-F238E27FC236}">
                  <a16:creationId xmlns:a16="http://schemas.microsoft.com/office/drawing/2014/main" id="{58105134-54C1-4FA3-B0BD-A419D71FCE93}"/>
                </a:ext>
              </a:extLst>
            </p:cNvPr>
            <p:cNvPicPr>
              <a:picLocks noChangeAspect="1"/>
            </p:cNvPicPr>
            <p:nvPr/>
          </p:nvPicPr>
          <p:blipFill>
            <a:blip r:embed="rId2">
              <a:duotone>
                <a:schemeClr val="accent5">
                  <a:shade val="45000"/>
                  <a:satMod val="135000"/>
                </a:schemeClr>
                <a:prstClr val="white"/>
              </a:duotone>
            </a:blip>
            <a:srcRect/>
            <a:stretch>
              <a:fillRect/>
            </a:stretch>
          </p:blipFill>
          <p:spPr>
            <a:xfrm rot="3780000">
              <a:off x="4715523" y="1012555"/>
              <a:ext cx="488950" cy="719455"/>
            </a:xfrm>
            <a:prstGeom prst="rect">
              <a:avLst/>
            </a:prstGeom>
          </p:spPr>
        </p:pic>
        <p:pic>
          <p:nvPicPr>
            <p:cNvPr id="7" name="29" descr="C:\Users\Administrator\Downloads\图层 2.png图层 2">
              <a:extLst>
                <a:ext uri="{FF2B5EF4-FFF2-40B4-BE49-F238E27FC236}">
                  <a16:creationId xmlns:a16="http://schemas.microsoft.com/office/drawing/2014/main" id="{471CACDE-DA9A-420A-9B6D-AEEE2FD70C46}"/>
                </a:ext>
              </a:extLst>
            </p:cNvPr>
            <p:cNvPicPr>
              <a:picLocks noChangeAspect="1"/>
            </p:cNvPicPr>
            <p:nvPr/>
          </p:nvPicPr>
          <p:blipFill>
            <a:blip r:embed="rId2">
              <a:duotone>
                <a:schemeClr val="accent5">
                  <a:shade val="45000"/>
                  <a:satMod val="135000"/>
                </a:schemeClr>
                <a:prstClr val="white"/>
              </a:duotone>
            </a:blip>
            <a:srcRect/>
            <a:stretch>
              <a:fillRect/>
            </a:stretch>
          </p:blipFill>
          <p:spPr>
            <a:xfrm rot="14580000">
              <a:off x="10042525" y="3263758"/>
              <a:ext cx="488950" cy="719455"/>
            </a:xfrm>
            <a:prstGeom prst="rect">
              <a:avLst/>
            </a:prstGeom>
          </p:spPr>
        </p:pic>
      </p:grpSp>
      <p:pic>
        <p:nvPicPr>
          <p:cNvPr id="12" name="Picture 11">
            <a:extLst>
              <a:ext uri="{FF2B5EF4-FFF2-40B4-BE49-F238E27FC236}">
                <a16:creationId xmlns:a16="http://schemas.microsoft.com/office/drawing/2014/main" id="{9F32FEA7-E6A6-4FE2-95E4-D7AC64A1F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7280" y="1943100"/>
            <a:ext cx="5715000" cy="2857500"/>
          </a:xfrm>
          <a:prstGeom prst="rect">
            <a:avLst/>
          </a:prstGeom>
        </p:spPr>
      </p:pic>
    </p:spTree>
    <p:extLst>
      <p:ext uri="{BB962C8B-B14F-4D97-AF65-F5344CB8AC3E}">
        <p14:creationId xmlns:p14="http://schemas.microsoft.com/office/powerpoint/2010/main" val="3873662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1</a:t>
              </a:r>
            </a:p>
          </p:txBody>
        </p:sp>
      </p:grpSp>
      <p:sp>
        <p:nvSpPr>
          <p:cNvPr id="8" name="PHẠM DUYÊN 2 - 9Slide.vn">
            <a:extLst>
              <a:ext uri="{FF2B5EF4-FFF2-40B4-BE49-F238E27FC236}">
                <a16:creationId xmlns:a16="http://schemas.microsoft.com/office/drawing/2014/main" id="{30B347E5-9BD3-4996-B24D-814C8EE10084}"/>
              </a:ext>
            </a:extLst>
          </p:cNvPr>
          <p:cNvSpPr txBox="1"/>
          <p:nvPr/>
        </p:nvSpPr>
        <p:spPr>
          <a:xfrm>
            <a:off x="997222" y="381000"/>
            <a:ext cx="10719116" cy="1838801"/>
          </a:xfrm>
          <a:prstGeom prst="roundRect">
            <a:avLst/>
          </a:prstGeom>
          <a:noFill/>
        </p:spPr>
        <p:txBody>
          <a:bodyPr wrap="square" rtlCol="0">
            <a:spAutoFit/>
          </a:bodyPr>
          <a:lstStyle/>
          <a:p>
            <a:r>
              <a:rPr lang="vi-VN" sz="3400" spc="-40">
                <a:solidFill>
                  <a:schemeClr val="accent6"/>
                </a:solidFill>
                <a:latin typeface="+mj-lt"/>
              </a:rPr>
              <a:t>Nhà các bạn dế mèn, dế trũi, châu chấu voi và xén tóc ở bốn đỉnh của hình chữ nhật ABCD (như hình vẽ). Biết rằng BC = 13 dm, CD = 20 dm.</a:t>
            </a:r>
          </a:p>
        </p:txBody>
      </p:sp>
      <p:grpSp>
        <p:nvGrpSpPr>
          <p:cNvPr id="17" name="Group 16">
            <a:extLst>
              <a:ext uri="{FF2B5EF4-FFF2-40B4-BE49-F238E27FC236}">
                <a16:creationId xmlns:a16="http://schemas.microsoft.com/office/drawing/2014/main" id="{0409CC7C-0598-408B-8EFC-27435C2AEEDC}"/>
              </a:ext>
            </a:extLst>
          </p:cNvPr>
          <p:cNvGrpSpPr/>
          <p:nvPr/>
        </p:nvGrpSpPr>
        <p:grpSpPr>
          <a:xfrm>
            <a:off x="1600200" y="2133600"/>
            <a:ext cx="8991600" cy="4178529"/>
            <a:chOff x="1600200" y="2219801"/>
            <a:chExt cx="8991600" cy="4178529"/>
          </a:xfrm>
        </p:grpSpPr>
        <p:pic>
          <p:nvPicPr>
            <p:cNvPr id="13" name="Picture 12">
              <a:extLst>
                <a:ext uri="{FF2B5EF4-FFF2-40B4-BE49-F238E27FC236}">
                  <a16:creationId xmlns:a16="http://schemas.microsoft.com/office/drawing/2014/main" id="{D71EAB9D-6692-4A80-831B-B8BEE96BA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19801"/>
              <a:ext cx="8991600" cy="3978474"/>
            </a:xfrm>
            <a:prstGeom prst="roundRect">
              <a:avLst/>
            </a:prstGeom>
            <a:effectLst>
              <a:softEdge rad="31750"/>
            </a:effectLst>
          </p:spPr>
        </p:pic>
        <p:grpSp>
          <p:nvGrpSpPr>
            <p:cNvPr id="16" name="Group 15">
              <a:extLst>
                <a:ext uri="{FF2B5EF4-FFF2-40B4-BE49-F238E27FC236}">
                  <a16:creationId xmlns:a16="http://schemas.microsoft.com/office/drawing/2014/main" id="{AB7FD227-ADC2-42C3-90D4-AF928F2DE9D4}"/>
                </a:ext>
              </a:extLst>
            </p:cNvPr>
            <p:cNvGrpSpPr/>
            <p:nvPr/>
          </p:nvGrpSpPr>
          <p:grpSpPr>
            <a:xfrm>
              <a:off x="2057400" y="3410188"/>
              <a:ext cx="1371600" cy="400110"/>
              <a:chOff x="2057400" y="3410188"/>
              <a:chExt cx="1371600" cy="400110"/>
            </a:xfrm>
          </p:grpSpPr>
          <p:sp>
            <p:nvSpPr>
              <p:cNvPr id="14" name="Rectangle: Rounded Corners 13">
                <a:extLst>
                  <a:ext uri="{FF2B5EF4-FFF2-40B4-BE49-F238E27FC236}">
                    <a16:creationId xmlns:a16="http://schemas.microsoft.com/office/drawing/2014/main" id="{9C52A7F5-E669-49D4-9626-1FD443026DF5}"/>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5A8A8A0-17F5-4F8B-A9E0-D8CC2A840139}"/>
                  </a:ext>
                </a:extLst>
              </p:cNvPr>
              <p:cNvSpPr txBox="1"/>
              <p:nvPr/>
            </p:nvSpPr>
            <p:spPr>
              <a:xfrm>
                <a:off x="2196416" y="3410188"/>
                <a:ext cx="1093569" cy="400110"/>
              </a:xfrm>
              <a:prstGeom prst="rect">
                <a:avLst/>
              </a:prstGeom>
              <a:noFill/>
            </p:spPr>
            <p:txBody>
              <a:bodyPr wrap="none" rtlCol="0">
                <a:spAutoFit/>
              </a:bodyPr>
              <a:lstStyle/>
              <a:p>
                <a:r>
                  <a:rPr lang="en-US" sz="2000"/>
                  <a:t>Dế mèn</a:t>
                </a:r>
              </a:p>
            </p:txBody>
          </p:sp>
        </p:grpSp>
        <p:grpSp>
          <p:nvGrpSpPr>
            <p:cNvPr id="35" name="Group 34">
              <a:extLst>
                <a:ext uri="{FF2B5EF4-FFF2-40B4-BE49-F238E27FC236}">
                  <a16:creationId xmlns:a16="http://schemas.microsoft.com/office/drawing/2014/main" id="{243DC175-335B-4E50-8B17-8D76575708BF}"/>
                </a:ext>
              </a:extLst>
            </p:cNvPr>
            <p:cNvGrpSpPr/>
            <p:nvPr/>
          </p:nvGrpSpPr>
          <p:grpSpPr>
            <a:xfrm>
              <a:off x="8686800" y="3410188"/>
              <a:ext cx="1371600" cy="400110"/>
              <a:chOff x="2057400" y="3410188"/>
              <a:chExt cx="1371600" cy="400110"/>
            </a:xfrm>
          </p:grpSpPr>
          <p:sp>
            <p:nvSpPr>
              <p:cNvPr id="36" name="Rectangle: Rounded Corners 35">
                <a:extLst>
                  <a:ext uri="{FF2B5EF4-FFF2-40B4-BE49-F238E27FC236}">
                    <a16:creationId xmlns:a16="http://schemas.microsoft.com/office/drawing/2014/main" id="{A8370DAD-513A-42B3-AE9F-91F4C2CE93BF}"/>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8447B2E-9720-4FD5-9DCC-146EABA88963}"/>
                  </a:ext>
                </a:extLst>
              </p:cNvPr>
              <p:cNvSpPr txBox="1"/>
              <p:nvPr/>
            </p:nvSpPr>
            <p:spPr>
              <a:xfrm>
                <a:off x="2266147" y="3410188"/>
                <a:ext cx="954107" cy="400110"/>
              </a:xfrm>
              <a:prstGeom prst="rect">
                <a:avLst/>
              </a:prstGeom>
              <a:noFill/>
            </p:spPr>
            <p:txBody>
              <a:bodyPr wrap="none" rtlCol="0">
                <a:spAutoFit/>
              </a:bodyPr>
              <a:lstStyle/>
              <a:p>
                <a:r>
                  <a:rPr lang="en-US" sz="2000"/>
                  <a:t>Dế trũi</a:t>
                </a:r>
              </a:p>
            </p:txBody>
          </p:sp>
        </p:grpSp>
        <p:grpSp>
          <p:nvGrpSpPr>
            <p:cNvPr id="38" name="Group 37">
              <a:extLst>
                <a:ext uri="{FF2B5EF4-FFF2-40B4-BE49-F238E27FC236}">
                  <a16:creationId xmlns:a16="http://schemas.microsoft.com/office/drawing/2014/main" id="{17CCB749-7C18-40A6-A781-104AA2C47B96}"/>
                </a:ext>
              </a:extLst>
            </p:cNvPr>
            <p:cNvGrpSpPr/>
            <p:nvPr/>
          </p:nvGrpSpPr>
          <p:grpSpPr>
            <a:xfrm>
              <a:off x="2057400" y="5998220"/>
              <a:ext cx="1371600" cy="400110"/>
              <a:chOff x="2057400" y="3410188"/>
              <a:chExt cx="1371600" cy="400110"/>
            </a:xfrm>
          </p:grpSpPr>
          <p:sp>
            <p:nvSpPr>
              <p:cNvPr id="39" name="Rectangle: Rounded Corners 38">
                <a:extLst>
                  <a:ext uri="{FF2B5EF4-FFF2-40B4-BE49-F238E27FC236}">
                    <a16:creationId xmlns:a16="http://schemas.microsoft.com/office/drawing/2014/main" id="{35CB1EED-3241-4D9D-BF42-E461E2086284}"/>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141AD1-B5F0-4721-91AF-E9C502C768BB}"/>
                  </a:ext>
                </a:extLst>
              </p:cNvPr>
              <p:cNvSpPr txBox="1"/>
              <p:nvPr/>
            </p:nvSpPr>
            <p:spPr>
              <a:xfrm>
                <a:off x="2196416" y="3410188"/>
                <a:ext cx="1039067" cy="400110"/>
              </a:xfrm>
              <a:prstGeom prst="rect">
                <a:avLst/>
              </a:prstGeom>
              <a:noFill/>
            </p:spPr>
            <p:txBody>
              <a:bodyPr wrap="none" rtlCol="0">
                <a:spAutoFit/>
              </a:bodyPr>
              <a:lstStyle/>
              <a:p>
                <a:r>
                  <a:rPr lang="en-US" sz="2000"/>
                  <a:t>Xén tóc</a:t>
                </a:r>
              </a:p>
            </p:txBody>
          </p:sp>
        </p:grpSp>
        <p:grpSp>
          <p:nvGrpSpPr>
            <p:cNvPr id="41" name="Group 40">
              <a:extLst>
                <a:ext uri="{FF2B5EF4-FFF2-40B4-BE49-F238E27FC236}">
                  <a16:creationId xmlns:a16="http://schemas.microsoft.com/office/drawing/2014/main" id="{D0DEE318-C478-4818-A97B-23C305135F09}"/>
                </a:ext>
              </a:extLst>
            </p:cNvPr>
            <p:cNvGrpSpPr/>
            <p:nvPr/>
          </p:nvGrpSpPr>
          <p:grpSpPr>
            <a:xfrm>
              <a:off x="8455522" y="5988665"/>
              <a:ext cx="1834156" cy="400110"/>
              <a:chOff x="2092822" y="3410188"/>
              <a:chExt cx="1834156" cy="400110"/>
            </a:xfrm>
          </p:grpSpPr>
          <p:sp>
            <p:nvSpPr>
              <p:cNvPr id="42" name="Rectangle: Rounded Corners 41">
                <a:extLst>
                  <a:ext uri="{FF2B5EF4-FFF2-40B4-BE49-F238E27FC236}">
                    <a16:creationId xmlns:a16="http://schemas.microsoft.com/office/drawing/2014/main" id="{5030ED63-0E18-4579-9272-334FD6888A8D}"/>
                  </a:ext>
                </a:extLst>
              </p:cNvPr>
              <p:cNvSpPr/>
              <p:nvPr/>
            </p:nvSpPr>
            <p:spPr>
              <a:xfrm>
                <a:off x="2092822" y="3419743"/>
                <a:ext cx="1834156"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6C7C939E-D939-497E-8199-2700CFE8EF44}"/>
                  </a:ext>
                </a:extLst>
              </p:cNvPr>
              <p:cNvSpPr txBox="1"/>
              <p:nvPr/>
            </p:nvSpPr>
            <p:spPr>
              <a:xfrm>
                <a:off x="2092822" y="3410188"/>
                <a:ext cx="1834156" cy="400110"/>
              </a:xfrm>
              <a:prstGeom prst="rect">
                <a:avLst/>
              </a:prstGeom>
              <a:noFill/>
            </p:spPr>
            <p:txBody>
              <a:bodyPr wrap="none" rtlCol="0">
                <a:spAutoFit/>
              </a:bodyPr>
              <a:lstStyle/>
              <a:p>
                <a:r>
                  <a:rPr lang="en-US" sz="2000"/>
                  <a:t>Châu chấu voi</a:t>
                </a:r>
              </a:p>
            </p:txBody>
          </p:sp>
        </p:grpSp>
      </p:grpSp>
    </p:spTree>
    <p:extLst>
      <p:ext uri="{BB962C8B-B14F-4D97-AF65-F5344CB8AC3E}">
        <p14:creationId xmlns:p14="http://schemas.microsoft.com/office/powerpoint/2010/main" val="47691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1</a:t>
              </a:r>
            </a:p>
          </p:txBody>
        </p:sp>
      </p:grpSp>
      <p:grpSp>
        <p:nvGrpSpPr>
          <p:cNvPr id="17" name="Group 16">
            <a:extLst>
              <a:ext uri="{FF2B5EF4-FFF2-40B4-BE49-F238E27FC236}">
                <a16:creationId xmlns:a16="http://schemas.microsoft.com/office/drawing/2014/main" id="{0409CC7C-0598-408B-8EFC-27435C2AEEDC}"/>
              </a:ext>
            </a:extLst>
          </p:cNvPr>
          <p:cNvGrpSpPr/>
          <p:nvPr/>
        </p:nvGrpSpPr>
        <p:grpSpPr>
          <a:xfrm>
            <a:off x="2438400" y="457200"/>
            <a:ext cx="7315200" cy="3442490"/>
            <a:chOff x="1600200" y="2219801"/>
            <a:chExt cx="8991600" cy="4231396"/>
          </a:xfrm>
        </p:grpSpPr>
        <p:pic>
          <p:nvPicPr>
            <p:cNvPr id="13" name="Picture 12">
              <a:extLst>
                <a:ext uri="{FF2B5EF4-FFF2-40B4-BE49-F238E27FC236}">
                  <a16:creationId xmlns:a16="http://schemas.microsoft.com/office/drawing/2014/main" id="{D71EAB9D-6692-4A80-831B-B8BEE96BA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19801"/>
              <a:ext cx="8991600" cy="3978474"/>
            </a:xfrm>
            <a:prstGeom prst="roundRect">
              <a:avLst/>
            </a:prstGeom>
            <a:effectLst>
              <a:softEdge rad="31750"/>
            </a:effectLst>
          </p:spPr>
        </p:pic>
        <p:grpSp>
          <p:nvGrpSpPr>
            <p:cNvPr id="16" name="Group 15">
              <a:extLst>
                <a:ext uri="{FF2B5EF4-FFF2-40B4-BE49-F238E27FC236}">
                  <a16:creationId xmlns:a16="http://schemas.microsoft.com/office/drawing/2014/main" id="{AB7FD227-ADC2-42C3-90D4-AF928F2DE9D4}"/>
                </a:ext>
              </a:extLst>
            </p:cNvPr>
            <p:cNvGrpSpPr/>
            <p:nvPr/>
          </p:nvGrpSpPr>
          <p:grpSpPr>
            <a:xfrm>
              <a:off x="2057400" y="3369211"/>
              <a:ext cx="1371600" cy="491802"/>
              <a:chOff x="2057400" y="3369211"/>
              <a:chExt cx="1371600" cy="491802"/>
            </a:xfrm>
          </p:grpSpPr>
          <p:sp>
            <p:nvSpPr>
              <p:cNvPr id="14" name="Rectangle: Rounded Corners 13">
                <a:extLst>
                  <a:ext uri="{FF2B5EF4-FFF2-40B4-BE49-F238E27FC236}">
                    <a16:creationId xmlns:a16="http://schemas.microsoft.com/office/drawing/2014/main" id="{9C52A7F5-E669-49D4-9626-1FD443026DF5}"/>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15" name="TextBox 14">
                <a:extLst>
                  <a:ext uri="{FF2B5EF4-FFF2-40B4-BE49-F238E27FC236}">
                    <a16:creationId xmlns:a16="http://schemas.microsoft.com/office/drawing/2014/main" id="{25A8A8A0-17F5-4F8B-A9E0-D8CC2A840139}"/>
                  </a:ext>
                </a:extLst>
              </p:cNvPr>
              <p:cNvSpPr txBox="1"/>
              <p:nvPr/>
            </p:nvSpPr>
            <p:spPr>
              <a:xfrm>
                <a:off x="2085191" y="3369211"/>
                <a:ext cx="1268517" cy="491802"/>
              </a:xfrm>
              <a:prstGeom prst="rect">
                <a:avLst/>
              </a:prstGeom>
              <a:noFill/>
            </p:spPr>
            <p:txBody>
              <a:bodyPr wrap="none" rtlCol="0">
                <a:spAutoFit/>
              </a:bodyPr>
              <a:lstStyle/>
              <a:p>
                <a:r>
                  <a:rPr lang="en-US" sz="2000" spc="-120"/>
                  <a:t>Dế mèn</a:t>
                </a:r>
              </a:p>
            </p:txBody>
          </p:sp>
        </p:grpSp>
        <p:grpSp>
          <p:nvGrpSpPr>
            <p:cNvPr id="35" name="Group 34">
              <a:extLst>
                <a:ext uri="{FF2B5EF4-FFF2-40B4-BE49-F238E27FC236}">
                  <a16:creationId xmlns:a16="http://schemas.microsoft.com/office/drawing/2014/main" id="{243DC175-335B-4E50-8B17-8D76575708BF}"/>
                </a:ext>
              </a:extLst>
            </p:cNvPr>
            <p:cNvGrpSpPr/>
            <p:nvPr/>
          </p:nvGrpSpPr>
          <p:grpSpPr>
            <a:xfrm>
              <a:off x="8686800" y="3363357"/>
              <a:ext cx="1371600" cy="491802"/>
              <a:chOff x="2057400" y="3363357"/>
              <a:chExt cx="1371600" cy="491802"/>
            </a:xfrm>
          </p:grpSpPr>
          <p:sp>
            <p:nvSpPr>
              <p:cNvPr id="36" name="Rectangle: Rounded Corners 35">
                <a:extLst>
                  <a:ext uri="{FF2B5EF4-FFF2-40B4-BE49-F238E27FC236}">
                    <a16:creationId xmlns:a16="http://schemas.microsoft.com/office/drawing/2014/main" id="{A8370DAD-513A-42B3-AE9F-91F4C2CE93BF}"/>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37" name="TextBox 36">
                <a:extLst>
                  <a:ext uri="{FF2B5EF4-FFF2-40B4-BE49-F238E27FC236}">
                    <a16:creationId xmlns:a16="http://schemas.microsoft.com/office/drawing/2014/main" id="{F8447B2E-9720-4FD5-9DCC-146EABA88963}"/>
                  </a:ext>
                </a:extLst>
              </p:cNvPr>
              <p:cNvSpPr txBox="1"/>
              <p:nvPr/>
            </p:nvSpPr>
            <p:spPr>
              <a:xfrm>
                <a:off x="2172484" y="3363357"/>
                <a:ext cx="1062417" cy="491802"/>
              </a:xfrm>
              <a:prstGeom prst="rect">
                <a:avLst/>
              </a:prstGeom>
              <a:noFill/>
            </p:spPr>
            <p:txBody>
              <a:bodyPr wrap="none" rtlCol="0">
                <a:spAutoFit/>
              </a:bodyPr>
              <a:lstStyle/>
              <a:p>
                <a:r>
                  <a:rPr lang="en-US" sz="2000" spc="-120"/>
                  <a:t>Dế trũi</a:t>
                </a:r>
              </a:p>
            </p:txBody>
          </p:sp>
        </p:grpSp>
        <p:grpSp>
          <p:nvGrpSpPr>
            <p:cNvPr id="38" name="Group 37">
              <a:extLst>
                <a:ext uri="{FF2B5EF4-FFF2-40B4-BE49-F238E27FC236}">
                  <a16:creationId xmlns:a16="http://schemas.microsoft.com/office/drawing/2014/main" id="{17CCB749-7C18-40A6-A781-104AA2C47B96}"/>
                </a:ext>
              </a:extLst>
            </p:cNvPr>
            <p:cNvGrpSpPr/>
            <p:nvPr/>
          </p:nvGrpSpPr>
          <p:grpSpPr>
            <a:xfrm>
              <a:off x="2057400" y="5955291"/>
              <a:ext cx="1371600" cy="491802"/>
              <a:chOff x="2057400" y="3367259"/>
              <a:chExt cx="1371600" cy="491802"/>
            </a:xfrm>
          </p:grpSpPr>
          <p:sp>
            <p:nvSpPr>
              <p:cNvPr id="39" name="Rectangle: Rounded Corners 38">
                <a:extLst>
                  <a:ext uri="{FF2B5EF4-FFF2-40B4-BE49-F238E27FC236}">
                    <a16:creationId xmlns:a16="http://schemas.microsoft.com/office/drawing/2014/main" id="{35CB1EED-3241-4D9D-BF42-E461E2086284}"/>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40" name="TextBox 39">
                <a:extLst>
                  <a:ext uri="{FF2B5EF4-FFF2-40B4-BE49-F238E27FC236}">
                    <a16:creationId xmlns:a16="http://schemas.microsoft.com/office/drawing/2014/main" id="{20141AD1-B5F0-4721-91AF-E9C502C768BB}"/>
                  </a:ext>
                </a:extLst>
              </p:cNvPr>
              <p:cNvSpPr txBox="1"/>
              <p:nvPr/>
            </p:nvSpPr>
            <p:spPr>
              <a:xfrm>
                <a:off x="2130072" y="3367259"/>
                <a:ext cx="1188914" cy="491802"/>
              </a:xfrm>
              <a:prstGeom prst="rect">
                <a:avLst/>
              </a:prstGeom>
              <a:noFill/>
            </p:spPr>
            <p:txBody>
              <a:bodyPr wrap="none" rtlCol="0">
                <a:spAutoFit/>
              </a:bodyPr>
              <a:lstStyle/>
              <a:p>
                <a:r>
                  <a:rPr lang="en-US" sz="2000" spc="-120"/>
                  <a:t>Xén tóc</a:t>
                </a:r>
              </a:p>
            </p:txBody>
          </p:sp>
        </p:grpSp>
        <p:grpSp>
          <p:nvGrpSpPr>
            <p:cNvPr id="41" name="Group 40">
              <a:extLst>
                <a:ext uri="{FF2B5EF4-FFF2-40B4-BE49-F238E27FC236}">
                  <a16:creationId xmlns:a16="http://schemas.microsoft.com/office/drawing/2014/main" id="{D0DEE318-C478-4818-A97B-23C305135F09}"/>
                </a:ext>
              </a:extLst>
            </p:cNvPr>
            <p:cNvGrpSpPr/>
            <p:nvPr/>
          </p:nvGrpSpPr>
          <p:grpSpPr>
            <a:xfrm>
              <a:off x="8358933" y="5959395"/>
              <a:ext cx="2008584" cy="491802"/>
              <a:chOff x="1996233" y="3380918"/>
              <a:chExt cx="2008584" cy="491802"/>
            </a:xfrm>
          </p:grpSpPr>
          <p:sp>
            <p:nvSpPr>
              <p:cNvPr id="42" name="Rectangle: Rounded Corners 41">
                <a:extLst>
                  <a:ext uri="{FF2B5EF4-FFF2-40B4-BE49-F238E27FC236}">
                    <a16:creationId xmlns:a16="http://schemas.microsoft.com/office/drawing/2014/main" id="{5030ED63-0E18-4579-9272-334FD6888A8D}"/>
                  </a:ext>
                </a:extLst>
              </p:cNvPr>
              <p:cNvSpPr/>
              <p:nvPr/>
            </p:nvSpPr>
            <p:spPr>
              <a:xfrm>
                <a:off x="2092822" y="3419743"/>
                <a:ext cx="1834156"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46" name="TextBox 45">
                <a:extLst>
                  <a:ext uri="{FF2B5EF4-FFF2-40B4-BE49-F238E27FC236}">
                    <a16:creationId xmlns:a16="http://schemas.microsoft.com/office/drawing/2014/main" id="{6C7C939E-D939-497E-8199-2700CFE8EF44}"/>
                  </a:ext>
                </a:extLst>
              </p:cNvPr>
              <p:cNvSpPr txBox="1"/>
              <p:nvPr/>
            </p:nvSpPr>
            <p:spPr>
              <a:xfrm>
                <a:off x="1996233" y="3380918"/>
                <a:ext cx="2008584" cy="491802"/>
              </a:xfrm>
              <a:prstGeom prst="rect">
                <a:avLst/>
              </a:prstGeom>
              <a:noFill/>
            </p:spPr>
            <p:txBody>
              <a:bodyPr wrap="none" rtlCol="0">
                <a:spAutoFit/>
              </a:bodyPr>
              <a:lstStyle/>
              <a:p>
                <a:r>
                  <a:rPr lang="en-US" sz="2000" spc="-120"/>
                  <a:t>Châu chấu voi</a:t>
                </a:r>
              </a:p>
            </p:txBody>
          </p:sp>
        </p:grpSp>
      </p:grpSp>
      <p:sp>
        <p:nvSpPr>
          <p:cNvPr id="22" name="TextBox 21">
            <a:extLst>
              <a:ext uri="{FF2B5EF4-FFF2-40B4-BE49-F238E27FC236}">
                <a16:creationId xmlns:a16="http://schemas.microsoft.com/office/drawing/2014/main" id="{5EFFEB53-E2FB-41D0-9364-6FA3512DC6AE}"/>
              </a:ext>
            </a:extLst>
          </p:cNvPr>
          <p:cNvSpPr txBox="1"/>
          <p:nvPr/>
        </p:nvSpPr>
        <p:spPr>
          <a:xfrm>
            <a:off x="337820" y="4191000"/>
            <a:ext cx="11516360" cy="646331"/>
          </a:xfrm>
          <a:prstGeom prst="rect">
            <a:avLst/>
          </a:prstGeom>
          <a:noFill/>
        </p:spPr>
        <p:txBody>
          <a:bodyPr wrap="square">
            <a:spAutoFit/>
          </a:bodyPr>
          <a:lstStyle/>
          <a:p>
            <a:pPr algn="l" latinLnBrk="0"/>
            <a:r>
              <a:rPr lang="vi-VN" sz="3600" b="0" i="0">
                <a:solidFill>
                  <a:srgbClr val="FF0000"/>
                </a:solidFill>
                <a:effectLst/>
              </a:rPr>
              <a:t>a) Nhà dế mèn cách nhà xén tóc bao nhiêu đề-xi-mét?</a:t>
            </a:r>
          </a:p>
        </p:txBody>
      </p:sp>
      <p:sp>
        <p:nvSpPr>
          <p:cNvPr id="24" name="TextBox 23">
            <a:extLst>
              <a:ext uri="{FF2B5EF4-FFF2-40B4-BE49-F238E27FC236}">
                <a16:creationId xmlns:a16="http://schemas.microsoft.com/office/drawing/2014/main" id="{6F134D15-C5A3-46D7-B31D-A4DA5DF6DA31}"/>
              </a:ext>
            </a:extLst>
          </p:cNvPr>
          <p:cNvSpPr txBox="1"/>
          <p:nvPr/>
        </p:nvSpPr>
        <p:spPr>
          <a:xfrm>
            <a:off x="337820" y="4895671"/>
            <a:ext cx="11516360" cy="1200329"/>
          </a:xfrm>
          <a:prstGeom prst="rect">
            <a:avLst/>
          </a:prstGeom>
          <a:noFill/>
        </p:spPr>
        <p:txBody>
          <a:bodyPr wrap="square">
            <a:spAutoFit/>
          </a:bodyPr>
          <a:lstStyle/>
          <a:p>
            <a:pPr algn="just" latinLnBrk="0"/>
            <a:r>
              <a:rPr lang="en-US" sz="3600" b="0" i="0">
                <a:solidFill>
                  <a:srgbClr val="333333"/>
                </a:solidFill>
                <a:effectLst/>
              </a:rPr>
              <a:t>- Khoảng cách từ nhà dế mèn đến nhà xén tóc bằng chiều rộng của hình chữ nhật ABCD và bằng </a:t>
            </a:r>
            <a:r>
              <a:rPr lang="en-US" sz="3600" b="0" i="0">
                <a:solidFill>
                  <a:srgbClr val="FF0000"/>
                </a:solidFill>
                <a:effectLst/>
                <a:latin typeface="+mj-lt"/>
              </a:rPr>
              <a:t>13 dm</a:t>
            </a:r>
            <a:r>
              <a:rPr lang="en-US" sz="3600" b="0" i="0">
                <a:solidFill>
                  <a:srgbClr val="333333"/>
                </a:solidFill>
                <a:effectLst/>
              </a:rPr>
              <a:t>.</a:t>
            </a:r>
          </a:p>
        </p:txBody>
      </p:sp>
      <p:sp>
        <p:nvSpPr>
          <p:cNvPr id="26" name="TextBox 25">
            <a:extLst>
              <a:ext uri="{FF2B5EF4-FFF2-40B4-BE49-F238E27FC236}">
                <a16:creationId xmlns:a16="http://schemas.microsoft.com/office/drawing/2014/main" id="{A9210714-F70F-4886-9D0C-6C93AEE5025C}"/>
              </a:ext>
            </a:extLst>
          </p:cNvPr>
          <p:cNvSpPr txBox="1"/>
          <p:nvPr/>
        </p:nvSpPr>
        <p:spPr>
          <a:xfrm>
            <a:off x="3118642" y="1743972"/>
            <a:ext cx="1042273" cy="523220"/>
          </a:xfrm>
          <a:prstGeom prst="rect">
            <a:avLst/>
          </a:prstGeom>
          <a:noFill/>
        </p:spPr>
        <p:txBody>
          <a:bodyPr wrap="none" rtlCol="0">
            <a:spAutoFit/>
          </a:bodyPr>
          <a:lstStyle/>
          <a:p>
            <a:r>
              <a:rPr lang="en-US" sz="2800" spc="-120">
                <a:solidFill>
                  <a:srgbClr val="FF0000"/>
                </a:solidFill>
                <a:latin typeface="+mj-lt"/>
              </a:rPr>
              <a:t>13 dm</a:t>
            </a:r>
          </a:p>
        </p:txBody>
      </p:sp>
    </p:spTree>
    <p:extLst>
      <p:ext uri="{BB962C8B-B14F-4D97-AF65-F5344CB8AC3E}">
        <p14:creationId xmlns:p14="http://schemas.microsoft.com/office/powerpoint/2010/main" val="3259283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1</a:t>
              </a:r>
            </a:p>
          </p:txBody>
        </p:sp>
      </p:grpSp>
      <p:grpSp>
        <p:nvGrpSpPr>
          <p:cNvPr id="17" name="Group 16">
            <a:extLst>
              <a:ext uri="{FF2B5EF4-FFF2-40B4-BE49-F238E27FC236}">
                <a16:creationId xmlns:a16="http://schemas.microsoft.com/office/drawing/2014/main" id="{0409CC7C-0598-408B-8EFC-27435C2AEEDC}"/>
              </a:ext>
            </a:extLst>
          </p:cNvPr>
          <p:cNvGrpSpPr/>
          <p:nvPr/>
        </p:nvGrpSpPr>
        <p:grpSpPr>
          <a:xfrm>
            <a:off x="2438400" y="457200"/>
            <a:ext cx="7315200" cy="3442490"/>
            <a:chOff x="1600200" y="2219801"/>
            <a:chExt cx="8991600" cy="4231396"/>
          </a:xfrm>
        </p:grpSpPr>
        <p:pic>
          <p:nvPicPr>
            <p:cNvPr id="13" name="Picture 12">
              <a:extLst>
                <a:ext uri="{FF2B5EF4-FFF2-40B4-BE49-F238E27FC236}">
                  <a16:creationId xmlns:a16="http://schemas.microsoft.com/office/drawing/2014/main" id="{D71EAB9D-6692-4A80-831B-B8BEE96BA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19801"/>
              <a:ext cx="8991600" cy="3978474"/>
            </a:xfrm>
            <a:prstGeom prst="roundRect">
              <a:avLst/>
            </a:prstGeom>
            <a:effectLst>
              <a:softEdge rad="31750"/>
            </a:effectLst>
          </p:spPr>
        </p:pic>
        <p:grpSp>
          <p:nvGrpSpPr>
            <p:cNvPr id="16" name="Group 15">
              <a:extLst>
                <a:ext uri="{FF2B5EF4-FFF2-40B4-BE49-F238E27FC236}">
                  <a16:creationId xmlns:a16="http://schemas.microsoft.com/office/drawing/2014/main" id="{AB7FD227-ADC2-42C3-90D4-AF928F2DE9D4}"/>
                </a:ext>
              </a:extLst>
            </p:cNvPr>
            <p:cNvGrpSpPr/>
            <p:nvPr/>
          </p:nvGrpSpPr>
          <p:grpSpPr>
            <a:xfrm>
              <a:off x="2057400" y="3369211"/>
              <a:ext cx="1371600" cy="491802"/>
              <a:chOff x="2057400" y="3369211"/>
              <a:chExt cx="1371600" cy="491802"/>
            </a:xfrm>
          </p:grpSpPr>
          <p:sp>
            <p:nvSpPr>
              <p:cNvPr id="14" name="Rectangle: Rounded Corners 13">
                <a:extLst>
                  <a:ext uri="{FF2B5EF4-FFF2-40B4-BE49-F238E27FC236}">
                    <a16:creationId xmlns:a16="http://schemas.microsoft.com/office/drawing/2014/main" id="{9C52A7F5-E669-49D4-9626-1FD443026DF5}"/>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15" name="TextBox 14">
                <a:extLst>
                  <a:ext uri="{FF2B5EF4-FFF2-40B4-BE49-F238E27FC236}">
                    <a16:creationId xmlns:a16="http://schemas.microsoft.com/office/drawing/2014/main" id="{25A8A8A0-17F5-4F8B-A9E0-D8CC2A840139}"/>
                  </a:ext>
                </a:extLst>
              </p:cNvPr>
              <p:cNvSpPr txBox="1"/>
              <p:nvPr/>
            </p:nvSpPr>
            <p:spPr>
              <a:xfrm>
                <a:off x="2085191" y="3369211"/>
                <a:ext cx="1268517" cy="491802"/>
              </a:xfrm>
              <a:prstGeom prst="rect">
                <a:avLst/>
              </a:prstGeom>
              <a:noFill/>
            </p:spPr>
            <p:txBody>
              <a:bodyPr wrap="none" rtlCol="0">
                <a:spAutoFit/>
              </a:bodyPr>
              <a:lstStyle/>
              <a:p>
                <a:r>
                  <a:rPr lang="en-US" sz="2000" spc="-120"/>
                  <a:t>Dế mèn</a:t>
                </a:r>
              </a:p>
            </p:txBody>
          </p:sp>
        </p:grpSp>
        <p:grpSp>
          <p:nvGrpSpPr>
            <p:cNvPr id="35" name="Group 34">
              <a:extLst>
                <a:ext uri="{FF2B5EF4-FFF2-40B4-BE49-F238E27FC236}">
                  <a16:creationId xmlns:a16="http://schemas.microsoft.com/office/drawing/2014/main" id="{243DC175-335B-4E50-8B17-8D76575708BF}"/>
                </a:ext>
              </a:extLst>
            </p:cNvPr>
            <p:cNvGrpSpPr/>
            <p:nvPr/>
          </p:nvGrpSpPr>
          <p:grpSpPr>
            <a:xfrm>
              <a:off x="8686800" y="3363357"/>
              <a:ext cx="1371600" cy="491802"/>
              <a:chOff x="2057400" y="3363357"/>
              <a:chExt cx="1371600" cy="491802"/>
            </a:xfrm>
          </p:grpSpPr>
          <p:sp>
            <p:nvSpPr>
              <p:cNvPr id="36" name="Rectangle: Rounded Corners 35">
                <a:extLst>
                  <a:ext uri="{FF2B5EF4-FFF2-40B4-BE49-F238E27FC236}">
                    <a16:creationId xmlns:a16="http://schemas.microsoft.com/office/drawing/2014/main" id="{A8370DAD-513A-42B3-AE9F-91F4C2CE93BF}"/>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37" name="TextBox 36">
                <a:extLst>
                  <a:ext uri="{FF2B5EF4-FFF2-40B4-BE49-F238E27FC236}">
                    <a16:creationId xmlns:a16="http://schemas.microsoft.com/office/drawing/2014/main" id="{F8447B2E-9720-4FD5-9DCC-146EABA88963}"/>
                  </a:ext>
                </a:extLst>
              </p:cNvPr>
              <p:cNvSpPr txBox="1"/>
              <p:nvPr/>
            </p:nvSpPr>
            <p:spPr>
              <a:xfrm>
                <a:off x="2172484" y="3363357"/>
                <a:ext cx="1062417" cy="491802"/>
              </a:xfrm>
              <a:prstGeom prst="rect">
                <a:avLst/>
              </a:prstGeom>
              <a:noFill/>
            </p:spPr>
            <p:txBody>
              <a:bodyPr wrap="none" rtlCol="0">
                <a:spAutoFit/>
              </a:bodyPr>
              <a:lstStyle/>
              <a:p>
                <a:r>
                  <a:rPr lang="en-US" sz="2000" spc="-120"/>
                  <a:t>Dế trũi</a:t>
                </a:r>
              </a:p>
            </p:txBody>
          </p:sp>
        </p:grpSp>
        <p:grpSp>
          <p:nvGrpSpPr>
            <p:cNvPr id="38" name="Group 37">
              <a:extLst>
                <a:ext uri="{FF2B5EF4-FFF2-40B4-BE49-F238E27FC236}">
                  <a16:creationId xmlns:a16="http://schemas.microsoft.com/office/drawing/2014/main" id="{17CCB749-7C18-40A6-A781-104AA2C47B96}"/>
                </a:ext>
              </a:extLst>
            </p:cNvPr>
            <p:cNvGrpSpPr/>
            <p:nvPr/>
          </p:nvGrpSpPr>
          <p:grpSpPr>
            <a:xfrm>
              <a:off x="2057400" y="5955291"/>
              <a:ext cx="1371600" cy="491802"/>
              <a:chOff x="2057400" y="3367259"/>
              <a:chExt cx="1371600" cy="491802"/>
            </a:xfrm>
          </p:grpSpPr>
          <p:sp>
            <p:nvSpPr>
              <p:cNvPr id="39" name="Rectangle: Rounded Corners 38">
                <a:extLst>
                  <a:ext uri="{FF2B5EF4-FFF2-40B4-BE49-F238E27FC236}">
                    <a16:creationId xmlns:a16="http://schemas.microsoft.com/office/drawing/2014/main" id="{35CB1EED-3241-4D9D-BF42-E461E2086284}"/>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40" name="TextBox 39">
                <a:extLst>
                  <a:ext uri="{FF2B5EF4-FFF2-40B4-BE49-F238E27FC236}">
                    <a16:creationId xmlns:a16="http://schemas.microsoft.com/office/drawing/2014/main" id="{20141AD1-B5F0-4721-91AF-E9C502C768BB}"/>
                  </a:ext>
                </a:extLst>
              </p:cNvPr>
              <p:cNvSpPr txBox="1"/>
              <p:nvPr/>
            </p:nvSpPr>
            <p:spPr>
              <a:xfrm>
                <a:off x="2130072" y="3367259"/>
                <a:ext cx="1188914" cy="491802"/>
              </a:xfrm>
              <a:prstGeom prst="rect">
                <a:avLst/>
              </a:prstGeom>
              <a:noFill/>
            </p:spPr>
            <p:txBody>
              <a:bodyPr wrap="none" rtlCol="0">
                <a:spAutoFit/>
              </a:bodyPr>
              <a:lstStyle/>
              <a:p>
                <a:r>
                  <a:rPr lang="en-US" sz="2000" spc="-120"/>
                  <a:t>Xén tóc</a:t>
                </a:r>
              </a:p>
            </p:txBody>
          </p:sp>
        </p:grpSp>
        <p:grpSp>
          <p:nvGrpSpPr>
            <p:cNvPr id="41" name="Group 40">
              <a:extLst>
                <a:ext uri="{FF2B5EF4-FFF2-40B4-BE49-F238E27FC236}">
                  <a16:creationId xmlns:a16="http://schemas.microsoft.com/office/drawing/2014/main" id="{D0DEE318-C478-4818-A97B-23C305135F09}"/>
                </a:ext>
              </a:extLst>
            </p:cNvPr>
            <p:cNvGrpSpPr/>
            <p:nvPr/>
          </p:nvGrpSpPr>
          <p:grpSpPr>
            <a:xfrm>
              <a:off x="8358933" y="5959395"/>
              <a:ext cx="2008584" cy="491802"/>
              <a:chOff x="1996233" y="3380918"/>
              <a:chExt cx="2008584" cy="491802"/>
            </a:xfrm>
          </p:grpSpPr>
          <p:sp>
            <p:nvSpPr>
              <p:cNvPr id="42" name="Rectangle: Rounded Corners 41">
                <a:extLst>
                  <a:ext uri="{FF2B5EF4-FFF2-40B4-BE49-F238E27FC236}">
                    <a16:creationId xmlns:a16="http://schemas.microsoft.com/office/drawing/2014/main" id="{5030ED63-0E18-4579-9272-334FD6888A8D}"/>
                  </a:ext>
                </a:extLst>
              </p:cNvPr>
              <p:cNvSpPr/>
              <p:nvPr/>
            </p:nvSpPr>
            <p:spPr>
              <a:xfrm>
                <a:off x="2092822" y="3419743"/>
                <a:ext cx="1834156"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46" name="TextBox 45">
                <a:extLst>
                  <a:ext uri="{FF2B5EF4-FFF2-40B4-BE49-F238E27FC236}">
                    <a16:creationId xmlns:a16="http://schemas.microsoft.com/office/drawing/2014/main" id="{6C7C939E-D939-497E-8199-2700CFE8EF44}"/>
                  </a:ext>
                </a:extLst>
              </p:cNvPr>
              <p:cNvSpPr txBox="1"/>
              <p:nvPr/>
            </p:nvSpPr>
            <p:spPr>
              <a:xfrm>
                <a:off x="1996233" y="3380918"/>
                <a:ext cx="2008584" cy="491802"/>
              </a:xfrm>
              <a:prstGeom prst="rect">
                <a:avLst/>
              </a:prstGeom>
              <a:noFill/>
            </p:spPr>
            <p:txBody>
              <a:bodyPr wrap="none" rtlCol="0">
                <a:spAutoFit/>
              </a:bodyPr>
              <a:lstStyle/>
              <a:p>
                <a:r>
                  <a:rPr lang="en-US" sz="2000" spc="-120"/>
                  <a:t>Châu chấu voi</a:t>
                </a:r>
              </a:p>
            </p:txBody>
          </p:sp>
        </p:grpSp>
      </p:grpSp>
      <p:sp>
        <p:nvSpPr>
          <p:cNvPr id="22" name="TextBox 21">
            <a:extLst>
              <a:ext uri="{FF2B5EF4-FFF2-40B4-BE49-F238E27FC236}">
                <a16:creationId xmlns:a16="http://schemas.microsoft.com/office/drawing/2014/main" id="{5EFFEB53-E2FB-41D0-9364-6FA3512DC6AE}"/>
              </a:ext>
            </a:extLst>
          </p:cNvPr>
          <p:cNvSpPr txBox="1"/>
          <p:nvPr/>
        </p:nvSpPr>
        <p:spPr>
          <a:xfrm>
            <a:off x="337820" y="4191000"/>
            <a:ext cx="11516360" cy="646331"/>
          </a:xfrm>
          <a:prstGeom prst="rect">
            <a:avLst/>
          </a:prstGeom>
          <a:noFill/>
        </p:spPr>
        <p:txBody>
          <a:bodyPr wrap="square">
            <a:spAutoFit/>
          </a:bodyPr>
          <a:lstStyle/>
          <a:p>
            <a:r>
              <a:rPr lang="vi-VN" sz="3600">
                <a:solidFill>
                  <a:srgbClr val="FF0000"/>
                </a:solidFill>
              </a:rPr>
              <a:t>b) Nhà dế mèn cách nhà dế trũi bao nhiêu đề-xi-mét?</a:t>
            </a:r>
          </a:p>
        </p:txBody>
      </p:sp>
      <p:sp>
        <p:nvSpPr>
          <p:cNvPr id="24" name="TextBox 23">
            <a:extLst>
              <a:ext uri="{FF2B5EF4-FFF2-40B4-BE49-F238E27FC236}">
                <a16:creationId xmlns:a16="http://schemas.microsoft.com/office/drawing/2014/main" id="{6F134D15-C5A3-46D7-B31D-A4DA5DF6DA31}"/>
              </a:ext>
            </a:extLst>
          </p:cNvPr>
          <p:cNvSpPr txBox="1"/>
          <p:nvPr/>
        </p:nvSpPr>
        <p:spPr>
          <a:xfrm>
            <a:off x="337820" y="4876800"/>
            <a:ext cx="11516360" cy="1200329"/>
          </a:xfrm>
          <a:prstGeom prst="rect">
            <a:avLst/>
          </a:prstGeom>
          <a:noFill/>
        </p:spPr>
        <p:txBody>
          <a:bodyPr wrap="square">
            <a:spAutoFit/>
          </a:bodyPr>
          <a:lstStyle/>
          <a:p>
            <a:pPr algn="just"/>
            <a:r>
              <a:rPr lang="en-US" sz="3600">
                <a:solidFill>
                  <a:srgbClr val="333333"/>
                </a:solidFill>
              </a:rPr>
              <a:t>- Khoảng cách từ nhà dế mèn đến nhà dế trũi bằng chiều dài của hình chữu nhật ABCD và bằng </a:t>
            </a:r>
            <a:r>
              <a:rPr lang="en-US" sz="3600">
                <a:solidFill>
                  <a:srgbClr val="FF0000"/>
                </a:solidFill>
                <a:latin typeface="+mj-lt"/>
              </a:rPr>
              <a:t>20 dm</a:t>
            </a:r>
            <a:r>
              <a:rPr lang="en-US" sz="3600">
                <a:solidFill>
                  <a:srgbClr val="333333"/>
                </a:solidFill>
              </a:rPr>
              <a:t>.</a:t>
            </a:r>
          </a:p>
        </p:txBody>
      </p:sp>
      <p:sp>
        <p:nvSpPr>
          <p:cNvPr id="25" name="TextBox 24">
            <a:extLst>
              <a:ext uri="{FF2B5EF4-FFF2-40B4-BE49-F238E27FC236}">
                <a16:creationId xmlns:a16="http://schemas.microsoft.com/office/drawing/2014/main" id="{09995DD4-9C88-4146-B5C0-0594D1DC60A8}"/>
              </a:ext>
            </a:extLst>
          </p:cNvPr>
          <p:cNvSpPr txBox="1"/>
          <p:nvPr/>
        </p:nvSpPr>
        <p:spPr>
          <a:xfrm>
            <a:off x="5396752" y="910203"/>
            <a:ext cx="1128835" cy="523220"/>
          </a:xfrm>
          <a:prstGeom prst="rect">
            <a:avLst/>
          </a:prstGeom>
          <a:noFill/>
        </p:spPr>
        <p:txBody>
          <a:bodyPr wrap="none" rtlCol="0">
            <a:spAutoFit/>
          </a:bodyPr>
          <a:lstStyle/>
          <a:p>
            <a:r>
              <a:rPr lang="en-US" sz="2800" spc="-120">
                <a:solidFill>
                  <a:srgbClr val="FF0000"/>
                </a:solidFill>
                <a:latin typeface="+mj-lt"/>
              </a:rPr>
              <a:t>20 dm</a:t>
            </a:r>
          </a:p>
        </p:txBody>
      </p:sp>
      <p:sp>
        <p:nvSpPr>
          <p:cNvPr id="26" name="TextBox 25">
            <a:extLst>
              <a:ext uri="{FF2B5EF4-FFF2-40B4-BE49-F238E27FC236}">
                <a16:creationId xmlns:a16="http://schemas.microsoft.com/office/drawing/2014/main" id="{A9210714-F70F-4886-9D0C-6C93AEE5025C}"/>
              </a:ext>
            </a:extLst>
          </p:cNvPr>
          <p:cNvSpPr txBox="1"/>
          <p:nvPr/>
        </p:nvSpPr>
        <p:spPr>
          <a:xfrm>
            <a:off x="3118642" y="1743972"/>
            <a:ext cx="1042273" cy="523220"/>
          </a:xfrm>
          <a:prstGeom prst="rect">
            <a:avLst/>
          </a:prstGeom>
          <a:noFill/>
        </p:spPr>
        <p:txBody>
          <a:bodyPr wrap="none" rtlCol="0">
            <a:spAutoFit/>
          </a:bodyPr>
          <a:lstStyle/>
          <a:p>
            <a:r>
              <a:rPr lang="en-US" sz="2800" spc="-120">
                <a:solidFill>
                  <a:srgbClr val="FF0000"/>
                </a:solidFill>
                <a:latin typeface="+mj-lt"/>
              </a:rPr>
              <a:t>13 dm</a:t>
            </a:r>
          </a:p>
        </p:txBody>
      </p:sp>
    </p:spTree>
    <p:extLst>
      <p:ext uri="{BB962C8B-B14F-4D97-AF65-F5344CB8AC3E}">
        <p14:creationId xmlns:p14="http://schemas.microsoft.com/office/powerpoint/2010/main" val="3021540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1</a:t>
              </a:r>
            </a:p>
          </p:txBody>
        </p:sp>
      </p:grpSp>
      <p:sp>
        <p:nvSpPr>
          <p:cNvPr id="8" name="PHẠM DUYÊN 2 - 9Slide.vn">
            <a:extLst>
              <a:ext uri="{FF2B5EF4-FFF2-40B4-BE49-F238E27FC236}">
                <a16:creationId xmlns:a16="http://schemas.microsoft.com/office/drawing/2014/main" id="{30B347E5-9BD3-4996-B24D-814C8EE10084}"/>
              </a:ext>
            </a:extLst>
          </p:cNvPr>
          <p:cNvSpPr txBox="1"/>
          <p:nvPr/>
        </p:nvSpPr>
        <p:spPr>
          <a:xfrm>
            <a:off x="997222" y="472826"/>
            <a:ext cx="10719116" cy="2107244"/>
          </a:xfrm>
          <a:prstGeom prst="roundRect">
            <a:avLst/>
          </a:prstGeom>
          <a:noFill/>
        </p:spPr>
        <p:txBody>
          <a:bodyPr wrap="square" rtlCol="0">
            <a:spAutoFit/>
          </a:bodyPr>
          <a:lstStyle/>
          <a:p>
            <a:pPr algn="just">
              <a:lnSpc>
                <a:spcPct val="92000"/>
              </a:lnSpc>
            </a:pPr>
            <a:r>
              <a:rPr lang="vi-VN" sz="3200">
                <a:solidFill>
                  <a:schemeClr val="tx1">
                    <a:lumMod val="85000"/>
                    <a:lumOff val="15000"/>
                  </a:schemeClr>
                </a:solidFill>
              </a:rPr>
              <a:t>Một con đường thẳng nối từ địa điểm A đến địa điểm B. Do đoạn đường CD bị hỏng nên người ta phải làm một đường tránh CMND có kích thước như hình vẽ. Biết CDNM là hình chữ nhật.</a:t>
            </a:r>
            <a:endParaRPr lang="en-US" sz="4800" spc="-40">
              <a:solidFill>
                <a:schemeClr val="tx1">
                  <a:lumMod val="85000"/>
                  <a:lumOff val="15000"/>
                </a:schemeClr>
              </a:solidFill>
            </a:endParaRPr>
          </a:p>
        </p:txBody>
      </p:sp>
      <p:grpSp>
        <p:nvGrpSpPr>
          <p:cNvPr id="9" name="Group 8">
            <a:extLst>
              <a:ext uri="{FF2B5EF4-FFF2-40B4-BE49-F238E27FC236}">
                <a16:creationId xmlns:a16="http://schemas.microsoft.com/office/drawing/2014/main" id="{31C2DB3B-04DC-4BEC-A138-092F47448276}"/>
              </a:ext>
            </a:extLst>
          </p:cNvPr>
          <p:cNvGrpSpPr/>
          <p:nvPr/>
        </p:nvGrpSpPr>
        <p:grpSpPr>
          <a:xfrm>
            <a:off x="611955" y="2883700"/>
            <a:ext cx="10877604" cy="2450300"/>
            <a:chOff x="611955" y="1828800"/>
            <a:chExt cx="10877604" cy="2450300"/>
          </a:xfrm>
        </p:grpSpPr>
        <p:pic>
          <p:nvPicPr>
            <p:cNvPr id="4" name="Picture 3">
              <a:extLst>
                <a:ext uri="{FF2B5EF4-FFF2-40B4-BE49-F238E27FC236}">
                  <a16:creationId xmlns:a16="http://schemas.microsoft.com/office/drawing/2014/main" id="{48A1AFEB-EEDA-4DDD-ABE4-03773910D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41" y="1828800"/>
              <a:ext cx="10787118" cy="2188690"/>
            </a:xfrm>
            <a:prstGeom prst="roundRect">
              <a:avLst>
                <a:gd name="adj" fmla="val 6399"/>
              </a:avLst>
            </a:prstGeom>
            <a:effectLst>
              <a:softEdge rad="31750"/>
            </a:effectLst>
          </p:spPr>
        </p:pic>
        <p:sp>
          <p:nvSpPr>
            <p:cNvPr id="33" name="Phạm Duyên 10 - 9Slide.vn">
              <a:extLst>
                <a:ext uri="{FF2B5EF4-FFF2-40B4-BE49-F238E27FC236}">
                  <a16:creationId xmlns:a16="http://schemas.microsoft.com/office/drawing/2014/main" id="{087CD1AB-4414-4913-8388-AC847E42720E}"/>
                </a:ext>
              </a:extLst>
            </p:cNvPr>
            <p:cNvSpPr txBox="1"/>
            <p:nvPr/>
          </p:nvSpPr>
          <p:spPr>
            <a:xfrm>
              <a:off x="611955" y="21003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A</a:t>
              </a:r>
            </a:p>
          </p:txBody>
        </p:sp>
        <p:sp>
          <p:nvSpPr>
            <p:cNvPr id="34" name="Phạm Duyên 10 - 9Slide.vn">
              <a:extLst>
                <a:ext uri="{FF2B5EF4-FFF2-40B4-BE49-F238E27FC236}">
                  <a16:creationId xmlns:a16="http://schemas.microsoft.com/office/drawing/2014/main" id="{ADE3DA67-723C-4FFD-882A-64C6CA046786}"/>
                </a:ext>
              </a:extLst>
            </p:cNvPr>
            <p:cNvSpPr txBox="1"/>
            <p:nvPr/>
          </p:nvSpPr>
          <p:spPr>
            <a:xfrm>
              <a:off x="3797300" y="20241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C</a:t>
              </a:r>
            </a:p>
          </p:txBody>
        </p:sp>
        <p:sp>
          <p:nvSpPr>
            <p:cNvPr id="35" name="Phạm Duyên 10 - 9Slide.vn">
              <a:extLst>
                <a:ext uri="{FF2B5EF4-FFF2-40B4-BE49-F238E27FC236}">
                  <a16:creationId xmlns:a16="http://schemas.microsoft.com/office/drawing/2014/main" id="{D6F6F35D-3B70-481B-A7B1-9733FE944A41}"/>
                </a:ext>
              </a:extLst>
            </p:cNvPr>
            <p:cNvSpPr txBox="1"/>
            <p:nvPr/>
          </p:nvSpPr>
          <p:spPr>
            <a:xfrm>
              <a:off x="7643429" y="20241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D</a:t>
              </a:r>
            </a:p>
          </p:txBody>
        </p:sp>
        <p:sp>
          <p:nvSpPr>
            <p:cNvPr id="36" name="Phạm Duyên 10 - 9Slide.vn">
              <a:extLst>
                <a:ext uri="{FF2B5EF4-FFF2-40B4-BE49-F238E27FC236}">
                  <a16:creationId xmlns:a16="http://schemas.microsoft.com/office/drawing/2014/main" id="{0BC74CA8-A93E-4AA7-ACFA-59BB11DD0E51}"/>
                </a:ext>
              </a:extLst>
            </p:cNvPr>
            <p:cNvSpPr txBox="1"/>
            <p:nvPr/>
          </p:nvSpPr>
          <p:spPr>
            <a:xfrm>
              <a:off x="3797300" y="3594930"/>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M</a:t>
              </a:r>
            </a:p>
          </p:txBody>
        </p:sp>
        <p:sp>
          <p:nvSpPr>
            <p:cNvPr id="37" name="Phạm Duyên 10 - 9Slide.vn">
              <a:extLst>
                <a:ext uri="{FF2B5EF4-FFF2-40B4-BE49-F238E27FC236}">
                  <a16:creationId xmlns:a16="http://schemas.microsoft.com/office/drawing/2014/main" id="{7D1771F5-7DBB-459E-AF44-6CE80371410F}"/>
                </a:ext>
              </a:extLst>
            </p:cNvPr>
            <p:cNvSpPr txBox="1"/>
            <p:nvPr/>
          </p:nvSpPr>
          <p:spPr>
            <a:xfrm>
              <a:off x="7643429" y="3594930"/>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N</a:t>
              </a:r>
            </a:p>
          </p:txBody>
        </p:sp>
        <p:sp>
          <p:nvSpPr>
            <p:cNvPr id="38" name="Phạm Duyên 10 - 9Slide.vn">
              <a:extLst>
                <a:ext uri="{FF2B5EF4-FFF2-40B4-BE49-F238E27FC236}">
                  <a16:creationId xmlns:a16="http://schemas.microsoft.com/office/drawing/2014/main" id="{D717E6CD-6311-43B9-9B3E-BE0B0C2A6BE8}"/>
                </a:ext>
              </a:extLst>
            </p:cNvPr>
            <p:cNvSpPr txBox="1"/>
            <p:nvPr/>
          </p:nvSpPr>
          <p:spPr>
            <a:xfrm>
              <a:off x="10896600" y="20241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B</a:t>
              </a:r>
            </a:p>
          </p:txBody>
        </p:sp>
        <p:sp>
          <p:nvSpPr>
            <p:cNvPr id="39" name="TextBox 38">
              <a:extLst>
                <a:ext uri="{FF2B5EF4-FFF2-40B4-BE49-F238E27FC236}">
                  <a16:creationId xmlns:a16="http://schemas.microsoft.com/office/drawing/2014/main" id="{3CAF6773-6566-4866-911E-4B81D442351B}"/>
                </a:ext>
              </a:extLst>
            </p:cNvPr>
            <p:cNvSpPr txBox="1"/>
            <p:nvPr/>
          </p:nvSpPr>
          <p:spPr>
            <a:xfrm>
              <a:off x="3477959" y="2715748"/>
              <a:ext cx="823623" cy="523220"/>
            </a:xfrm>
            <a:prstGeom prst="rect">
              <a:avLst/>
            </a:prstGeom>
            <a:noFill/>
          </p:spPr>
          <p:txBody>
            <a:bodyPr wrap="none" rtlCol="0">
              <a:spAutoFit/>
            </a:bodyPr>
            <a:lstStyle/>
            <a:p>
              <a:r>
                <a:rPr lang="en-US" sz="2800" spc="-120">
                  <a:solidFill>
                    <a:srgbClr val="FF0000"/>
                  </a:solidFill>
                </a:rPr>
                <a:t>1 km</a:t>
              </a:r>
            </a:p>
          </p:txBody>
        </p:sp>
        <p:sp>
          <p:nvSpPr>
            <p:cNvPr id="40" name="TextBox 39">
              <a:extLst>
                <a:ext uri="{FF2B5EF4-FFF2-40B4-BE49-F238E27FC236}">
                  <a16:creationId xmlns:a16="http://schemas.microsoft.com/office/drawing/2014/main" id="{3D1493B2-5B43-4BB4-920C-33CBE7958931}"/>
                </a:ext>
              </a:extLst>
            </p:cNvPr>
            <p:cNvSpPr txBox="1"/>
            <p:nvPr/>
          </p:nvSpPr>
          <p:spPr>
            <a:xfrm>
              <a:off x="5583736" y="3755880"/>
              <a:ext cx="889346" cy="523220"/>
            </a:xfrm>
            <a:prstGeom prst="rect">
              <a:avLst/>
            </a:prstGeom>
            <a:noFill/>
          </p:spPr>
          <p:txBody>
            <a:bodyPr wrap="none" rtlCol="0">
              <a:spAutoFit/>
            </a:bodyPr>
            <a:lstStyle/>
            <a:p>
              <a:r>
                <a:rPr lang="en-US" sz="2800" spc="-120">
                  <a:solidFill>
                    <a:srgbClr val="FF0000"/>
                  </a:solidFill>
                </a:rPr>
                <a:t>2 km</a:t>
              </a:r>
            </a:p>
          </p:txBody>
        </p:sp>
      </p:grpSp>
      <p:grpSp>
        <p:nvGrpSpPr>
          <p:cNvPr id="42" name="PHẠM DUYÊN - 9Slide.vn 11 - 9Slide.vn">
            <a:extLst>
              <a:ext uri="{FF2B5EF4-FFF2-40B4-BE49-F238E27FC236}">
                <a16:creationId xmlns:a16="http://schemas.microsoft.com/office/drawing/2014/main" id="{E188730D-B8DF-4C70-8240-840D16C505FA}"/>
              </a:ext>
            </a:extLst>
          </p:cNvPr>
          <p:cNvGrpSpPr/>
          <p:nvPr/>
        </p:nvGrpSpPr>
        <p:grpSpPr>
          <a:xfrm>
            <a:off x="2848542" y="5486400"/>
            <a:ext cx="6676458" cy="584775"/>
            <a:chOff x="879794" y="2862855"/>
            <a:chExt cx="6676458" cy="584775"/>
          </a:xfrm>
        </p:grpSpPr>
        <p:sp>
          <p:nvSpPr>
            <p:cNvPr id="46" name="TextBox 45">
              <a:extLst>
                <a:ext uri="{FF2B5EF4-FFF2-40B4-BE49-F238E27FC236}">
                  <a16:creationId xmlns:a16="http://schemas.microsoft.com/office/drawing/2014/main" id="{F6A39210-0235-4292-A5B6-607A9519D79F}"/>
                </a:ext>
              </a:extLst>
            </p:cNvPr>
            <p:cNvSpPr txBox="1">
              <a:spLocks noChangeAspect="1"/>
            </p:cNvSpPr>
            <p:nvPr/>
          </p:nvSpPr>
          <p:spPr>
            <a:xfrm>
              <a:off x="879794" y="2862855"/>
              <a:ext cx="6676458" cy="584775"/>
            </a:xfrm>
            <a:prstGeom prst="rect">
              <a:avLst/>
            </a:prstGeom>
            <a:solidFill>
              <a:scrgbClr r="0" g="0" b="0">
                <a:alpha val="0"/>
              </a:scrgbClr>
            </a:solidFill>
          </p:spPr>
          <p:txBody>
            <a:bodyPr wrap="square" rtlCol="0">
              <a:spAutoFit/>
            </a:bodyPr>
            <a:lstStyle/>
            <a:p>
              <a:r>
                <a:rPr lang="en-US" sz="3200" spc="-180">
                  <a:solidFill>
                    <a:schemeClr val="tx1">
                      <a:lumMod val="75000"/>
                      <a:lumOff val="25000"/>
                    </a:schemeClr>
                  </a:solidFill>
                </a:rPr>
                <a:t>a) Độ dài đoạn đường CD là          km.</a:t>
              </a:r>
            </a:p>
          </p:txBody>
        </p:sp>
        <p:sp>
          <p:nvSpPr>
            <p:cNvPr id="54" name="Phạm Duyên 1 - 9Slide.vn">
              <a:extLst>
                <a:ext uri="{FF2B5EF4-FFF2-40B4-BE49-F238E27FC236}">
                  <a16:creationId xmlns:a16="http://schemas.microsoft.com/office/drawing/2014/main" id="{FFBFA5FC-BB4C-42CF-BA8B-3169EB2CB9AB}"/>
                </a:ext>
              </a:extLst>
            </p:cNvPr>
            <p:cNvSpPr/>
            <p:nvPr/>
          </p:nvSpPr>
          <p:spPr>
            <a:xfrm>
              <a:off x="5727452" y="2930645"/>
              <a:ext cx="493652" cy="495012"/>
            </a:xfrm>
            <a:prstGeom prst="roundRect">
              <a:avLst>
                <a:gd name="adj" fmla="val 20983"/>
              </a:avLst>
            </a:prstGeom>
            <a:solidFill>
              <a:schemeClr val="bg1"/>
            </a:solidFill>
            <a:ln w="19050">
              <a:solidFill>
                <a:srgbClr val="FFB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mj-lt"/>
                  <a:cs typeface="Arial" panose="020B0604020202020204" pitchFamily="34" charset="0"/>
                </a:rPr>
                <a:t>?</a:t>
              </a:r>
            </a:p>
          </p:txBody>
        </p:sp>
      </p:grpSp>
      <p:sp>
        <p:nvSpPr>
          <p:cNvPr id="61" name="PHẠM DUYÊN - 9Slide.vn 12 - 9Slide.vn">
            <a:extLst>
              <a:ext uri="{FF2B5EF4-FFF2-40B4-BE49-F238E27FC236}">
                <a16:creationId xmlns:a16="http://schemas.microsoft.com/office/drawing/2014/main" id="{1B798E1F-F1B7-423B-B92E-5E4611120D97}"/>
              </a:ext>
            </a:extLst>
          </p:cNvPr>
          <p:cNvSpPr/>
          <p:nvPr/>
        </p:nvSpPr>
        <p:spPr>
          <a:xfrm>
            <a:off x="7745850" y="5582765"/>
            <a:ext cx="400702" cy="438728"/>
          </a:xfrm>
          <a:prstGeom prst="roundRect">
            <a:avLst>
              <a:gd name="adj" fmla="val 1785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Arial" panose="020B0604020202020204" pitchFamily="34" charset="0"/>
                <a:cs typeface="Arial" panose="020B0604020202020204" pitchFamily="34" charset="0"/>
              </a:rPr>
              <a:t>2</a:t>
            </a:r>
          </a:p>
        </p:txBody>
      </p:sp>
      <p:sp>
        <p:nvSpPr>
          <p:cNvPr id="64" name="TextBox 63">
            <a:extLst>
              <a:ext uri="{FF2B5EF4-FFF2-40B4-BE49-F238E27FC236}">
                <a16:creationId xmlns:a16="http://schemas.microsoft.com/office/drawing/2014/main" id="{227DEC31-5564-43E4-9659-1734E7D53BE2}"/>
              </a:ext>
            </a:extLst>
          </p:cNvPr>
          <p:cNvSpPr txBox="1"/>
          <p:nvPr/>
        </p:nvSpPr>
        <p:spPr>
          <a:xfrm>
            <a:off x="5539716" y="2555844"/>
            <a:ext cx="889346" cy="523220"/>
          </a:xfrm>
          <a:prstGeom prst="rect">
            <a:avLst/>
          </a:prstGeom>
          <a:noFill/>
        </p:spPr>
        <p:txBody>
          <a:bodyPr wrap="none" rtlCol="0">
            <a:spAutoFit/>
          </a:bodyPr>
          <a:lstStyle/>
          <a:p>
            <a:r>
              <a:rPr lang="en-US" sz="2800" spc="-120">
                <a:solidFill>
                  <a:srgbClr val="FF0000"/>
                </a:solidFill>
              </a:rPr>
              <a:t>2 km</a:t>
            </a:r>
          </a:p>
        </p:txBody>
      </p:sp>
    </p:spTree>
    <p:extLst>
      <p:ext uri="{BB962C8B-B14F-4D97-AF65-F5344CB8AC3E}">
        <p14:creationId xmlns:p14="http://schemas.microsoft.com/office/powerpoint/2010/main" val="180462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14:presetBounceEnd="76000">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14:bounceEnd="76000">
                                          <p:cBhvr additive="base">
                                            <p:cTn id="17" dur="1250" fill="hold"/>
                                            <p:tgtEl>
                                              <p:spTgt spid="42"/>
                                            </p:tgtEl>
                                            <p:attrNameLst>
                                              <p:attrName>ppt_x</p:attrName>
                                            </p:attrNameLst>
                                          </p:cBhvr>
                                          <p:tavLst>
                                            <p:tav tm="0">
                                              <p:val>
                                                <p:strVal val="0-#ppt_w/2"/>
                                              </p:val>
                                            </p:tav>
                                            <p:tav tm="100000">
                                              <p:val>
                                                <p:strVal val="#ppt_x"/>
                                              </p:val>
                                            </p:tav>
                                          </p:tavLst>
                                        </p:anim>
                                        <p:anim calcmode="lin" valueType="num" p14:bounceEnd="76000">
                                          <p:cBhvr additive="base">
                                            <p:cTn id="18" dur="125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randombar(horizontal)">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randombar(horizontal)">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1" grpId="0" animBg="1"/>
          <p:bldP spid="6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1250" fill="hold"/>
                                            <p:tgtEl>
                                              <p:spTgt spid="42"/>
                                            </p:tgtEl>
                                            <p:attrNameLst>
                                              <p:attrName>ppt_x</p:attrName>
                                            </p:attrNameLst>
                                          </p:cBhvr>
                                          <p:tavLst>
                                            <p:tav tm="0">
                                              <p:val>
                                                <p:strVal val="0-#ppt_w/2"/>
                                              </p:val>
                                            </p:tav>
                                            <p:tav tm="100000">
                                              <p:val>
                                                <p:strVal val="#ppt_x"/>
                                              </p:val>
                                            </p:tav>
                                          </p:tavLst>
                                        </p:anim>
                                        <p:anim calcmode="lin" valueType="num">
                                          <p:cBhvr additive="base">
                                            <p:cTn id="18" dur="125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randombar(horizontal)">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randombar(horizontal)">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1" grpId="0" animBg="1"/>
          <p:bldP spid="6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1</a:t>
              </a:r>
            </a:p>
          </p:txBody>
        </p:sp>
      </p:grpSp>
      <p:grpSp>
        <p:nvGrpSpPr>
          <p:cNvPr id="9" name="Group 8">
            <a:extLst>
              <a:ext uri="{FF2B5EF4-FFF2-40B4-BE49-F238E27FC236}">
                <a16:creationId xmlns:a16="http://schemas.microsoft.com/office/drawing/2014/main" id="{31C2DB3B-04DC-4BEC-A138-092F47448276}"/>
              </a:ext>
            </a:extLst>
          </p:cNvPr>
          <p:cNvGrpSpPr/>
          <p:nvPr/>
        </p:nvGrpSpPr>
        <p:grpSpPr>
          <a:xfrm>
            <a:off x="957530" y="836507"/>
            <a:ext cx="10877604" cy="2450300"/>
            <a:chOff x="611955" y="1828800"/>
            <a:chExt cx="10877604" cy="2450300"/>
          </a:xfrm>
        </p:grpSpPr>
        <p:pic>
          <p:nvPicPr>
            <p:cNvPr id="4" name="Picture 3">
              <a:extLst>
                <a:ext uri="{FF2B5EF4-FFF2-40B4-BE49-F238E27FC236}">
                  <a16:creationId xmlns:a16="http://schemas.microsoft.com/office/drawing/2014/main" id="{48A1AFEB-EEDA-4DDD-ABE4-03773910D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41" y="1828800"/>
              <a:ext cx="10787118" cy="2188690"/>
            </a:xfrm>
            <a:prstGeom prst="roundRect">
              <a:avLst>
                <a:gd name="adj" fmla="val 6399"/>
              </a:avLst>
            </a:prstGeom>
            <a:effectLst>
              <a:softEdge rad="31750"/>
            </a:effectLst>
          </p:spPr>
        </p:pic>
        <p:sp>
          <p:nvSpPr>
            <p:cNvPr id="33" name="Phạm Duyên 10 - 9Slide.vn">
              <a:extLst>
                <a:ext uri="{FF2B5EF4-FFF2-40B4-BE49-F238E27FC236}">
                  <a16:creationId xmlns:a16="http://schemas.microsoft.com/office/drawing/2014/main" id="{087CD1AB-4414-4913-8388-AC847E42720E}"/>
                </a:ext>
              </a:extLst>
            </p:cNvPr>
            <p:cNvSpPr txBox="1"/>
            <p:nvPr/>
          </p:nvSpPr>
          <p:spPr>
            <a:xfrm>
              <a:off x="611955" y="21003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A</a:t>
              </a:r>
            </a:p>
          </p:txBody>
        </p:sp>
        <p:sp>
          <p:nvSpPr>
            <p:cNvPr id="34" name="Phạm Duyên 10 - 9Slide.vn">
              <a:extLst>
                <a:ext uri="{FF2B5EF4-FFF2-40B4-BE49-F238E27FC236}">
                  <a16:creationId xmlns:a16="http://schemas.microsoft.com/office/drawing/2014/main" id="{ADE3DA67-723C-4FFD-882A-64C6CA046786}"/>
                </a:ext>
              </a:extLst>
            </p:cNvPr>
            <p:cNvSpPr txBox="1"/>
            <p:nvPr/>
          </p:nvSpPr>
          <p:spPr>
            <a:xfrm>
              <a:off x="3797300" y="20241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C</a:t>
              </a:r>
            </a:p>
          </p:txBody>
        </p:sp>
        <p:sp>
          <p:nvSpPr>
            <p:cNvPr id="35" name="Phạm Duyên 10 - 9Slide.vn">
              <a:extLst>
                <a:ext uri="{FF2B5EF4-FFF2-40B4-BE49-F238E27FC236}">
                  <a16:creationId xmlns:a16="http://schemas.microsoft.com/office/drawing/2014/main" id="{D6F6F35D-3B70-481B-A7B1-9733FE944A41}"/>
                </a:ext>
              </a:extLst>
            </p:cNvPr>
            <p:cNvSpPr txBox="1"/>
            <p:nvPr/>
          </p:nvSpPr>
          <p:spPr>
            <a:xfrm>
              <a:off x="7643429" y="20241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D</a:t>
              </a:r>
            </a:p>
          </p:txBody>
        </p:sp>
        <p:sp>
          <p:nvSpPr>
            <p:cNvPr id="36" name="Phạm Duyên 10 - 9Slide.vn">
              <a:extLst>
                <a:ext uri="{FF2B5EF4-FFF2-40B4-BE49-F238E27FC236}">
                  <a16:creationId xmlns:a16="http://schemas.microsoft.com/office/drawing/2014/main" id="{0BC74CA8-A93E-4AA7-ACFA-59BB11DD0E51}"/>
                </a:ext>
              </a:extLst>
            </p:cNvPr>
            <p:cNvSpPr txBox="1"/>
            <p:nvPr/>
          </p:nvSpPr>
          <p:spPr>
            <a:xfrm>
              <a:off x="3797300" y="3594930"/>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M</a:t>
              </a:r>
            </a:p>
          </p:txBody>
        </p:sp>
        <p:sp>
          <p:nvSpPr>
            <p:cNvPr id="37" name="Phạm Duyên 10 - 9Slide.vn">
              <a:extLst>
                <a:ext uri="{FF2B5EF4-FFF2-40B4-BE49-F238E27FC236}">
                  <a16:creationId xmlns:a16="http://schemas.microsoft.com/office/drawing/2014/main" id="{7D1771F5-7DBB-459E-AF44-6CE80371410F}"/>
                </a:ext>
              </a:extLst>
            </p:cNvPr>
            <p:cNvSpPr txBox="1"/>
            <p:nvPr/>
          </p:nvSpPr>
          <p:spPr>
            <a:xfrm>
              <a:off x="7643429" y="3594930"/>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N</a:t>
              </a:r>
            </a:p>
          </p:txBody>
        </p:sp>
        <p:sp>
          <p:nvSpPr>
            <p:cNvPr id="38" name="Phạm Duyên 10 - 9Slide.vn">
              <a:extLst>
                <a:ext uri="{FF2B5EF4-FFF2-40B4-BE49-F238E27FC236}">
                  <a16:creationId xmlns:a16="http://schemas.microsoft.com/office/drawing/2014/main" id="{D717E6CD-6311-43B9-9B3E-BE0B0C2A6BE8}"/>
                </a:ext>
              </a:extLst>
            </p:cNvPr>
            <p:cNvSpPr txBox="1"/>
            <p:nvPr/>
          </p:nvSpPr>
          <p:spPr>
            <a:xfrm>
              <a:off x="10896600" y="20241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B</a:t>
              </a:r>
            </a:p>
          </p:txBody>
        </p:sp>
        <p:sp>
          <p:nvSpPr>
            <p:cNvPr id="39" name="TextBox 38">
              <a:extLst>
                <a:ext uri="{FF2B5EF4-FFF2-40B4-BE49-F238E27FC236}">
                  <a16:creationId xmlns:a16="http://schemas.microsoft.com/office/drawing/2014/main" id="{3CAF6773-6566-4866-911E-4B81D442351B}"/>
                </a:ext>
              </a:extLst>
            </p:cNvPr>
            <p:cNvSpPr txBox="1"/>
            <p:nvPr/>
          </p:nvSpPr>
          <p:spPr>
            <a:xfrm>
              <a:off x="3477959" y="2715748"/>
              <a:ext cx="823623" cy="523220"/>
            </a:xfrm>
            <a:prstGeom prst="rect">
              <a:avLst/>
            </a:prstGeom>
            <a:noFill/>
          </p:spPr>
          <p:txBody>
            <a:bodyPr wrap="none" rtlCol="0">
              <a:spAutoFit/>
            </a:bodyPr>
            <a:lstStyle/>
            <a:p>
              <a:r>
                <a:rPr lang="en-US" sz="2800" spc="-120">
                  <a:solidFill>
                    <a:srgbClr val="FF0000"/>
                  </a:solidFill>
                </a:rPr>
                <a:t>1 km</a:t>
              </a:r>
            </a:p>
          </p:txBody>
        </p:sp>
        <p:sp>
          <p:nvSpPr>
            <p:cNvPr id="40" name="TextBox 39">
              <a:extLst>
                <a:ext uri="{FF2B5EF4-FFF2-40B4-BE49-F238E27FC236}">
                  <a16:creationId xmlns:a16="http://schemas.microsoft.com/office/drawing/2014/main" id="{3D1493B2-5B43-4BB4-920C-33CBE7958931}"/>
                </a:ext>
              </a:extLst>
            </p:cNvPr>
            <p:cNvSpPr txBox="1"/>
            <p:nvPr/>
          </p:nvSpPr>
          <p:spPr>
            <a:xfrm>
              <a:off x="5583736" y="3755880"/>
              <a:ext cx="889346" cy="523220"/>
            </a:xfrm>
            <a:prstGeom prst="rect">
              <a:avLst/>
            </a:prstGeom>
            <a:noFill/>
          </p:spPr>
          <p:txBody>
            <a:bodyPr wrap="none" rtlCol="0">
              <a:spAutoFit/>
            </a:bodyPr>
            <a:lstStyle/>
            <a:p>
              <a:r>
                <a:rPr lang="en-US" sz="2800" spc="-120">
                  <a:solidFill>
                    <a:srgbClr val="FF0000"/>
                  </a:solidFill>
                </a:rPr>
                <a:t>2 km</a:t>
              </a:r>
            </a:p>
          </p:txBody>
        </p:sp>
      </p:grpSp>
      <p:sp>
        <p:nvSpPr>
          <p:cNvPr id="22" name="TextBox 21">
            <a:extLst>
              <a:ext uri="{FF2B5EF4-FFF2-40B4-BE49-F238E27FC236}">
                <a16:creationId xmlns:a16="http://schemas.microsoft.com/office/drawing/2014/main" id="{85E58BF4-E530-424E-8AD9-D2105035CB52}"/>
              </a:ext>
            </a:extLst>
          </p:cNvPr>
          <p:cNvSpPr txBox="1"/>
          <p:nvPr/>
        </p:nvSpPr>
        <p:spPr>
          <a:xfrm>
            <a:off x="699084" y="3652897"/>
            <a:ext cx="10883316" cy="2230291"/>
          </a:xfrm>
          <a:prstGeom prst="rect">
            <a:avLst/>
          </a:prstGeom>
          <a:noFill/>
        </p:spPr>
        <p:txBody>
          <a:bodyPr wrap="square">
            <a:spAutoFit/>
          </a:bodyPr>
          <a:lstStyle/>
          <a:p>
            <a:pPr algn="l" latinLnBrk="0">
              <a:lnSpc>
                <a:spcPct val="110000"/>
              </a:lnSpc>
            </a:pPr>
            <a:r>
              <a:rPr lang="vi-VN" sz="3200" b="0" i="0">
                <a:solidFill>
                  <a:schemeClr val="accent6"/>
                </a:solidFill>
                <a:effectLst/>
                <a:latin typeface="+mj-lt"/>
              </a:rPr>
              <a:t>b) Chọn câu trả lời đúng.</a:t>
            </a:r>
          </a:p>
          <a:p>
            <a:pPr algn="l" latinLnBrk="0">
              <a:lnSpc>
                <a:spcPct val="110000"/>
              </a:lnSpc>
            </a:pPr>
            <a:r>
              <a:rPr lang="vi-VN" sz="3200" b="0" i="0">
                <a:solidFill>
                  <a:srgbClr val="333333"/>
                </a:solidFill>
                <a:effectLst/>
              </a:rPr>
              <a:t>Đi từ địa điểm A đến địa điểm B theo đường tránh dài hơn đi theo đường thẳng bao nhiêu ki-lô-mét?</a:t>
            </a:r>
          </a:p>
          <a:p>
            <a:pPr algn="l" latinLnBrk="0">
              <a:lnSpc>
                <a:spcPct val="110000"/>
              </a:lnSpc>
            </a:pPr>
            <a:r>
              <a:rPr lang="vi-VN" sz="3200" b="0" i="0">
                <a:solidFill>
                  <a:srgbClr val="333333"/>
                </a:solidFill>
                <a:effectLst/>
              </a:rPr>
              <a:t>A. 1km                   B. 3 km                  C. 2 km</a:t>
            </a:r>
          </a:p>
        </p:txBody>
      </p:sp>
      <p:sp>
        <p:nvSpPr>
          <p:cNvPr id="23" name="TextBox 22">
            <a:extLst>
              <a:ext uri="{FF2B5EF4-FFF2-40B4-BE49-F238E27FC236}">
                <a16:creationId xmlns:a16="http://schemas.microsoft.com/office/drawing/2014/main" id="{F296DD4E-8453-4C24-A1C7-52E30AE8F26C}"/>
              </a:ext>
            </a:extLst>
          </p:cNvPr>
          <p:cNvSpPr txBox="1"/>
          <p:nvPr/>
        </p:nvSpPr>
        <p:spPr>
          <a:xfrm>
            <a:off x="8077200" y="1723455"/>
            <a:ext cx="823623" cy="523220"/>
          </a:xfrm>
          <a:prstGeom prst="rect">
            <a:avLst/>
          </a:prstGeom>
          <a:noFill/>
        </p:spPr>
        <p:txBody>
          <a:bodyPr wrap="none" rtlCol="0">
            <a:spAutoFit/>
          </a:bodyPr>
          <a:lstStyle/>
          <a:p>
            <a:r>
              <a:rPr lang="en-US" sz="2800" spc="-120">
                <a:solidFill>
                  <a:srgbClr val="FF0000"/>
                </a:solidFill>
              </a:rPr>
              <a:t>1 km</a:t>
            </a:r>
          </a:p>
        </p:txBody>
      </p:sp>
      <p:sp>
        <p:nvSpPr>
          <p:cNvPr id="24" name="TextBox 23">
            <a:extLst>
              <a:ext uri="{FF2B5EF4-FFF2-40B4-BE49-F238E27FC236}">
                <a16:creationId xmlns:a16="http://schemas.microsoft.com/office/drawing/2014/main" id="{6DB66FD4-8665-4AAB-A5B5-0A1DE9D38D1A}"/>
              </a:ext>
            </a:extLst>
          </p:cNvPr>
          <p:cNvSpPr txBox="1"/>
          <p:nvPr/>
        </p:nvSpPr>
        <p:spPr>
          <a:xfrm>
            <a:off x="5916611" y="477575"/>
            <a:ext cx="889346" cy="523220"/>
          </a:xfrm>
          <a:prstGeom prst="rect">
            <a:avLst/>
          </a:prstGeom>
          <a:noFill/>
        </p:spPr>
        <p:txBody>
          <a:bodyPr wrap="none" rtlCol="0">
            <a:spAutoFit/>
          </a:bodyPr>
          <a:lstStyle/>
          <a:p>
            <a:r>
              <a:rPr lang="en-US" sz="2800" spc="-120">
                <a:solidFill>
                  <a:srgbClr val="FF0000"/>
                </a:solidFill>
              </a:rPr>
              <a:t>2 km</a:t>
            </a:r>
          </a:p>
        </p:txBody>
      </p:sp>
      <p:sp>
        <p:nvSpPr>
          <p:cNvPr id="25" name="PHẠM DUYÊN 4 - 9Slide.vn">
            <a:extLst>
              <a:ext uri="{FF2B5EF4-FFF2-40B4-BE49-F238E27FC236}">
                <a16:creationId xmlns:a16="http://schemas.microsoft.com/office/drawing/2014/main" id="{076012E2-1E80-42FD-BD45-E0FD19F9F361}"/>
              </a:ext>
            </a:extLst>
          </p:cNvPr>
          <p:cNvSpPr/>
          <p:nvPr/>
        </p:nvSpPr>
        <p:spPr>
          <a:xfrm>
            <a:off x="6591300" y="5287292"/>
            <a:ext cx="578848" cy="58007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Arial" panose="020B0604020202020204" pitchFamily="34" charset="0"/>
              <a:cs typeface="Arial" panose="020B0604020202020204" pitchFamily="34" charset="0"/>
            </a:endParaRPr>
          </a:p>
        </p:txBody>
      </p:sp>
      <p:cxnSp>
        <p:nvCxnSpPr>
          <p:cNvPr id="26" name="Jellyfish 2 21 - 9Slide.vn">
            <a:extLst>
              <a:ext uri="{FF2B5EF4-FFF2-40B4-BE49-F238E27FC236}">
                <a16:creationId xmlns:a16="http://schemas.microsoft.com/office/drawing/2014/main" id="{09F37FFA-8B1D-492F-9FA2-39DD0E0586E7}"/>
              </a:ext>
            </a:extLst>
          </p:cNvPr>
          <p:cNvCxnSpPr>
            <a:cxnSpLocks/>
          </p:cNvCxnSpPr>
          <p:nvPr/>
        </p:nvCxnSpPr>
        <p:spPr>
          <a:xfrm>
            <a:off x="4648200" y="1084129"/>
            <a:ext cx="0" cy="1648978"/>
          </a:xfrm>
          <a:prstGeom prst="line">
            <a:avLst/>
          </a:prstGeom>
          <a:ln w="28575" cap="rnd">
            <a:solidFill>
              <a:schemeClr val="tx1"/>
            </a:solidFill>
            <a:prstDash val="sysDash"/>
            <a:round/>
          </a:ln>
        </p:spPr>
        <p:style>
          <a:lnRef idx="1">
            <a:schemeClr val="accent1"/>
          </a:lnRef>
          <a:fillRef idx="0">
            <a:schemeClr val="accent1"/>
          </a:fillRef>
          <a:effectRef idx="0">
            <a:schemeClr val="accent1"/>
          </a:effectRef>
          <a:fontRef idx="minor">
            <a:schemeClr val="tx1"/>
          </a:fontRef>
        </p:style>
      </p:cxnSp>
      <p:cxnSp>
        <p:nvCxnSpPr>
          <p:cNvPr id="28" name="Jellyfish 2 21 - 9Slide.vn">
            <a:extLst>
              <a:ext uri="{FF2B5EF4-FFF2-40B4-BE49-F238E27FC236}">
                <a16:creationId xmlns:a16="http://schemas.microsoft.com/office/drawing/2014/main" id="{746B231C-E68B-408C-B2E5-46C2F1FDBF94}"/>
              </a:ext>
            </a:extLst>
          </p:cNvPr>
          <p:cNvCxnSpPr>
            <a:cxnSpLocks/>
          </p:cNvCxnSpPr>
          <p:nvPr/>
        </p:nvCxnSpPr>
        <p:spPr>
          <a:xfrm>
            <a:off x="8046720" y="1084129"/>
            <a:ext cx="0" cy="1648978"/>
          </a:xfrm>
          <a:prstGeom prst="line">
            <a:avLst/>
          </a:prstGeom>
          <a:ln w="28575" cap="rnd">
            <a:solidFill>
              <a:schemeClr val="tx1"/>
            </a:solidFill>
            <a:prstDash val="sys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502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2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2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3</a:t>
              </a:r>
            </a:p>
          </p:txBody>
        </p:sp>
      </p:grpSp>
      <p:sp>
        <p:nvSpPr>
          <p:cNvPr id="8" name="PHẠM DUYÊN 2 - 9Slide.vn">
            <a:extLst>
              <a:ext uri="{FF2B5EF4-FFF2-40B4-BE49-F238E27FC236}">
                <a16:creationId xmlns:a16="http://schemas.microsoft.com/office/drawing/2014/main" id="{30B347E5-9BD3-4996-B24D-814C8EE10084}"/>
              </a:ext>
            </a:extLst>
          </p:cNvPr>
          <p:cNvSpPr txBox="1"/>
          <p:nvPr/>
        </p:nvSpPr>
        <p:spPr>
          <a:xfrm>
            <a:off x="1026251" y="381000"/>
            <a:ext cx="10731409" cy="1328023"/>
          </a:xfrm>
          <a:prstGeom prst="roundRect">
            <a:avLst/>
          </a:prstGeom>
          <a:noFill/>
        </p:spPr>
        <p:txBody>
          <a:bodyPr wrap="square" rtlCol="0">
            <a:spAutoFit/>
          </a:bodyPr>
          <a:lstStyle/>
          <a:p>
            <a:r>
              <a:rPr lang="vi-VN" sz="3600"/>
              <a:t>Với 6 que tính, Rô-bốt xếp được một hình chữ nhật như hình bên.</a:t>
            </a:r>
          </a:p>
        </p:txBody>
      </p:sp>
      <p:pic>
        <p:nvPicPr>
          <p:cNvPr id="4" name="Picture 3">
            <a:extLst>
              <a:ext uri="{FF2B5EF4-FFF2-40B4-BE49-F238E27FC236}">
                <a16:creationId xmlns:a16="http://schemas.microsoft.com/office/drawing/2014/main" id="{EA6FF901-E486-4B3B-9B9C-7213D94B2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1" y="1905000"/>
            <a:ext cx="5638798" cy="2476226"/>
          </a:xfrm>
          <a:prstGeom prst="roundRect">
            <a:avLst/>
          </a:prstGeom>
          <a:effectLst>
            <a:softEdge rad="63500"/>
          </a:effectLst>
        </p:spPr>
      </p:pic>
    </p:spTree>
    <p:extLst>
      <p:ext uri="{BB962C8B-B14F-4D97-AF65-F5344CB8AC3E}">
        <p14:creationId xmlns:p14="http://schemas.microsoft.com/office/powerpoint/2010/main" val="1279106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2" presetClass="entr" presetSubtype="2" fill="hold" nodeType="afterEffect" p14:presetBounceEnd="7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76000">
                                          <p:cBhvr additive="base">
                                            <p:cTn id="11" dur="1250" fill="hold"/>
                                            <p:tgtEl>
                                              <p:spTgt spid="4"/>
                                            </p:tgtEl>
                                            <p:attrNameLst>
                                              <p:attrName>ppt_x</p:attrName>
                                            </p:attrNameLst>
                                          </p:cBhvr>
                                          <p:tavLst>
                                            <p:tav tm="0">
                                              <p:val>
                                                <p:strVal val="1+#ppt_w/2"/>
                                              </p:val>
                                            </p:tav>
                                            <p:tav tm="100000">
                                              <p:val>
                                                <p:strVal val="#ppt_x"/>
                                              </p:val>
                                            </p:tav>
                                          </p:tavLst>
                                        </p:anim>
                                        <p:anim calcmode="lin" valueType="num" p14:bounceEnd="76000">
                                          <p:cBhvr additive="base">
                                            <p:cTn id="12"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1+#ppt_w/2"/>
                                              </p:val>
                                            </p:tav>
                                            <p:tav tm="100000">
                                              <p:val>
                                                <p:strVal val="#ppt_x"/>
                                              </p:val>
                                            </p:tav>
                                          </p:tavLst>
                                        </p:anim>
                                        <p:anim calcmode="lin" valueType="num">
                                          <p:cBhvr additive="base">
                                            <p:cTn id="12"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3</a:t>
              </a:r>
            </a:p>
          </p:txBody>
        </p:sp>
      </p:grpSp>
      <p:sp>
        <p:nvSpPr>
          <p:cNvPr id="8" name="PHẠM DUYÊN 2 - 9Slide.vn">
            <a:extLst>
              <a:ext uri="{FF2B5EF4-FFF2-40B4-BE49-F238E27FC236}">
                <a16:creationId xmlns:a16="http://schemas.microsoft.com/office/drawing/2014/main" id="{30B347E5-9BD3-4996-B24D-814C8EE10084}"/>
              </a:ext>
            </a:extLst>
          </p:cNvPr>
          <p:cNvSpPr txBox="1"/>
          <p:nvPr/>
        </p:nvSpPr>
        <p:spPr>
          <a:xfrm>
            <a:off x="1026251" y="381000"/>
            <a:ext cx="10860949" cy="1328023"/>
          </a:xfrm>
          <a:prstGeom prst="roundRect">
            <a:avLst/>
          </a:prstGeom>
          <a:noFill/>
        </p:spPr>
        <p:txBody>
          <a:bodyPr wrap="square" rtlCol="0">
            <a:spAutoFit/>
          </a:bodyPr>
          <a:lstStyle/>
          <a:p>
            <a:r>
              <a:rPr lang="vi-VN" sz="3600"/>
              <a:t>Sử dụng 10 que tính, em hãy xếp một hình chữ nhật. Em tìm được mấy cách xếp?</a:t>
            </a:r>
          </a:p>
        </p:txBody>
      </p:sp>
      <p:pic>
        <p:nvPicPr>
          <p:cNvPr id="9" name="Picture 8">
            <a:extLst>
              <a:ext uri="{FF2B5EF4-FFF2-40B4-BE49-F238E27FC236}">
                <a16:creationId xmlns:a16="http://schemas.microsoft.com/office/drawing/2014/main" id="{16C2A4EA-5B99-4B7A-A905-195699D7D2E8}"/>
              </a:ext>
            </a:extLst>
          </p:cNvPr>
          <p:cNvPicPr>
            <a:picLocks noChangeAspect="1"/>
          </p:cNvPicPr>
          <p:nvPr/>
        </p:nvPicPr>
        <p:blipFill>
          <a:blip r:embed="rId3"/>
          <a:stretch>
            <a:fillRect/>
          </a:stretch>
        </p:blipFill>
        <p:spPr>
          <a:xfrm rot="5400000" flipV="1">
            <a:off x="1636826" y="3294154"/>
            <a:ext cx="1501768" cy="139522"/>
          </a:xfrm>
          <a:prstGeom prst="rect">
            <a:avLst/>
          </a:prstGeom>
        </p:spPr>
      </p:pic>
      <p:pic>
        <p:nvPicPr>
          <p:cNvPr id="10" name="Picture 9">
            <a:extLst>
              <a:ext uri="{FF2B5EF4-FFF2-40B4-BE49-F238E27FC236}">
                <a16:creationId xmlns:a16="http://schemas.microsoft.com/office/drawing/2014/main" id="{FAF639E1-0581-4625-986A-37BCBE0F7D9A}"/>
              </a:ext>
            </a:extLst>
          </p:cNvPr>
          <p:cNvPicPr>
            <a:picLocks noChangeAspect="1"/>
          </p:cNvPicPr>
          <p:nvPr/>
        </p:nvPicPr>
        <p:blipFill>
          <a:blip r:embed="rId3"/>
          <a:stretch>
            <a:fillRect/>
          </a:stretch>
        </p:blipFill>
        <p:spPr>
          <a:xfrm rot="16200000" flipV="1">
            <a:off x="8794669" y="3294154"/>
            <a:ext cx="1501768" cy="139522"/>
          </a:xfrm>
          <a:prstGeom prst="rect">
            <a:avLst/>
          </a:prstGeom>
        </p:spPr>
      </p:pic>
      <p:pic>
        <p:nvPicPr>
          <p:cNvPr id="11" name="Picture 10">
            <a:extLst>
              <a:ext uri="{FF2B5EF4-FFF2-40B4-BE49-F238E27FC236}">
                <a16:creationId xmlns:a16="http://schemas.microsoft.com/office/drawing/2014/main" id="{2B5B31EB-EBCD-4606-AE50-55FA202C8C48}"/>
              </a:ext>
            </a:extLst>
          </p:cNvPr>
          <p:cNvPicPr>
            <a:picLocks noChangeAspect="1"/>
          </p:cNvPicPr>
          <p:nvPr/>
        </p:nvPicPr>
        <p:blipFill>
          <a:blip r:embed="rId3"/>
          <a:stretch>
            <a:fillRect/>
          </a:stretch>
        </p:blipFill>
        <p:spPr>
          <a:xfrm rot="16200000" flipV="1">
            <a:off x="2659375" y="3294155"/>
            <a:ext cx="1501768" cy="139522"/>
          </a:xfrm>
          <a:prstGeom prst="rect">
            <a:avLst/>
          </a:prstGeom>
        </p:spPr>
      </p:pic>
      <p:pic>
        <p:nvPicPr>
          <p:cNvPr id="12" name="Picture 11">
            <a:extLst>
              <a:ext uri="{FF2B5EF4-FFF2-40B4-BE49-F238E27FC236}">
                <a16:creationId xmlns:a16="http://schemas.microsoft.com/office/drawing/2014/main" id="{E9F98E20-B7C0-4618-A627-B5CD6A42F8D5}"/>
              </a:ext>
            </a:extLst>
          </p:cNvPr>
          <p:cNvPicPr>
            <a:picLocks noChangeAspect="1"/>
          </p:cNvPicPr>
          <p:nvPr/>
        </p:nvPicPr>
        <p:blipFill>
          <a:blip r:embed="rId3"/>
          <a:stretch>
            <a:fillRect/>
          </a:stretch>
        </p:blipFill>
        <p:spPr>
          <a:xfrm rot="16200000" flipV="1">
            <a:off x="3681924" y="3294154"/>
            <a:ext cx="1501768" cy="139522"/>
          </a:xfrm>
          <a:prstGeom prst="rect">
            <a:avLst/>
          </a:prstGeom>
        </p:spPr>
      </p:pic>
      <p:pic>
        <p:nvPicPr>
          <p:cNvPr id="13" name="Picture 12">
            <a:extLst>
              <a:ext uri="{FF2B5EF4-FFF2-40B4-BE49-F238E27FC236}">
                <a16:creationId xmlns:a16="http://schemas.microsoft.com/office/drawing/2014/main" id="{74BF5701-C489-4F3D-B7EF-24F0E7300212}"/>
              </a:ext>
            </a:extLst>
          </p:cNvPr>
          <p:cNvPicPr>
            <a:picLocks noChangeAspect="1"/>
          </p:cNvPicPr>
          <p:nvPr/>
        </p:nvPicPr>
        <p:blipFill>
          <a:blip r:embed="rId3"/>
          <a:stretch>
            <a:fillRect/>
          </a:stretch>
        </p:blipFill>
        <p:spPr>
          <a:xfrm rot="5400000" flipV="1">
            <a:off x="6749571" y="3294154"/>
            <a:ext cx="1501768" cy="139522"/>
          </a:xfrm>
          <a:prstGeom prst="rect">
            <a:avLst/>
          </a:prstGeom>
        </p:spPr>
      </p:pic>
      <p:pic>
        <p:nvPicPr>
          <p:cNvPr id="14" name="Picture 13">
            <a:extLst>
              <a:ext uri="{FF2B5EF4-FFF2-40B4-BE49-F238E27FC236}">
                <a16:creationId xmlns:a16="http://schemas.microsoft.com/office/drawing/2014/main" id="{E380012D-2B3A-47D9-8B71-9FC49ECB6EEB}"/>
              </a:ext>
            </a:extLst>
          </p:cNvPr>
          <p:cNvPicPr>
            <a:picLocks noChangeAspect="1"/>
          </p:cNvPicPr>
          <p:nvPr/>
        </p:nvPicPr>
        <p:blipFill>
          <a:blip r:embed="rId3"/>
          <a:stretch>
            <a:fillRect/>
          </a:stretch>
        </p:blipFill>
        <p:spPr>
          <a:xfrm rot="16200000" flipV="1">
            <a:off x="4704473" y="3294155"/>
            <a:ext cx="1501768" cy="139522"/>
          </a:xfrm>
          <a:prstGeom prst="rect">
            <a:avLst/>
          </a:prstGeom>
        </p:spPr>
      </p:pic>
      <p:pic>
        <p:nvPicPr>
          <p:cNvPr id="15" name="Picture 14">
            <a:extLst>
              <a:ext uri="{FF2B5EF4-FFF2-40B4-BE49-F238E27FC236}">
                <a16:creationId xmlns:a16="http://schemas.microsoft.com/office/drawing/2014/main" id="{DD4949B4-00C1-490B-8162-D8F8D958FE69}"/>
              </a:ext>
            </a:extLst>
          </p:cNvPr>
          <p:cNvPicPr>
            <a:picLocks noChangeAspect="1"/>
          </p:cNvPicPr>
          <p:nvPr/>
        </p:nvPicPr>
        <p:blipFill>
          <a:blip r:embed="rId3"/>
          <a:stretch>
            <a:fillRect/>
          </a:stretch>
        </p:blipFill>
        <p:spPr>
          <a:xfrm rot="16200000" flipV="1">
            <a:off x="5727022" y="3294155"/>
            <a:ext cx="1501768" cy="139522"/>
          </a:xfrm>
          <a:prstGeom prst="rect">
            <a:avLst/>
          </a:prstGeom>
        </p:spPr>
      </p:pic>
      <p:pic>
        <p:nvPicPr>
          <p:cNvPr id="16" name="Picture 15">
            <a:extLst>
              <a:ext uri="{FF2B5EF4-FFF2-40B4-BE49-F238E27FC236}">
                <a16:creationId xmlns:a16="http://schemas.microsoft.com/office/drawing/2014/main" id="{2A3A3E0E-8E9C-4122-A335-880C30D26963}"/>
              </a:ext>
            </a:extLst>
          </p:cNvPr>
          <p:cNvPicPr>
            <a:picLocks noChangeAspect="1"/>
          </p:cNvPicPr>
          <p:nvPr/>
        </p:nvPicPr>
        <p:blipFill>
          <a:blip r:embed="rId3"/>
          <a:stretch>
            <a:fillRect/>
          </a:stretch>
        </p:blipFill>
        <p:spPr>
          <a:xfrm rot="5400000" flipV="1">
            <a:off x="7772120" y="3294154"/>
            <a:ext cx="1501768" cy="139522"/>
          </a:xfrm>
          <a:prstGeom prst="rect">
            <a:avLst/>
          </a:prstGeom>
        </p:spPr>
      </p:pic>
      <p:pic>
        <p:nvPicPr>
          <p:cNvPr id="17" name="Picture 16">
            <a:extLst>
              <a:ext uri="{FF2B5EF4-FFF2-40B4-BE49-F238E27FC236}">
                <a16:creationId xmlns:a16="http://schemas.microsoft.com/office/drawing/2014/main" id="{6959F3E1-5C33-4360-BCAC-ED6F90FD1F31}"/>
              </a:ext>
            </a:extLst>
          </p:cNvPr>
          <p:cNvPicPr>
            <a:picLocks noChangeAspect="1"/>
          </p:cNvPicPr>
          <p:nvPr/>
        </p:nvPicPr>
        <p:blipFill>
          <a:blip r:embed="rId3"/>
          <a:stretch>
            <a:fillRect/>
          </a:stretch>
        </p:blipFill>
        <p:spPr>
          <a:xfrm rot="5400000" flipV="1">
            <a:off x="614277" y="3294154"/>
            <a:ext cx="1501768" cy="139522"/>
          </a:xfrm>
          <a:prstGeom prst="rect">
            <a:avLst/>
          </a:prstGeom>
        </p:spPr>
      </p:pic>
      <p:pic>
        <p:nvPicPr>
          <p:cNvPr id="18" name="Picture 17">
            <a:extLst>
              <a:ext uri="{FF2B5EF4-FFF2-40B4-BE49-F238E27FC236}">
                <a16:creationId xmlns:a16="http://schemas.microsoft.com/office/drawing/2014/main" id="{DAFE0180-D21A-4E4F-982D-8936B2508902}"/>
              </a:ext>
            </a:extLst>
          </p:cNvPr>
          <p:cNvPicPr>
            <a:picLocks noChangeAspect="1"/>
          </p:cNvPicPr>
          <p:nvPr/>
        </p:nvPicPr>
        <p:blipFill>
          <a:blip r:embed="rId3"/>
          <a:stretch>
            <a:fillRect/>
          </a:stretch>
        </p:blipFill>
        <p:spPr>
          <a:xfrm rot="16200000" flipV="1">
            <a:off x="9817220" y="3294154"/>
            <a:ext cx="1501768" cy="139522"/>
          </a:xfrm>
          <a:prstGeom prst="rect">
            <a:avLst/>
          </a:prstGeom>
        </p:spPr>
      </p:pic>
    </p:spTree>
    <p:extLst>
      <p:ext uri="{BB962C8B-B14F-4D97-AF65-F5344CB8AC3E}">
        <p14:creationId xmlns:p14="http://schemas.microsoft.com/office/powerpoint/2010/main" val="2746363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Custom 9">
      <a:majorFont>
        <a:latin typeface="#9Slide03 Sofia Pro Soft Bold"/>
        <a:ea typeface=""/>
        <a:cs typeface=""/>
      </a:majorFont>
      <a:minorFont>
        <a:latin typeface="#9Slide03 Sofia Pro So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2727</TotalTime>
  <Words>645</Words>
  <Application>Microsoft Office PowerPoint</Application>
  <PresentationFormat>Widescreen</PresentationFormat>
  <Paragraphs>81</Paragraphs>
  <Slides>12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字魂105号-简雅黑</vt:lpstr>
      <vt:lpstr>#9Slide01 Noi dung ngan</vt:lpstr>
      <vt:lpstr>Arial</vt:lpstr>
      <vt:lpstr>#9Slide03 HelveBold</vt:lpstr>
      <vt:lpstr>Calibri</vt:lpstr>
      <vt:lpstr>#9Slide03 Sofia Pro Soft</vt:lpstr>
      <vt:lpstr>#9Slide03 Sofia Pro Soft Bold</vt:lpstr>
      <vt:lpstr>#9Slide07 Crocante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Admin</cp:lastModifiedBy>
  <cp:revision>1912</cp:revision>
  <cp:lastPrinted>2022-03-04T09:29:53Z</cp:lastPrinted>
  <dcterms:created xsi:type="dcterms:W3CDTF">2022-02-22T13:22:10Z</dcterms:created>
  <dcterms:modified xsi:type="dcterms:W3CDTF">2024-11-04T07:27:05Z</dcterms:modified>
  <cp:category>9Slide.vn</cp:category>
</cp:coreProperties>
</file>