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9" r:id="rId2"/>
    <p:sldId id="258" r:id="rId3"/>
    <p:sldId id="259" r:id="rId4"/>
    <p:sldId id="260" r:id="rId5"/>
    <p:sldId id="261" r:id="rId6"/>
    <p:sldId id="262" r:id="rId7"/>
    <p:sldId id="264" r:id="rId8"/>
    <p:sldId id="2664" r:id="rId9"/>
    <p:sldId id="270" r:id="rId10"/>
    <p:sldId id="275" r:id="rId11"/>
    <p:sldId id="302" r:id="rId12"/>
    <p:sldId id="276" r:id="rId13"/>
    <p:sldId id="279" r:id="rId14"/>
    <p:sldId id="2683" r:id="rId15"/>
    <p:sldId id="2684" r:id="rId16"/>
    <p:sldId id="285" r:id="rId17"/>
    <p:sldId id="309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3B4E-3FCC-43C9-9107-76E2EAD43E4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C06-C0CD-44FA-B2AC-A379F80AB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E9E6FF8-B598-1A35-87C3-E12A55B9B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5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0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0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7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A5711-1FBA-4FD4-AC36-20294C7C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9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498C561-972D-B5F9-4E35-D5177D30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49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0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5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4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7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0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CE78037-74CD-4A80-AFE7-3C042640CA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674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6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8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35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D7EA7-C007-58B4-DC88-54128EE89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8569D-E5A0-7166-0EC6-432330B83612}"/>
              </a:ext>
            </a:extLst>
          </p:cNvPr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EF24B-DF96-CC20-E0B7-58C81638A6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3DAF0-8266-A322-1668-3E33F89DF5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8229479-EB5D-4D2D-A7A3-F2801EE4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>
            <a:extLst>
              <a:ext uri="{FF2B5EF4-FFF2-40B4-BE49-F238E27FC236}">
                <a16:creationId xmlns:a16="http://schemas.microsoft.com/office/drawing/2014/main" id="{8719DC1F-9488-49D8-A6ED-6C21456BF3CA}"/>
              </a:ext>
            </a:extLst>
          </p:cNvPr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BC1CBE-5917-4C8F-A085-A95B1CBF3910}"/>
                </a:ext>
              </a:extLst>
            </p:cNvPr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E27EE7-A4D6-4B59-B964-7F52FDA3D1E2}"/>
                </a:ext>
              </a:extLst>
            </p:cNvPr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945A55-F037-44FE-8B09-79CFC3348269}"/>
                </a:ext>
              </a:extLst>
            </p:cNvPr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0C39EB-425D-4675-B072-50ADD07E6B03}"/>
                </a:ext>
              </a:extLst>
            </p:cNvPr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0D9FCA-0B38-4C3F-9D99-27D0AE78BB45}"/>
                </a:ext>
              </a:extLst>
            </p:cNvPr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F824F1-D9B5-49C5-90D0-3266745CE2A0}"/>
                </a:ext>
              </a:extLst>
            </p:cNvPr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E415A4-6218-4BA8-BDCC-CC617D1219C5}"/>
                </a:ext>
              </a:extLst>
            </p:cNvPr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16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5456C-5579-105A-1C38-F99958FF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FD42C-9267-BBDE-397C-B8D32503E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44CB1-D4A6-0953-7D9E-5857816CB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C27A54-F946-B687-B6CF-C099AC217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55733-87BC-5A1A-33D4-69CA557E7351}"/>
              </a:ext>
            </a:extLst>
          </p:cNvPr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1B1C1-4A06-7265-E1D6-F2101122D452}"/>
              </a:ext>
            </a:extLst>
          </p:cNvPr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C72F9-9DA0-A470-E894-D7543ADA35DE}"/>
              </a:ext>
            </a:extLst>
          </p:cNvPr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8383F-0DE1-DA35-08C2-A3982520AD36}"/>
              </a:ext>
            </a:extLst>
          </p:cNvPr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ED177E-4F54-800B-71AB-DA427CA29F8F}"/>
              </a:ext>
            </a:extLst>
          </p:cNvPr>
          <p:cNvCxnSpPr>
            <a:cxnSpLocks/>
          </p:cNvCxnSpPr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868C5-E53C-AC46-7A22-384EDF943F7D}"/>
              </a:ext>
            </a:extLst>
          </p:cNvPr>
          <p:cNvCxnSpPr>
            <a:cxnSpLocks/>
          </p:cNvCxnSpPr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>
              <a:extLst>
                <a:ext uri="{FF2B5EF4-FFF2-40B4-BE49-F238E27FC236}">
                  <a16:creationId xmlns:a16="http://schemas.microsoft.com/office/drawing/2014/main" id="{8719DC1F-9488-49D8-A6ED-6C21456BF3CA}"/>
                </a:ext>
              </a:extLst>
            </p:cNvPr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0BC1CBE-5917-4C8F-A085-A95B1CBF3910}"/>
                  </a:ext>
                </a:extLst>
              </p:cNvPr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0E27EE7-A4D6-4B59-B964-7F52FDA3D1E2}"/>
                  </a:ext>
                </a:extLst>
              </p:cNvPr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945A55-F037-44FE-8B09-79CFC3348269}"/>
                  </a:ext>
                </a:extLst>
              </p:cNvPr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E0C39EB-425D-4675-B072-50ADD07E6B03}"/>
                  </a:ext>
                </a:extLst>
              </p:cNvPr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0D9FCA-0B38-4C3F-9D99-27D0AE78BB45}"/>
                  </a:ext>
                </a:extLst>
              </p:cNvPr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BF824F1-D9B5-49C5-90D0-3266745CE2A0}"/>
                  </a:ext>
                </a:extLst>
              </p:cNvPr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E415A4-6218-4BA8-BDCC-CC617D1219C5}"/>
                  </a:ext>
                </a:extLst>
              </p:cNvPr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88B89-81BA-42A3-9B2F-83138AABCCAF}"/>
                </a:ext>
              </a:extLst>
            </p:cNvPr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FAAFD-8A7D-4EE4-9B21-6449B6D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96A5B4-1A06-45D8-958B-679C3BFC8545}"/>
              </a:ext>
            </a:extLst>
          </p:cNvPr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BD2C140D-D9C3-4BCD-8ECC-A7F293E50896}"/>
                </a:ext>
              </a:extLst>
            </p:cNvPr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D3352B-710E-4BDA-BB96-98813A2E39B6}"/>
                </a:ext>
              </a:extLst>
            </p:cNvPr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0011-9F83-AE0A-6825-1D4077CE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5DF52-91C7-79DF-C7A8-75DE5B1355EE}"/>
              </a:ext>
            </a:extLst>
          </p:cNvPr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0ED56-C6E3-30C5-CF79-FC19063F9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BFED13-28A4-EEFA-8F5C-C6CB8B13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60286"/>
              </p:ext>
            </p:extLst>
          </p:nvPr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112580424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58779441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820989725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100015898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4083144559"/>
                    </a:ext>
                  </a:extLst>
                </a:gridCol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93800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83851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032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82229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89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4D86247-23F0-3523-DC9E-9ABBD5D71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C0348-FAF7-09D2-4BB8-AA2C9164C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ED294-C391-5B8F-2BE4-DCFC2F71C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FEC0334E-C16A-314E-96FA-4A6DAF43D588}"/>
              </a:ext>
            </a:extLst>
          </p:cNvPr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29B41-A95F-3450-B84C-7AFB27A91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7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9DA281A-B1E5-41DC-A132-98A0632DC62B}"/>
              </a:ext>
            </a:extLst>
          </p:cNvPr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05D325-E652-4AA8-9F90-F23920FD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DA940B-3605-45B1-96F9-BFB3AE6D0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7516-9894-43D2-B927-B252C2B01EE1}"/>
              </a:ext>
            </a:extLst>
          </p:cNvPr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586" y="3615982"/>
            <a:ext cx="707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Ôn tập lại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586" y="4497996"/>
            <a:ext cx="7339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Chuẩn bị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bài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36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74EAA-5D4F-4DF4-816D-6ED31D49359E}"/>
              </a:ext>
            </a:extLst>
          </p:cNvPr>
          <p:cNvSpPr txBox="1"/>
          <p:nvPr/>
        </p:nvSpPr>
        <p:spPr>
          <a:xfrm>
            <a:off x="3891779" y="698010"/>
            <a:ext cx="461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DẶN DÒ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13209-7B18-4B3F-85E5-9C1BEC8E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32D51B3-72C8-4470-A726-BAD244CA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EFE681-63C6-4808-91E9-0F5F3A5F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80C565B-C3AD-4E74-87CD-D74147B0CA0A}"/>
              </a:ext>
            </a:extLst>
          </p:cNvPr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9D0834-9CBF-4C6F-8A45-2695059185C0}"/>
              </a:ext>
            </a:extLst>
          </p:cNvPr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6383C-E47C-4DAB-BCA4-5F98DF98A32B}"/>
              </a:ext>
            </a:extLst>
          </p:cNvPr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F9BF8E77-1DE4-4941-ADDF-28299A6DB2B9}"/>
                </a:ext>
              </a:extLst>
            </p:cNvPr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9E62E-39FD-4B1D-A673-A7DDE9368584}"/>
                </a:ext>
              </a:extLst>
            </p:cNvPr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4D490C89-0904-4FEE-BC3D-5573A4B2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37CBE4E-7E89-4952-9C6F-C4D2104C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B4231C-667E-4C35-B628-9C9FDA95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7E3EA2B5-7DC7-4387-8E67-FAA52143B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3603B653-2C80-40CA-B6B5-3E55BF918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>
            <a:extLst>
              <a:ext uri="{FF2B5EF4-FFF2-40B4-BE49-F238E27FC236}">
                <a16:creationId xmlns:a16="http://schemas.microsoft.com/office/drawing/2014/main" id="{F7B178C0-1831-4D8F-8C98-7A95138EA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777080-8002-4987-8D2F-6CC8F7533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073583-AD7D-4331-858E-B179D38132CF}"/>
              </a:ext>
            </a:extLst>
          </p:cNvPr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C9F3B6F7-E640-4C24-8C5B-461CD67A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F599F5-3998-4BCD-9FB0-531190221A9E}"/>
                </a:ext>
              </a:extLst>
            </p:cNvPr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AF70-5125-4AAF-8937-13EA840C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AE88557-0F4D-45CD-A207-AAA16351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9533E8C-E97E-4F92-9781-0F0D8BABD26E}"/>
              </a:ext>
            </a:extLst>
          </p:cNvPr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000D2C0-0815-43C6-BB58-BFDA3F39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106EED2-D1DE-46B7-8766-A04A36C7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B6C7F36-3CB5-4FBB-B7DE-EDFAC3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>
              <a:extLst>
                <a:ext uri="{FF2B5EF4-FFF2-40B4-BE49-F238E27FC236}">
                  <a16:creationId xmlns:a16="http://schemas.microsoft.com/office/drawing/2014/main" id="{0F712168-F3B0-4B6E-B71C-A7FE3AC26DFD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5644F07-DDA6-493B-A566-072023501032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3D36886-180A-4E96-883A-634BA8FEEC45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>
                <a:extLst>
                  <a:ext uri="{FF2B5EF4-FFF2-40B4-BE49-F238E27FC236}">
                    <a16:creationId xmlns:a16="http://schemas.microsoft.com/office/drawing/2014/main" id="{ACC041D8-BD03-4438-BD56-9281FDC2E478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DE6183C-9C5D-43F6-B5E9-1C6A33DF3E74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9D014A9-3B57-4203-867C-D098B7A7C65F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545E563-CA65-4A6C-8793-488E5648BB23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1CB4949-0470-4487-9BFE-F57FD76F6311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4D17A44-9E18-421D-A7E1-1134A72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A03054-DE7C-43E1-BC72-1F94BEC7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594023-F2C4-4F37-AA6D-6B2A4082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EC1B5A0-128F-4D7E-BC0D-F654B03C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59042CA-D36D-492F-9FC6-0CCA254B81AE}"/>
              </a:ext>
            </a:extLst>
          </p:cNvPr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74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85F8A-2672-FBBF-8170-A397003458B8}"/>
              </a:ext>
            </a:extLst>
          </p:cNvPr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2803D15-CD4C-4669-87DB-AF7E8EA5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0C2CAC66-DB5E-3E77-5CA1-8AB692A5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id="{3F67FE28-5839-DDD4-7473-72DB45A64AAC}"/>
              </a:ext>
            </a:extLst>
          </p:cNvPr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4FCA9-419E-6143-A918-8449A0A7280C}"/>
              </a:ext>
            </a:extLst>
          </p:cNvPr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D2282C1-3086-7CFB-2DD5-B8D8B9B1C289}"/>
                </a:ext>
              </a:extLst>
            </p:cNvPr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C65843-FDBD-78CC-343E-5ADB3FD17912}"/>
                </a:ext>
              </a:extLst>
            </p:cNvPr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86210C-DF58-1BA3-6BF4-CB3170182518}"/>
                </a:ext>
              </a:extLst>
            </p:cNvPr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AB0A3-4A35-9756-A8DF-C2E1C89E3A5A}"/>
                </a:ext>
              </a:extLst>
            </p:cNvPr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10084-A703-E3CD-7C10-235FADD1C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D36E83-143D-DD6E-BD53-E88F4DEF4172}"/>
              </a:ext>
            </a:extLst>
          </p:cNvPr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59557-4CF1-0A47-52E7-E2F10C62BC94}"/>
              </a:ext>
            </a:extLst>
          </p:cNvPr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8B574F-FEE7-7E60-7729-103479DDCE56}"/>
              </a:ext>
            </a:extLst>
          </p:cNvPr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>
              <a:extLst>
                <a:ext uri="{FF2B5EF4-FFF2-40B4-BE49-F238E27FC236}">
                  <a16:creationId xmlns:a16="http://schemas.microsoft.com/office/drawing/2014/main" id="{5BDAACA6-EE76-4BEC-8457-E6DACC62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6F817F-7C06-1CB7-C3E6-47E7BDBD8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415758-D9D3-7078-76AF-62E43228911A}"/>
              </a:ext>
            </a:extLst>
          </p:cNvPr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DAABF-D021-88E0-5DDB-0DF74501E887}"/>
              </a:ext>
            </a:extLst>
          </p:cNvPr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BD1C7-CE22-8553-575D-90E13252C11B}"/>
              </a:ext>
            </a:extLst>
          </p:cNvPr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9C05F-1991-CF4F-B51E-DF6CF87F6370}"/>
              </a:ext>
            </a:extLst>
          </p:cNvPr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</a:p>
        </p:txBody>
      </p:sp>
    </p:spTree>
    <p:extLst>
      <p:ext uri="{BB962C8B-B14F-4D97-AF65-F5344CB8AC3E}">
        <p14:creationId xmlns:p14="http://schemas.microsoft.com/office/powerpoint/2010/main" val="41758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150</TotalTime>
  <Words>751</Words>
  <Application>Microsoft Office PowerPoint</Application>
  <PresentationFormat>Widescreen</PresentationFormat>
  <Paragraphs>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Baloo 2</vt:lpstr>
      <vt:lpstr>Calibri</vt:lpstr>
      <vt:lpstr>Calibri Light</vt:lpstr>
      <vt:lpstr>Tahoma</vt:lpstr>
      <vt:lpstr>UVF Lobster12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9Slide</cp:lastModifiedBy>
  <cp:revision>33</cp:revision>
  <dcterms:created xsi:type="dcterms:W3CDTF">2023-06-23T08:48:11Z</dcterms:created>
  <dcterms:modified xsi:type="dcterms:W3CDTF">2023-09-09T17:07:08Z</dcterms:modified>
  <cp:category>9Slide.vn</cp:category>
</cp:coreProperties>
</file>