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8"/>
  </p:notesMasterIdLst>
  <p:sldIdLst>
    <p:sldId id="282" r:id="rId3"/>
    <p:sldId id="11541" r:id="rId4"/>
    <p:sldId id="258" r:id="rId5"/>
    <p:sldId id="11554" r:id="rId6"/>
    <p:sldId id="266" r:id="rId7"/>
    <p:sldId id="11553" r:id="rId8"/>
    <p:sldId id="11542" r:id="rId9"/>
    <p:sldId id="11545" r:id="rId10"/>
    <p:sldId id="11555" r:id="rId11"/>
    <p:sldId id="11556" r:id="rId12"/>
    <p:sldId id="11558" r:id="rId13"/>
    <p:sldId id="287" r:id="rId14"/>
    <p:sldId id="11557" r:id="rId15"/>
    <p:sldId id="11559" r:id="rId16"/>
    <p:sldId id="11560" r:id="rId17"/>
    <p:sldId id="11561" r:id="rId18"/>
    <p:sldId id="11562" r:id="rId19"/>
    <p:sldId id="11563" r:id="rId20"/>
    <p:sldId id="11564" r:id="rId21"/>
    <p:sldId id="11534" r:id="rId22"/>
    <p:sldId id="328" r:id="rId23"/>
    <p:sldId id="347" r:id="rId24"/>
    <p:sldId id="348" r:id="rId25"/>
    <p:sldId id="330" r:id="rId26"/>
    <p:sldId id="319" r:id="rId27"/>
    <p:sldId id="373" r:id="rId28"/>
    <p:sldId id="349" r:id="rId29"/>
    <p:sldId id="11548" r:id="rId30"/>
    <p:sldId id="11549" r:id="rId31"/>
    <p:sldId id="11550" r:id="rId32"/>
    <p:sldId id="11565" r:id="rId33"/>
    <p:sldId id="11566" r:id="rId34"/>
    <p:sldId id="11567" r:id="rId35"/>
    <p:sldId id="11568" r:id="rId36"/>
    <p:sldId id="1152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964" y="68"/>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10</a:t>
            </a:fld>
            <a:endParaRPr lang="en-US"/>
          </a:p>
        </p:txBody>
      </p:sp>
    </p:spTree>
    <p:extLst>
      <p:ext uri="{BB962C8B-B14F-4D97-AF65-F5344CB8AC3E}">
        <p14:creationId xmlns:p14="http://schemas.microsoft.com/office/powerpoint/2010/main" val="362760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11</a:t>
            </a:fld>
            <a:endParaRPr lang="en-US"/>
          </a:p>
        </p:txBody>
      </p:sp>
    </p:spTree>
    <p:extLst>
      <p:ext uri="{BB962C8B-B14F-4D97-AF65-F5344CB8AC3E}">
        <p14:creationId xmlns:p14="http://schemas.microsoft.com/office/powerpoint/2010/main" val="221901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13</a:t>
            </a:fld>
            <a:endParaRPr lang="en-US"/>
          </a:p>
        </p:txBody>
      </p:sp>
    </p:spTree>
    <p:extLst>
      <p:ext uri="{BB962C8B-B14F-4D97-AF65-F5344CB8AC3E}">
        <p14:creationId xmlns:p14="http://schemas.microsoft.com/office/powerpoint/2010/main" val="399256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14</a:t>
            </a:fld>
            <a:endParaRPr lang="en-US"/>
          </a:p>
        </p:txBody>
      </p:sp>
    </p:spTree>
    <p:extLst>
      <p:ext uri="{BB962C8B-B14F-4D97-AF65-F5344CB8AC3E}">
        <p14:creationId xmlns:p14="http://schemas.microsoft.com/office/powerpoint/2010/main" val="131933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15</a:t>
            </a:fld>
            <a:endParaRPr lang="en-US"/>
          </a:p>
        </p:txBody>
      </p:sp>
    </p:spTree>
    <p:extLst>
      <p:ext uri="{BB962C8B-B14F-4D97-AF65-F5344CB8AC3E}">
        <p14:creationId xmlns:p14="http://schemas.microsoft.com/office/powerpoint/2010/main" val="59380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16</a:t>
            </a:fld>
            <a:endParaRPr lang="en-US"/>
          </a:p>
        </p:txBody>
      </p:sp>
    </p:spTree>
    <p:extLst>
      <p:ext uri="{BB962C8B-B14F-4D97-AF65-F5344CB8AC3E}">
        <p14:creationId xmlns:p14="http://schemas.microsoft.com/office/powerpoint/2010/main" val="367693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17</a:t>
            </a:fld>
            <a:endParaRPr lang="en-US"/>
          </a:p>
        </p:txBody>
      </p:sp>
    </p:spTree>
    <p:extLst>
      <p:ext uri="{BB962C8B-B14F-4D97-AF65-F5344CB8AC3E}">
        <p14:creationId xmlns:p14="http://schemas.microsoft.com/office/powerpoint/2010/main" val="2779388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19</a:t>
            </a:fld>
            <a:endParaRPr lang="en-US"/>
          </a:p>
        </p:txBody>
      </p:sp>
    </p:spTree>
    <p:extLst>
      <p:ext uri="{BB962C8B-B14F-4D97-AF65-F5344CB8AC3E}">
        <p14:creationId xmlns:p14="http://schemas.microsoft.com/office/powerpoint/2010/main" val="671504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a:t>
            </a:fld>
            <a:endParaRPr lang="en-US"/>
          </a:p>
        </p:txBody>
      </p:sp>
    </p:spTree>
    <p:extLst>
      <p:ext uri="{BB962C8B-B14F-4D97-AF65-F5344CB8AC3E}">
        <p14:creationId xmlns:p14="http://schemas.microsoft.com/office/powerpoint/2010/main" val="3242787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22</a:t>
            </a:fld>
            <a:endParaRPr lang="en-US"/>
          </a:p>
        </p:txBody>
      </p:sp>
    </p:spTree>
    <p:extLst>
      <p:ext uri="{BB962C8B-B14F-4D97-AF65-F5344CB8AC3E}">
        <p14:creationId xmlns:p14="http://schemas.microsoft.com/office/powerpoint/2010/main" val="2678847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23</a:t>
            </a:fld>
            <a:endParaRPr lang="en-US"/>
          </a:p>
        </p:txBody>
      </p:sp>
    </p:spTree>
    <p:extLst>
      <p:ext uri="{BB962C8B-B14F-4D97-AF65-F5344CB8AC3E}">
        <p14:creationId xmlns:p14="http://schemas.microsoft.com/office/powerpoint/2010/main" val="3547316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26</a:t>
            </a:fld>
            <a:endParaRPr lang="en-US"/>
          </a:p>
        </p:txBody>
      </p:sp>
    </p:spTree>
    <p:extLst>
      <p:ext uri="{BB962C8B-B14F-4D97-AF65-F5344CB8AC3E}">
        <p14:creationId xmlns:p14="http://schemas.microsoft.com/office/powerpoint/2010/main" val="3051477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27</a:t>
            </a:fld>
            <a:endParaRPr lang="en-US"/>
          </a:p>
        </p:txBody>
      </p:sp>
    </p:spTree>
    <p:extLst>
      <p:ext uri="{BB962C8B-B14F-4D97-AF65-F5344CB8AC3E}">
        <p14:creationId xmlns:p14="http://schemas.microsoft.com/office/powerpoint/2010/main" val="3305548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28</a:t>
            </a:fld>
            <a:endParaRPr lang="en-US"/>
          </a:p>
        </p:txBody>
      </p:sp>
    </p:spTree>
    <p:extLst>
      <p:ext uri="{BB962C8B-B14F-4D97-AF65-F5344CB8AC3E}">
        <p14:creationId xmlns:p14="http://schemas.microsoft.com/office/powerpoint/2010/main" val="3122997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29</a:t>
            </a:fld>
            <a:endParaRPr lang="en-US"/>
          </a:p>
        </p:txBody>
      </p:sp>
    </p:spTree>
    <p:extLst>
      <p:ext uri="{BB962C8B-B14F-4D97-AF65-F5344CB8AC3E}">
        <p14:creationId xmlns:p14="http://schemas.microsoft.com/office/powerpoint/2010/main" val="335547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30</a:t>
            </a:fld>
            <a:endParaRPr lang="en-US"/>
          </a:p>
        </p:txBody>
      </p:sp>
    </p:spTree>
    <p:extLst>
      <p:ext uri="{BB962C8B-B14F-4D97-AF65-F5344CB8AC3E}">
        <p14:creationId xmlns:p14="http://schemas.microsoft.com/office/powerpoint/2010/main" val="381136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31</a:t>
            </a:fld>
            <a:endParaRPr lang="en-US"/>
          </a:p>
        </p:txBody>
      </p:sp>
    </p:spTree>
    <p:extLst>
      <p:ext uri="{BB962C8B-B14F-4D97-AF65-F5344CB8AC3E}">
        <p14:creationId xmlns:p14="http://schemas.microsoft.com/office/powerpoint/2010/main" val="443893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32</a:t>
            </a:fld>
            <a:endParaRPr lang="en-US"/>
          </a:p>
        </p:txBody>
      </p:sp>
    </p:spTree>
    <p:extLst>
      <p:ext uri="{BB962C8B-B14F-4D97-AF65-F5344CB8AC3E}">
        <p14:creationId xmlns:p14="http://schemas.microsoft.com/office/powerpoint/2010/main" val="519010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33</a:t>
            </a:fld>
            <a:endParaRPr lang="en-US"/>
          </a:p>
        </p:txBody>
      </p:sp>
    </p:spTree>
    <p:extLst>
      <p:ext uri="{BB962C8B-B14F-4D97-AF65-F5344CB8AC3E}">
        <p14:creationId xmlns:p14="http://schemas.microsoft.com/office/powerpoint/2010/main" val="4243778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34</a:t>
            </a:fld>
            <a:endParaRPr lang="en-US"/>
          </a:p>
        </p:txBody>
      </p:sp>
    </p:spTree>
    <p:extLst>
      <p:ext uri="{BB962C8B-B14F-4D97-AF65-F5344CB8AC3E}">
        <p14:creationId xmlns:p14="http://schemas.microsoft.com/office/powerpoint/2010/main" val="3089624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5</a:t>
            </a:fld>
            <a:endParaRPr lang="en-US"/>
          </a:p>
        </p:txBody>
      </p:sp>
    </p:spTree>
    <p:extLst>
      <p:ext uri="{BB962C8B-B14F-4D97-AF65-F5344CB8AC3E}">
        <p14:creationId xmlns:p14="http://schemas.microsoft.com/office/powerpoint/2010/main" val="235690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7</a:t>
            </a:fld>
            <a:endParaRPr lang="en-US"/>
          </a:p>
        </p:txBody>
      </p:sp>
    </p:spTree>
    <p:extLst>
      <p:ext uri="{BB962C8B-B14F-4D97-AF65-F5344CB8AC3E}">
        <p14:creationId xmlns:p14="http://schemas.microsoft.com/office/powerpoint/2010/main" val="5483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8</a:t>
            </a:fld>
            <a:endParaRPr lang="en-US"/>
          </a:p>
        </p:txBody>
      </p:sp>
    </p:spTree>
    <p:extLst>
      <p:ext uri="{BB962C8B-B14F-4D97-AF65-F5344CB8AC3E}">
        <p14:creationId xmlns:p14="http://schemas.microsoft.com/office/powerpoint/2010/main" val="54846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2112397-279D-4696-8FD9-9A595177D1A7}" type="slidenum">
              <a:rPr lang="en-US" smtClean="0"/>
              <a:t>9</a:t>
            </a:fld>
            <a:endParaRPr lang="en-US"/>
          </a:p>
        </p:txBody>
      </p:sp>
    </p:spTree>
    <p:extLst>
      <p:ext uri="{BB962C8B-B14F-4D97-AF65-F5344CB8AC3E}">
        <p14:creationId xmlns:p14="http://schemas.microsoft.com/office/powerpoint/2010/main" val="93253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9/10/2023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22D2B8-939E-4149-A9E4-7F2F0C2F71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9/10/2023</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54D2EB-AA53-49A1-8C66-B18F631893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9/10/2023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48.png"/><Relationship Id="rId3" Type="http://schemas.openxmlformats.org/officeDocument/2006/relationships/image" Target="../media/image41.png"/><Relationship Id="rId21" Type="http://schemas.openxmlformats.org/officeDocument/2006/relationships/image" Target="NULL"/><Relationship Id="rId7" Type="http://schemas.openxmlformats.org/officeDocument/2006/relationships/image" Target="../media/image45.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7.wdp"/><Relationship Id="rId2" Type="http://schemas.openxmlformats.org/officeDocument/2006/relationships/notesSlide" Target="../notesSlides/notesSlide20.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6.png"/><Relationship Id="rId24"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2.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g"/><Relationship Id="rId7" Type="http://schemas.microsoft.com/office/2007/relationships/hdphoto" Target="../media/hdphoto11.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4.wdp"/><Relationship Id="rId3" Type="http://schemas.openxmlformats.org/officeDocument/2006/relationships/image" Target="../media/image1.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6.png"/><Relationship Id="rId5" Type="http://schemas.openxmlformats.org/officeDocument/2006/relationships/image" Target="../media/image2.png"/><Relationship Id="rId10" Type="http://schemas.openxmlformats.org/officeDocument/2006/relationships/slide" Target="slide22.xml"/><Relationship Id="rId4" Type="http://schemas.openxmlformats.org/officeDocument/2006/relationships/image" Target="../media/image4.png"/><Relationship Id="rId9" Type="http://schemas.openxmlformats.org/officeDocument/2006/relationships/image" Target="../media/image65.png"/><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slide" Target="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5" Type="http://schemas.openxmlformats.org/officeDocument/2006/relationships/slideLayout" Target="../slideLayouts/slideLayout14.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image" Target="../media/image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7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png"/><Relationship Id="rId5" Type="http://schemas.openxmlformats.org/officeDocument/2006/relationships/tags" Target="../tags/tag5.xml"/><Relationship Id="rId10" Type="http://schemas.openxmlformats.org/officeDocument/2006/relationships/notesSlide" Target="../notesSlides/notesSlide8.xml"/><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id="{E60B122A-088A-4334-90CF-0DF132DA9877}"/>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id="{5519A2C2-D181-0F2B-496E-8722E1044E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7"/>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9EB3BD-B3D6-5F6E-9FE0-2BB83F706F69}"/>
              </a:ext>
            </a:extLst>
          </p:cNvPr>
          <p:cNvPicPr>
            <a:picLocks noChangeAspect="1"/>
          </p:cNvPicPr>
          <p:nvPr/>
        </p:nvPicPr>
        <p:blipFill>
          <a:blip r:embed="rId4"/>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DA47929C-57F6-6944-2215-21420844D3D0}"/>
              </a:ext>
            </a:extLst>
          </p:cNvPr>
          <p:cNvPicPr>
            <a:picLocks noChangeAspect="1"/>
          </p:cNvPicPr>
          <p:nvPr/>
        </p:nvPicPr>
        <p:blipFill>
          <a:blip r:embed="rId4"/>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id="{E14B0FBB-0A09-C4C0-90FE-3AB74C5E5D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id="{17F285AC-3AC2-A039-2DBF-AA9C8367DE1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id="{B0FA1ABD-38D4-DEA0-3183-637866C1DB7D}"/>
              </a:ext>
            </a:extLst>
          </p:cNvPr>
          <p:cNvPicPr>
            <a:picLocks noChangeAspect="1"/>
          </p:cNvPicPr>
          <p:nvPr/>
        </p:nvPicPr>
        <p:blipFill>
          <a:blip r:embed="rId8"/>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id="{27D0763C-B95A-BDD3-03A4-75A0F98A783C}"/>
              </a:ext>
            </a:extLst>
          </p:cNvPr>
          <p:cNvPicPr>
            <a:picLocks noChangeAspect="1"/>
          </p:cNvPicPr>
          <p:nvPr/>
        </p:nvPicPr>
        <p:blipFill>
          <a:blip r:embed="rId4"/>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0B87989F-B358-0445-838B-DA71C241DE83}"/>
              </a:ext>
            </a:extLst>
          </p:cNvPr>
          <p:cNvPicPr>
            <a:picLocks noChangeAspect="1"/>
          </p:cNvPicPr>
          <p:nvPr/>
        </p:nvPicPr>
        <p:blipFill>
          <a:blip r:embed="rId4"/>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id="{63746BF7-7285-9B4E-C457-A12D276831BC}"/>
              </a:ext>
            </a:extLst>
          </p:cNvPr>
          <p:cNvPicPr>
            <a:picLocks noChangeAspect="1"/>
          </p:cNvPicPr>
          <p:nvPr/>
        </p:nvPicPr>
        <p:blipFill>
          <a:blip r:embed="rId5"/>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id="{4A36B809-9E9A-980E-0D9C-B80B5958EEE5}"/>
              </a:ext>
            </a:extLst>
          </p:cNvPr>
          <p:cNvPicPr>
            <a:picLocks noChangeAspect="1"/>
          </p:cNvPicPr>
          <p:nvPr/>
        </p:nvPicPr>
        <p:blipFill>
          <a:blip r:embed="rId6"/>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id="{A0A63135-22C3-9E94-C86C-6928CC8E5E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id="{110233C3-0949-3BB5-72CD-7A0F14A2E9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4"/>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5"/>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id="{9A655300-36BB-54B3-F77A-0FAD07B0FD80}"/>
              </a:ext>
            </a:extLst>
          </p:cNvPr>
          <p:cNvPicPr>
            <a:picLocks noChangeAspect="1"/>
          </p:cNvPicPr>
          <p:nvPr/>
        </p:nvPicPr>
        <p:blipFill>
          <a:blip r:embed="rId6"/>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id="{CE4DA51E-E24F-E28B-D176-49854D9E68FE}"/>
                </a:ext>
              </a:extLst>
            </p:cNvPr>
            <p:cNvPicPr>
              <a:picLocks noChangeAspect="1"/>
            </p:cNvPicPr>
            <p:nvPr/>
          </p:nvPicPr>
          <p:blipFill>
            <a:blip r:embed="rId7"/>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id="{CD06DA97-0D0C-2362-5C62-A4A0B827DF90}"/>
                </a:ext>
              </a:extLst>
            </p:cNvPr>
            <p:cNvPicPr>
              <a:picLocks noChangeAspect="1"/>
            </p:cNvPicPr>
            <p:nvPr/>
          </p:nvPicPr>
          <p:blipFill>
            <a:blip r:embed="rId7"/>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2EF24C-1F1D-7F1D-9909-2D7398BBEBBE}"/>
              </a:ext>
            </a:extLst>
          </p:cNvPr>
          <p:cNvPicPr>
            <a:picLocks noChangeAspect="1"/>
          </p:cNvPicPr>
          <p:nvPr/>
        </p:nvPicPr>
        <p:blipFill>
          <a:blip r:embed="rId26"/>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69E28498-FEC4-4EF4-66A6-3ADDEB606833}"/>
              </a:ext>
            </a:extLst>
          </p:cNvPr>
          <p:cNvPicPr>
            <a:picLocks noChangeAspect="1"/>
          </p:cNvPicPr>
          <p:nvPr/>
        </p:nvPicPr>
        <p:blipFill>
          <a:blip r:embed="rId10"/>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2260" cy="3031"/>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10"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DA6EA5-4106-0DCD-8F9D-CD3F13AD5FBC}"/>
              </a:ext>
            </a:extLst>
          </p:cNvPr>
          <p:cNvPicPr>
            <a:picLocks noChangeAspect="1"/>
          </p:cNvPicPr>
          <p:nvPr/>
        </p:nvPicPr>
        <p:blipFill>
          <a:blip r:embed="rId14"/>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2260" cy="3031"/>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1667" cy="2235"/>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6"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a16="http://schemas.microsoft.com/office/drawing/2014/main" id="{E376F6CC-EACC-3F1F-D4A9-0759FB65C5A9}"/>
                </a:ext>
              </a:extLst>
            </p:cNvPr>
            <p:cNvPicPr>
              <a:picLocks noChangeAspect="1"/>
            </p:cNvPicPr>
            <p:nvPr/>
          </p:nvPicPr>
          <p:blipFill>
            <a:blip r:embed="rId8"/>
            <a:stretch>
              <a:fillRect/>
            </a:stretch>
          </p:blipFill>
          <p:spPr>
            <a:xfrm>
              <a:off x="7809836" y="2506497"/>
              <a:ext cx="1627545" cy="1379862"/>
            </a:xfrm>
            <a:prstGeom prst="rect">
              <a:avLst/>
            </a:prstGeom>
          </p:spPr>
        </p:pic>
        <p:sp>
          <p:nvSpPr>
            <p:cNvPr id="9" name="Rounded Rectangle 4">
              <a:extLst>
                <a:ext uri="{FF2B5EF4-FFF2-40B4-BE49-F238E27FC236}">
                  <a16:creationId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0" y="0"/>
              <a:ext cx="2260" cy="3031"/>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a16="http://schemas.microsoft.com/office/drawing/2014/main" id="{D57B6A4A-BAEF-CF02-79A7-E32D78ECB12E}"/>
              </a:ext>
            </a:extLst>
          </p:cNvPr>
          <p:cNvPicPr>
            <a:picLocks noChangeAspect="1"/>
          </p:cNvPicPr>
          <p:nvPr/>
        </p:nvPicPr>
        <p:blipFill>
          <a:blip r:embed="rId4"/>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a16="http://schemas.microsoft.com/office/drawing/2014/main" id="{53BF489F-1A65-AD10-EBE5-36F0887468A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a16="http://schemas.microsoft.com/office/drawing/2014/main" id="{932A6ACB-9576-043E-77A1-4646A7DC9411}"/>
              </a:ext>
            </a:extLst>
          </p:cNvPr>
          <p:cNvPicPr>
            <a:picLocks noChangeAspect="1"/>
          </p:cNvPicPr>
          <p:nvPr/>
        </p:nvPicPr>
        <p:blipFill>
          <a:blip r:embed="rId7"/>
          <a:stretch>
            <a:fillRect/>
          </a:stretch>
        </p:blipFill>
        <p:spPr>
          <a:xfrm>
            <a:off x="723579" y="2894564"/>
            <a:ext cx="3125065" cy="3827951"/>
          </a:xfrm>
          <a:prstGeom prst="rect">
            <a:avLst/>
          </a:prstGeom>
        </p:spPr>
      </p:pic>
      <p:grpSp>
        <p:nvGrpSpPr>
          <p:cNvPr id="8" name="Group 7">
            <a:extLst>
              <a:ext uri="{FF2B5EF4-FFF2-40B4-BE49-F238E27FC236}">
                <a16:creationId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a16="http://schemas.microsoft.com/office/drawing/2014/main" id="{0C5CED67-1A92-D309-53A3-A6B5CBB3F90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8"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pic>
        <p:nvPicPr>
          <p:cNvPr id="11" name="Picture 10">
            <a:extLst>
              <a:ext uri="{FF2B5EF4-FFF2-40B4-BE49-F238E27FC236}">
                <a16:creationId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4"/>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id="{885C4D47-979E-7B28-9937-0BF7C2A29AA8}"/>
              </a:ext>
            </a:extLst>
          </p:cNvPr>
          <p:cNvPicPr>
            <a:picLocks noChangeAspect="1"/>
          </p:cNvPicPr>
          <p:nvPr/>
        </p:nvPicPr>
        <p:blipFill>
          <a:blip r:embed="rId7"/>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id="{6239CE3D-28DF-AA7B-DAB2-90F0AB3DFCC7}"/>
              </a:ext>
            </a:extLst>
          </p:cNvPr>
          <p:cNvPicPr>
            <a:picLocks noChangeAspect="1"/>
          </p:cNvPicPr>
          <p:nvPr/>
        </p:nvPicPr>
        <p:blipFill>
          <a:blip r:embed="rId8"/>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7"/>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1"/>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id="{CA1DFC97-42B2-A93B-5A17-E0E967901B6C}"/>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id="{73A14CDB-D9A2-D4D9-9907-C551D703F2A2}"/>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id="{280C7FE2-799D-C3F4-36A5-011B65028B69}"/>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id="{EEEC927F-FEE0-0B74-0754-32F2BC04ED9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id="{3E255213-2939-7522-4FD5-FA5DF5C6637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132</TotalTime>
  <Words>560</Words>
  <Application>Microsoft Office PowerPoint</Application>
  <PresentationFormat>Widescreen</PresentationFormat>
  <Paragraphs>136</Paragraphs>
  <Slides>35</Slides>
  <Notes>35</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等线</vt:lpstr>
      <vt:lpstr>Arial</vt:lpstr>
      <vt:lpstr>Bahnschrift</vt:lpstr>
      <vt:lpstr>Calibri</vt:lpstr>
      <vt:lpstr>Calibri Light</vt:lpstr>
      <vt:lpstr>Cambria</vt:lpstr>
      <vt:lpstr>SVN-Hole Hearted</vt:lpstr>
      <vt:lpstr>包图简圆体</vt:lpstr>
      <vt:lpstr>字魂64号-萌趣软糖体</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37</cp:revision>
  <dcterms:created xsi:type="dcterms:W3CDTF">2023-07-01T00:47:13Z</dcterms:created>
  <dcterms:modified xsi:type="dcterms:W3CDTF">2023-09-09T17:12:35Z</dcterms:modified>
  <cp:category>9Slide.vn</cp:category>
</cp:coreProperties>
</file>