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3"/>
  </p:notesMasterIdLst>
  <p:sldIdLst>
    <p:sldId id="259" r:id="rId5"/>
    <p:sldId id="260" r:id="rId6"/>
    <p:sldId id="264" r:id="rId7"/>
    <p:sldId id="257" r:id="rId8"/>
    <p:sldId id="258" r:id="rId9"/>
    <p:sldId id="263" r:id="rId10"/>
    <p:sldId id="272" r:id="rId11"/>
    <p:sldId id="283" r:id="rId12"/>
    <p:sldId id="432" r:id="rId13"/>
    <p:sldId id="265" r:id="rId14"/>
    <p:sldId id="422" r:id="rId15"/>
    <p:sldId id="423" r:id="rId16"/>
    <p:sldId id="425" r:id="rId17"/>
    <p:sldId id="270" r:id="rId18"/>
    <p:sldId id="280" r:id="rId19"/>
    <p:sldId id="426" r:id="rId20"/>
    <p:sldId id="275" r:id="rId21"/>
    <p:sldId id="279" r:id="rId22"/>
    <p:sldId id="427" r:id="rId23"/>
    <p:sldId id="277" r:id="rId24"/>
    <p:sldId id="428" r:id="rId25"/>
    <p:sldId id="429" r:id="rId26"/>
    <p:sldId id="285" r:id="rId27"/>
    <p:sldId id="286" r:id="rId28"/>
    <p:sldId id="287" r:id="rId29"/>
    <p:sldId id="288" r:id="rId30"/>
    <p:sldId id="431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9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C02DB7F-A0D3-6E12-B45B-65C3B8BF0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5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8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1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69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5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1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7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58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1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34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B5777B-D9FC-335E-6FB9-D9A21B954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9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ECC4918-5C1E-457C-AEFA-34BC3999B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755</Words>
  <Application>Microsoft Office PowerPoint</Application>
  <PresentationFormat>Widescreen</PresentationFormat>
  <Paragraphs>98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微软雅黑</vt:lpstr>
      <vt:lpstr>#9Slide03 BoosterNextFYBlack</vt:lpstr>
      <vt:lpstr>#9Slide05 SVNClementine</vt:lpstr>
      <vt:lpstr>Arial</vt:lpstr>
      <vt:lpstr>Calibri</vt:lpstr>
      <vt:lpstr>Calibri Light</vt:lpstr>
      <vt:lpstr>Cambria</vt:lpstr>
      <vt:lpstr>等线</vt:lpstr>
      <vt:lpstr>等线 Light</vt:lpstr>
      <vt:lpstr>HappyZcool-2016</vt:lpstr>
      <vt:lpstr>LNTH-LuoLuoNotangYuanTi 1</vt:lpstr>
      <vt:lpstr>Raleway</vt:lpstr>
      <vt:lpstr>SVN-Internation</vt:lpstr>
      <vt:lpstr>Times New Roman</vt:lpstr>
      <vt:lpstr>UTM Cookies</vt:lpstr>
      <vt:lpstr>UTM Duepuntozero</vt:lpstr>
      <vt:lpstr>思源黑体 CN</vt:lpstr>
      <vt:lpstr>思源黑体 CN Bold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55</cp:revision>
  <dcterms:created xsi:type="dcterms:W3CDTF">2023-05-28T12:04:38Z</dcterms:created>
  <dcterms:modified xsi:type="dcterms:W3CDTF">2024-10-10T03:17:34Z</dcterms:modified>
</cp:coreProperties>
</file>