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4" d="100"/>
          <a:sy n="64" d="100"/>
        </p:scale>
        <p:origin x="102" y="18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2024/10/9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E2708F-E438-45F3-9BEE-A15D09EBFC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0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…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2022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6E203-F7D4-4B88-B5BA-BCB34A4A15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5362</TotalTime>
  <Words>659</Words>
  <Application>Microsoft Office PowerPoint</Application>
  <PresentationFormat>Custom</PresentationFormat>
  <Paragraphs>70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仓耳今楷05-6763 W05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Techsi.vn</cp:lastModifiedBy>
  <cp:revision>3238</cp:revision>
  <dcterms:created xsi:type="dcterms:W3CDTF">2015-12-01T09:06:39Z</dcterms:created>
  <dcterms:modified xsi:type="dcterms:W3CDTF">2024-10-10T03:21:30Z</dcterms:modified>
</cp:coreProperties>
</file>