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712" r:id="rId3"/>
    <p:sldMasterId id="2147483720" r:id="rId4"/>
    <p:sldMasterId id="2147483737" r:id="rId5"/>
    <p:sldMasterId id="2147483748" r:id="rId6"/>
    <p:sldMasterId id="2147483761" r:id="rId7"/>
    <p:sldMasterId id="2147483774" r:id="rId8"/>
    <p:sldMasterId id="2147483780" r:id="rId9"/>
    <p:sldMasterId id="2147483792" r:id="rId10"/>
  </p:sldMasterIdLst>
  <p:notesMasterIdLst>
    <p:notesMasterId r:id="rId31"/>
  </p:notesMasterIdLst>
  <p:sldIdLst>
    <p:sldId id="257" r:id="rId11"/>
    <p:sldId id="286" r:id="rId12"/>
    <p:sldId id="258" r:id="rId13"/>
    <p:sldId id="280" r:id="rId14"/>
    <p:sldId id="281" r:id="rId15"/>
    <p:sldId id="282" r:id="rId16"/>
    <p:sldId id="283" r:id="rId17"/>
    <p:sldId id="284" r:id="rId18"/>
    <p:sldId id="265" r:id="rId19"/>
    <p:sldId id="267" r:id="rId20"/>
    <p:sldId id="292" r:id="rId21"/>
    <p:sldId id="269" r:id="rId22"/>
    <p:sldId id="287" r:id="rId23"/>
    <p:sldId id="288" r:id="rId24"/>
    <p:sldId id="289" r:id="rId25"/>
    <p:sldId id="290" r:id="rId26"/>
    <p:sldId id="278" r:id="rId27"/>
    <p:sldId id="277" r:id="rId28"/>
    <p:sldId id="291"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497" autoAdjust="0"/>
  </p:normalViewPr>
  <p:slideViewPr>
    <p:cSldViewPr snapToGrid="0">
      <p:cViewPr varScale="1">
        <p:scale>
          <a:sx n="55" d="100"/>
          <a:sy n="55" d="100"/>
        </p:scale>
        <p:origin x="53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F7733-B84B-4237-8FB4-502983C6C6F3}"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C4A21-ED9F-450A-A0B1-F55EA6DD7949}" type="slidenum">
              <a:rPr lang="en-US" smtClean="0"/>
              <a:t>‹#›</a:t>
            </a:fld>
            <a:endParaRPr lang="en-US"/>
          </a:p>
        </p:txBody>
      </p:sp>
    </p:spTree>
    <p:extLst>
      <p:ext uri="{BB962C8B-B14F-4D97-AF65-F5344CB8AC3E}">
        <p14:creationId xmlns:p14="http://schemas.microsoft.com/office/powerpoint/2010/main" val="929564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89687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406356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viên</a:t>
            </a:r>
            <a:r>
              <a:rPr lang="en-US" baseline="0" dirty="0"/>
              <a:t> </a:t>
            </a:r>
            <a:r>
              <a:rPr lang="en-US" baseline="0" dirty="0" err="1"/>
              <a:t>nêu</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cả</a:t>
            </a:r>
            <a:r>
              <a:rPr lang="en-US" baseline="0" dirty="0"/>
              <a:t> </a:t>
            </a:r>
            <a:r>
              <a:rPr lang="en-US" baseline="0" dirty="0" err="1"/>
              <a:t>lớp</a:t>
            </a:r>
            <a:r>
              <a:rPr lang="en-US" baseline="0" dirty="0"/>
              <a:t>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EA4BA-9C9D-4763-B8F6-1C760A4D7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740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viên</a:t>
            </a:r>
            <a:r>
              <a:rPr lang="en-US" baseline="0" dirty="0"/>
              <a:t> </a:t>
            </a:r>
            <a:r>
              <a:rPr lang="en-US" baseline="0" dirty="0" err="1"/>
              <a:t>nêu</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cả</a:t>
            </a:r>
            <a:r>
              <a:rPr lang="en-US" baseline="0" dirty="0"/>
              <a:t> </a:t>
            </a:r>
            <a:r>
              <a:rPr lang="en-US" baseline="0" dirty="0" err="1"/>
              <a:t>lớp</a:t>
            </a:r>
            <a:r>
              <a:rPr lang="en-US" baseline="0" dirty="0"/>
              <a:t>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EA4BA-9C9D-4763-B8F6-1C760A4D7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275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83991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Kích</a:t>
            </a:r>
            <a:r>
              <a:rPr lang="en-US" altLang="zh-CN" baseline="0" dirty="0" smtClean="0"/>
              <a:t> </a:t>
            </a:r>
            <a:r>
              <a:rPr lang="en-US" altLang="zh-CN" baseline="0" dirty="0" err="1" smtClean="0"/>
              <a:t>hộp</a:t>
            </a:r>
            <a:r>
              <a:rPr lang="en-US" altLang="zh-CN" baseline="0" dirty="0" smtClean="0"/>
              <a:t> </a:t>
            </a:r>
            <a:r>
              <a:rPr lang="en-US" altLang="zh-CN" baseline="0" dirty="0" err="1" smtClean="0"/>
              <a:t>quà</a:t>
            </a:r>
            <a:r>
              <a:rPr lang="en-US" altLang="zh-CN" baseline="0" dirty="0" smtClean="0"/>
              <a:t> </a:t>
            </a:r>
            <a:r>
              <a:rPr lang="en-US" altLang="zh-CN" baseline="0" dirty="0" err="1" smtClean="0"/>
              <a:t>để</a:t>
            </a:r>
            <a:r>
              <a:rPr lang="en-US" altLang="zh-CN" baseline="0" dirty="0" smtClean="0"/>
              <a:t> </a:t>
            </a:r>
            <a:r>
              <a:rPr lang="en-US" altLang="zh-CN" baseline="0" dirty="0" err="1" smtClean="0"/>
              <a:t>đến</a:t>
            </a:r>
            <a:r>
              <a:rPr lang="en-US" altLang="zh-CN" baseline="0" dirty="0" smtClean="0"/>
              <a:t> </a:t>
            </a:r>
            <a:r>
              <a:rPr lang="en-US" altLang="zh-CN" baseline="0" dirty="0" err="1" smtClean="0"/>
              <a:t>từng</a:t>
            </a:r>
            <a:r>
              <a:rPr lang="en-US" altLang="zh-CN" baseline="0" dirty="0" smtClean="0"/>
              <a:t> </a:t>
            </a:r>
            <a:r>
              <a:rPr lang="en-US" altLang="zh-CN" baseline="0" dirty="0" err="1" smtClean="0"/>
              <a:t>hình</a:t>
            </a:r>
            <a:r>
              <a:rPr lang="en-US" altLang="zh-CN" baseline="0" dirty="0" smtClean="0"/>
              <a:t> chia </a:t>
            </a:r>
            <a:r>
              <a:rPr lang="en-US" altLang="zh-CN" baseline="0" dirty="0" err="1" smtClean="0"/>
              <a:t>sẻ</a:t>
            </a:r>
            <a:endParaRPr lang="en-US" altLang="zh-CN" dirty="0" smtClean="0"/>
          </a:p>
          <a:p>
            <a:r>
              <a:rPr lang="en-US" altLang="zh-CN" dirty="0" err="1" smtClean="0"/>
              <a:t>Kích</a:t>
            </a:r>
            <a:r>
              <a:rPr lang="en-US" altLang="zh-CN" baseline="0" dirty="0" smtClean="0"/>
              <a:t> </a:t>
            </a:r>
            <a:r>
              <a:rPr lang="en-US" altLang="zh-CN" baseline="0" dirty="0" err="1" smtClean="0"/>
              <a:t>mũi</a:t>
            </a:r>
            <a:r>
              <a:rPr lang="en-US" altLang="zh-CN" baseline="0" dirty="0" smtClean="0"/>
              <a:t> </a:t>
            </a:r>
            <a:r>
              <a:rPr lang="en-US" altLang="zh-CN" baseline="0" dirty="0" err="1" smtClean="0"/>
              <a:t>tên</a:t>
            </a:r>
            <a:r>
              <a:rPr lang="en-US" altLang="zh-CN" baseline="0" dirty="0" smtClean="0"/>
              <a:t> </a:t>
            </a:r>
            <a:r>
              <a:rPr lang="en-US" altLang="zh-CN" baseline="0" dirty="0" err="1" smtClean="0"/>
              <a:t>để</a:t>
            </a:r>
            <a:r>
              <a:rPr lang="en-US" altLang="zh-CN" baseline="0" dirty="0" smtClean="0"/>
              <a:t> </a:t>
            </a:r>
            <a:r>
              <a:rPr lang="en-US" altLang="zh-CN" baseline="0" dirty="0" err="1" smtClean="0"/>
              <a:t>đến</a:t>
            </a:r>
            <a:r>
              <a:rPr lang="en-US" altLang="zh-CN" baseline="0" dirty="0" smtClean="0"/>
              <a:t> </a:t>
            </a:r>
            <a:r>
              <a:rPr lang="en-US" altLang="zh-CN" baseline="0" dirty="0" err="1" smtClean="0"/>
              <a:t>hoạt</a:t>
            </a:r>
            <a:r>
              <a:rPr lang="en-US" altLang="zh-CN" baseline="0" dirty="0" smtClean="0"/>
              <a:t> </a:t>
            </a:r>
            <a:r>
              <a:rPr lang="en-US" altLang="zh-CN" baseline="0" dirty="0" err="1" smtClean="0"/>
              <a:t>động</a:t>
            </a:r>
            <a:r>
              <a:rPr lang="en-US" altLang="zh-CN" baseline="0" dirty="0" smtClean="0"/>
              <a:t> </a:t>
            </a:r>
            <a:r>
              <a:rPr lang="en-US" altLang="zh-CN" baseline="0" dirty="0" err="1" smtClean="0"/>
              <a:t>tiếp</a:t>
            </a:r>
            <a:r>
              <a:rPr lang="en-US" altLang="zh-CN" baseline="0" dirty="0" smtClean="0"/>
              <a:t> </a:t>
            </a:r>
            <a:r>
              <a:rPr lang="en-US" altLang="zh-CN" baseline="0" dirty="0" err="1" smtClean="0"/>
              <a:t>theo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8D389-97FE-411E-8883-EB9073DF472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44490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Kích</a:t>
            </a:r>
            <a:r>
              <a:rPr lang="en-US" altLang="zh-CN" baseline="0" dirty="0" smtClean="0"/>
              <a:t> </a:t>
            </a:r>
            <a:r>
              <a:rPr lang="en-US" altLang="zh-CN" baseline="0" dirty="0" err="1" smtClean="0"/>
              <a:t>mũi</a:t>
            </a:r>
            <a:r>
              <a:rPr lang="en-US" altLang="zh-CN" baseline="0" dirty="0" smtClean="0"/>
              <a:t> </a:t>
            </a:r>
            <a:r>
              <a:rPr lang="en-US" altLang="zh-CN" baseline="0" dirty="0" err="1" smtClean="0"/>
              <a:t>tên</a:t>
            </a:r>
            <a:r>
              <a:rPr lang="en-US" altLang="zh-CN" baseline="0" dirty="0" smtClean="0"/>
              <a:t> </a:t>
            </a:r>
            <a:r>
              <a:rPr lang="en-US" altLang="zh-CN" baseline="0" dirty="0" err="1" smtClean="0"/>
              <a:t>để</a:t>
            </a:r>
            <a:r>
              <a:rPr lang="en-US" altLang="zh-CN" baseline="0" dirty="0" smtClean="0"/>
              <a:t> quay </a:t>
            </a:r>
            <a:r>
              <a:rPr lang="en-US" altLang="zh-CN" baseline="0" dirty="0" err="1" smtClean="0"/>
              <a:t>về</a:t>
            </a:r>
            <a:r>
              <a:rPr lang="en-US" altLang="zh-CN" baseline="0" dirty="0" smtClean="0"/>
              <a:t> </a:t>
            </a:r>
            <a:r>
              <a:rPr lang="en-US" altLang="zh-CN" baseline="0" dirty="0" err="1" smtClean="0"/>
              <a:t>các</a:t>
            </a:r>
            <a:r>
              <a:rPr lang="en-US" altLang="zh-CN" baseline="0" dirty="0" smtClean="0"/>
              <a:t> </a:t>
            </a:r>
            <a:r>
              <a:rPr lang="en-US" altLang="zh-CN" baseline="0" dirty="0" err="1" smtClean="0"/>
              <a:t>hộp</a:t>
            </a:r>
            <a:r>
              <a:rPr lang="en-US" altLang="zh-CN" baseline="0" dirty="0" smtClean="0"/>
              <a:t> </a:t>
            </a:r>
            <a:r>
              <a:rPr lang="en-US" altLang="zh-CN" baseline="0" dirty="0" err="1" smtClean="0"/>
              <a:t>quà</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23489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27178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8214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0463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02362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8258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96631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31896C-5811-468A-ABFB-99BD176A4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2922499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7"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9"/>
          <p:cNvSpPr txBox="1">
            <a:spLocks noGrp="1"/>
          </p:cNvSpPr>
          <p:nvPr>
            <p:ph type="subTitle" idx="1"/>
          </p:nvPr>
        </p:nvSpPr>
        <p:spPr>
          <a:xfrm>
            <a:off x="3365400"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4985427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58018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882925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275056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127306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638502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86541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620100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770981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802943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01328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408065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731628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41484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803075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462395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342871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341679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414721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167809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543129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1712000"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80529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702680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196931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7122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991656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884083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414505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260665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22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05758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7"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20"/>
          <p:cNvSpPr txBox="1">
            <a:spLocks noGrp="1"/>
          </p:cNvSpPr>
          <p:nvPr>
            <p:ph type="subTitle" idx="1"/>
          </p:nvPr>
        </p:nvSpPr>
        <p:spPr>
          <a:xfrm>
            <a:off x="3174467"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7"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20"/>
          <p:cNvSpPr txBox="1">
            <a:spLocks noGrp="1"/>
          </p:cNvSpPr>
          <p:nvPr>
            <p:ph type="subTitle" idx="5"/>
          </p:nvPr>
        </p:nvSpPr>
        <p:spPr>
          <a:xfrm>
            <a:off x="3174467"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99984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55836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97805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07042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2299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10914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99058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34016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72471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483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18283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77938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14785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785481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01713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53884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18864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2396933" y="780000"/>
            <a:ext cx="7398000" cy="1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2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2246633" y="4678367"/>
            <a:ext cx="7698800" cy="656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CREDITS: This presentation template was created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including icons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and </a:t>
            </a:r>
            <a:r>
              <a:rPr kumimoji="0" lang="en" sz="1600" b="0" i="0" u="none" strike="noStrike" kern="0" cap="none" spc="0" normalizeH="0" baseline="0" noProof="0">
                <a:ln>
                  <a:noFill/>
                </a:ln>
                <a:solidFill>
                  <a:srgbClr val="F09420"/>
                </a:solidFill>
                <a:effectLst/>
                <a:uLnTx/>
                <a:uFillTx/>
                <a:latin typeface="Montserrat"/>
                <a:ea typeface="Montserrat"/>
                <a:cs typeface="Montserrat"/>
                <a:sym typeface="Montserrat"/>
              </a:rPr>
              <a:t>i</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nfographics &amp; images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a:t>
            </a:r>
            <a:endParaRPr kumimoji="0" sz="1600" b="0" i="0" u="none" strike="noStrike" kern="0" cap="none" spc="0" normalizeH="0" baseline="0" noProof="0">
              <a:ln>
                <a:noFill/>
              </a:ln>
              <a:solidFill>
                <a:srgbClr val="F09420"/>
              </a:solidFill>
              <a:effectLst/>
              <a:uLnTx/>
              <a:uFillTx/>
              <a:latin typeface="Nunito"/>
              <a:ea typeface="Nunito"/>
              <a:cs typeface="Nunito"/>
              <a:sym typeface="Nunito"/>
            </a:endParaRPr>
          </a:p>
        </p:txBody>
      </p:sp>
      <p:sp>
        <p:nvSpPr>
          <p:cNvPr id="136" name="Google Shape;136;p36"/>
          <p:cNvSpPr txBox="1">
            <a:spLocks noGrp="1"/>
          </p:cNvSpPr>
          <p:nvPr>
            <p:ph type="subTitle" idx="1"/>
          </p:nvPr>
        </p:nvSpPr>
        <p:spPr>
          <a:xfrm>
            <a:off x="1120033" y="2711833"/>
            <a:ext cx="99520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500"/>
              <a:buNone/>
              <a:defRPr/>
            </a:lvl2pPr>
            <a:lvl3pPr lvl="2" algn="ctr" rtl="0">
              <a:spcBef>
                <a:spcPts val="2133"/>
              </a:spcBef>
              <a:spcAft>
                <a:spcPts val="0"/>
              </a:spcAft>
              <a:buSzPts val="1500"/>
              <a:buNone/>
              <a:defRPr/>
            </a:lvl3pPr>
            <a:lvl4pPr lvl="3" algn="ctr" rtl="0">
              <a:spcBef>
                <a:spcPts val="2133"/>
              </a:spcBef>
              <a:spcAft>
                <a:spcPts val="0"/>
              </a:spcAft>
              <a:buSzPts val="1500"/>
              <a:buNone/>
              <a:defRPr/>
            </a:lvl4pPr>
            <a:lvl5pPr lvl="4" algn="ctr" rtl="0">
              <a:spcBef>
                <a:spcPts val="2133"/>
              </a:spcBef>
              <a:spcAft>
                <a:spcPts val="0"/>
              </a:spcAft>
              <a:buSzPts val="1500"/>
              <a:buNone/>
              <a:defRPr/>
            </a:lvl5pPr>
            <a:lvl6pPr lvl="5" algn="ctr" rtl="0">
              <a:spcBef>
                <a:spcPts val="2133"/>
              </a:spcBef>
              <a:spcAft>
                <a:spcPts val="0"/>
              </a:spcAft>
              <a:buSzPts val="1500"/>
              <a:buNone/>
              <a:defRPr/>
            </a:lvl6pPr>
            <a:lvl7pPr lvl="6" algn="ctr" rtl="0">
              <a:spcBef>
                <a:spcPts val="2133"/>
              </a:spcBef>
              <a:spcAft>
                <a:spcPts val="0"/>
              </a:spcAft>
              <a:buSzPts val="1500"/>
              <a:buNone/>
              <a:defRPr/>
            </a:lvl7pPr>
            <a:lvl8pPr lvl="7" algn="ctr" rtl="0">
              <a:spcBef>
                <a:spcPts val="2133"/>
              </a:spcBef>
              <a:spcAft>
                <a:spcPts val="0"/>
              </a:spcAft>
              <a:buSzPts val="1500"/>
              <a:buNone/>
              <a:defRPr/>
            </a:lvl8pPr>
            <a:lvl9pPr lvl="8" algn="ctr"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208268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163898"/>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05131602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3"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1" y="-1734032"/>
            <a:ext cx="9128297" cy="15504064"/>
          </a:xfrm>
          <a:prstGeom prst="rect">
            <a:avLst/>
          </a:prstGeom>
          <a:noFill/>
          <a:ln>
            <a:noFill/>
          </a:ln>
        </p:spPr>
      </p:pic>
    </p:spTree>
    <p:extLst>
      <p:ext uri="{BB962C8B-B14F-4D97-AF65-F5344CB8AC3E}">
        <p14:creationId xmlns:p14="http://schemas.microsoft.com/office/powerpoint/2010/main" val="2876832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257316993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2021/11/15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143081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2021/11/15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158560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pic>
        <p:nvPicPr>
          <p:cNvPr id="26" name="Google Shape;26;p28"/>
          <p:cNvPicPr preferRelativeResize="0"/>
          <p:nvPr/>
        </p:nvPicPr>
        <p:blipFill rotWithShape="1">
          <a:blip r:embed="rId6">
            <a:alphaModFix/>
          </a:blip>
          <a:srcRect/>
          <a:stretch/>
        </p:blipFill>
        <p:spPr>
          <a:xfrm>
            <a:off x="10522404" y="5776387"/>
            <a:ext cx="1146147" cy="597460"/>
          </a:xfrm>
          <a:prstGeom prst="rect">
            <a:avLst/>
          </a:prstGeom>
          <a:noFill/>
          <a:ln>
            <a:noFill/>
          </a:ln>
        </p:spPr>
      </p:pic>
    </p:spTree>
    <p:extLst>
      <p:ext uri="{BB962C8B-B14F-4D97-AF65-F5344CB8AC3E}">
        <p14:creationId xmlns:p14="http://schemas.microsoft.com/office/powerpoint/2010/main" val="178105334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13686716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287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166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3918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2405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403260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267702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403001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20003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953892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554536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149338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817012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87607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09194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96432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3A8FA-8D9A-458C-BA2A-8676CB7A30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6AADFA-4117-4133-A58A-8FDBF89D8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E843C-9007-41D0-8C85-EEB162D72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2AA8ED9-F698-435A-A9CD-5D6EBBAD38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FA8B033-33EF-4585-9DC7-B5F6D4D27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1941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27339447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904D1-EB75-465F-9572-62D9E974F5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FB7426-EA51-4882-88CB-6C84D9EE38D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3ABC412-D18D-4349-9010-4DC9DE3DFD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07885D9-F736-40F6-A99B-A77977DC1F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3548349-CA17-4E6C-977B-F6D67A1BA4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4218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60A803-F33A-476D-82E3-9FC3849349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33D403-4B05-46BE-9DE3-022A846F25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1FB60EC-179E-4403-880D-1D448F33F7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0EFB2C6-FCBD-4DA8-A813-E2E98C0400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8CB9C5-F588-405A-B214-2DD9DF47FF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75230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0958F-493D-48C2-8F22-9E686823DC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3542B4-F694-4E3D-AFDD-9A1DE6B658E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3DC7F82-21C3-4284-8DDE-850EAB1B25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5EAE06E-0D9B-40EB-B543-02FC4371F2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0B21D2A-5034-41B8-B85A-625FF41792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67EF732-9096-404A-BC70-3859CB41CC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9211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D5443-EE0C-4346-83CC-5BA77BB6C97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63155A2-EF42-498C-B5B2-A7EB678A6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BE5ECE2-1AB2-4468-9953-ACAA23DCF9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8C15DE7-1DA9-47AC-90DF-292ED456E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A0141EB-34F6-42BE-9C06-7CF8C6A0E8B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835446-5D7D-4429-A2CA-3CAB0C122E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3BC8FC3-BD28-4CFF-83E7-DF12E172DD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907FF9D-56B2-4D2A-A814-E4919DD34F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2503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54DE9-9688-4768-AD07-0C36C734E3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1FE703-DB18-4306-9E28-BB4D10B4C8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4F21828-2E14-4426-B87E-EC3B0A606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88826FA-628B-463E-BBA8-2715629BF7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32994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73679E-5504-4940-94F6-7DA9A5C7C5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9906A0E-BF6D-4FB4-BF94-0BBFB99190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EC6906D-4BFA-4505-93AC-146CD44477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5832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FB7B5-5D75-489A-8AEC-3E788F18C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7FED9B4-BCCA-4CD7-A6B5-073B1A86E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83CF378-4DC5-44FA-BF3C-A201BA33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F7540AD-CF6F-478D-997C-05935F48E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01148CA-A7F0-4465-847B-DCFD95A25E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89B3869-F4A8-4CF3-8328-CB196976CC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531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BD1B8-B3C0-48CA-B2A8-00889DC0EF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0F814F-DDB1-4522-82F8-DA97BA0DB4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7F8F0DF-2EF8-4D65-9B2B-2620D176A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2EEE8F-D4A7-4A82-9FBB-F13460C5E8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5350A95-27D0-4A9F-A5C8-4C634965FE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F448E90-E654-4B9D-B5DE-60FEAF1B94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18047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372C6-F92D-4BD7-9FB2-28B4568CAF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40EFE-01C8-443A-B50D-7775222286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D48734-9EE0-4936-B632-50E9F1A04A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F3EDF-A086-41DE-ACA0-D4F18BC594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44FBF2F-65A5-48D1-9AAD-5F86DB759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1403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11278F-3619-4A31-8206-E7AA2C3FC35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1F6C2B-A732-4D7C-B6FC-3487101FD87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CF0A56-1D8B-452E-B29C-8C79CA05D7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CE6DF-5146-4EA3-9ADA-8AC883ED01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01F660B-19CE-45B3-B017-64342DAAD6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566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91655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675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3A8FA-8D9A-458C-BA2A-8676CB7A30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6AADFA-4117-4133-A58A-8FDBF89D8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E843C-9007-41D0-8C85-EEB162D72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2AA8ED9-F698-435A-A9CD-5D6EBBAD38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FA8B033-33EF-4585-9DC7-B5F6D4D27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651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904D1-EB75-465F-9572-62D9E974F5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FB7426-EA51-4882-88CB-6C84D9EE38D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3ABC412-D18D-4349-9010-4DC9DE3DFD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07885D9-F736-40F6-A99B-A77977DC1F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3548349-CA17-4E6C-977B-F6D67A1BA4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660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60A803-F33A-476D-82E3-9FC3849349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33D403-4B05-46BE-9DE3-022A846F25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1FB60EC-179E-4403-880D-1D448F33F7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0EFB2C6-FCBD-4DA8-A813-E2E98C0400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8CB9C5-F588-405A-B214-2DD9DF47FF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948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0958F-493D-48C2-8F22-9E686823DC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3542B4-F694-4E3D-AFDD-9A1DE6B658E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3DC7F82-21C3-4284-8DDE-850EAB1B25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5EAE06E-0D9B-40EB-B543-02FC4371F2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0B21D2A-5034-41B8-B85A-625FF41792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67EF732-9096-404A-BC70-3859CB41CC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895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D5443-EE0C-4346-83CC-5BA77BB6C97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63155A2-EF42-498C-B5B2-A7EB678A6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BE5ECE2-1AB2-4468-9953-ACAA23DCF9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8C15DE7-1DA9-47AC-90DF-292ED456E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A0141EB-34F6-42BE-9C06-7CF8C6A0E8B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835446-5D7D-4429-A2CA-3CAB0C122E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3BC8FC3-BD28-4CFF-83E7-DF12E172DD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907FF9D-56B2-4D2A-A814-E4919DD34F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612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54DE9-9688-4768-AD07-0C36C734E3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1FE703-DB18-4306-9E28-BB4D10B4C8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4F21828-2E14-4426-B87E-EC3B0A606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88826FA-628B-463E-BBA8-2715629BF7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2692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73679E-5504-4940-94F6-7DA9A5C7C5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9906A0E-BF6D-4FB4-BF94-0BBFB99190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EC6906D-4BFA-4505-93AC-146CD44477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3670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FB7B5-5D75-489A-8AEC-3E788F18C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7FED9B4-BCCA-4CD7-A6B5-073B1A86E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83CF378-4DC5-44FA-BF3C-A201BA33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F7540AD-CF6F-478D-997C-05935F48E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01148CA-A7F0-4465-847B-DCFD95A25E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89B3869-F4A8-4CF3-8328-CB196976CC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260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BD1B8-B3C0-48CA-B2A8-00889DC0EF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0F814F-DDB1-4522-82F8-DA97BA0DB4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7F8F0DF-2EF8-4D65-9B2B-2620D176A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2EEE8F-D4A7-4A82-9FBB-F13460C5E8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5350A95-27D0-4A9F-A5C8-4C634965FE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F448E90-E654-4B9D-B5DE-60FEAF1B94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74399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65859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372C6-F92D-4BD7-9FB2-28B4568CAF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40EFE-01C8-443A-B50D-7775222286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D48734-9EE0-4936-B632-50E9F1A04A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F3EDF-A086-41DE-ACA0-D4F18BC594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44FBF2F-65A5-48D1-9AAD-5F86DB759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43241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11278F-3619-4A31-8206-E7AA2C3FC35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1F6C2B-A732-4D7C-B6FC-3487101FD87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CF0A56-1D8B-452E-B29C-8C79CA05D7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CE6DF-5146-4EA3-9ADA-8AC883ED01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01F660B-19CE-45B3-B017-64342DAAD6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0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054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942278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3112134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212415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497093" y="860632"/>
            <a:ext cx="13583919" cy="6509985"/>
          </a:xfrm>
          <a:prstGeom prst="rect">
            <a:avLst/>
          </a:prstGeom>
        </p:spPr>
      </p:pic>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2"/>
            <a:ext cx="12233564" cy="2937165"/>
          </a:xfrm>
          <a:prstGeom prst="rect">
            <a:avLst/>
          </a:prstGeom>
        </p:spPr>
      </p:pic>
    </p:spTree>
    <p:extLst>
      <p:ext uri="{BB962C8B-B14F-4D97-AF65-F5344CB8AC3E}">
        <p14:creationId xmlns:p14="http://schemas.microsoft.com/office/powerpoint/2010/main" val="2699505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20782" y="2840185"/>
            <a:ext cx="12233564" cy="4017815"/>
          </a:xfrm>
          <a:prstGeom prst="rect">
            <a:avLst/>
          </a:prstGeom>
        </p:spPr>
      </p:pic>
    </p:spTree>
    <p:extLst>
      <p:ext uri="{BB962C8B-B14F-4D97-AF65-F5344CB8AC3E}">
        <p14:creationId xmlns:p14="http://schemas.microsoft.com/office/powerpoint/2010/main" val="3018126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4974760"/>
      </p:ext>
    </p:extLst>
  </p:cSld>
  <p:clrMapOvr>
    <a:masterClrMapping/>
  </p:clrMapOvr>
  <p:transition spd="med" advTm="4000">
    <p:pull/>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66294245"/>
      </p:ext>
    </p:extLst>
  </p:cSld>
  <p:clrMapOvr>
    <a:masterClrMapping/>
  </p:clrMapOvr>
  <p:transition spd="med" advTm="4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091877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30322198"/>
      </p:ext>
    </p:extLst>
  </p:cSld>
  <p:clrMapOvr>
    <a:masterClrMapping/>
  </p:clrMapOvr>
  <p:transition spd="med" advTm="4000">
    <p:pull/>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0674225"/>
      </p:ext>
    </p:extLst>
  </p:cSld>
  <p:clrMapOvr>
    <a:masterClrMapping/>
  </p:clrMapOvr>
  <p:transition spd="med" advTm="4000">
    <p:pull/>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78591060"/>
      </p:ext>
    </p:extLst>
  </p:cSld>
  <p:clrMapOvr>
    <a:masterClrMapping/>
  </p:clrMapOvr>
  <p:transition spd="med" advTm="4000">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53542531"/>
      </p:ext>
    </p:extLst>
  </p:cSld>
  <p:clrMapOvr>
    <a:masterClrMapping/>
  </p:clrMapOvr>
  <p:transition spd="med" advTm="4000">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65391691"/>
      </p:ext>
    </p:extLst>
  </p:cSld>
  <p:clrMapOvr>
    <a:masterClrMapping/>
  </p:clrMapOvr>
  <p:transition spd="med" advTm="4000">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18227294"/>
      </p:ext>
    </p:extLst>
  </p:cSld>
  <p:clrMapOvr>
    <a:masterClrMapping/>
  </p:clrMapOvr>
  <p:transition spd="med" advTm="4000">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45205372"/>
      </p:ext>
    </p:extLst>
  </p:cSld>
  <p:clrMapOvr>
    <a:masterClrMapping/>
  </p:clrMapOvr>
  <p:transition spd="med" advTm="4000">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69981807"/>
      </p:ext>
    </p:extLst>
  </p:cSld>
  <p:clrMapOvr>
    <a:masterClrMapping/>
  </p:clrMapOvr>
  <p:transition spd="med" advTm="4000">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4287893"/>
      </p:ext>
    </p:extLst>
  </p:cSld>
  <p:clrMapOvr>
    <a:masterClrMapping/>
  </p:clrMapOvr>
  <p:transition spd="med" advTm="4000">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67262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theme" Target="../theme/theme10.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theme" Target="../theme/theme2.xml"/><Relationship Id="rId8"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15.png"/><Relationship Id="rId4" Type="http://schemas.openxmlformats.org/officeDocument/2006/relationships/slideLayout" Target="../slideLayouts/slideLayout41.xml"/><Relationship Id="rId9" Type="http://schemas.openxmlformats.org/officeDocument/2006/relationships/image" Target="../media/image14.jpg"/></Relationships>
</file>

<file path=ppt/slideMasters/_rels/slideMaster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image" Target="../media/image24.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23.png"/><Relationship Id="rId5" Type="http://schemas.openxmlformats.org/officeDocument/2006/relationships/theme" Target="../theme/theme4.xml"/><Relationship Id="rId10" Type="http://schemas.openxmlformats.org/officeDocument/2006/relationships/image" Target="../media/image26.png"/><Relationship Id="rId4" Type="http://schemas.openxmlformats.org/officeDocument/2006/relationships/slideLayout" Target="../slideLayouts/slideLayout48.xml"/><Relationship Id="rId9" Type="http://schemas.openxmlformats.org/officeDocument/2006/relationships/image" Target="../media/image2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ags" Target="../tags/tag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5.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8.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31.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9C4F9E0-8320-4D7D-AF01-057F181D7DA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pic>
        <p:nvPicPr>
          <p:cNvPr id="15" name="图片 14">
            <a:extLst>
              <a:ext uri="{FF2B5EF4-FFF2-40B4-BE49-F238E27FC236}">
                <a16:creationId xmlns:a16="http://schemas.microsoft.com/office/drawing/2014/main" id="{BC72ED66-E500-4220-95BA-7024D40C6BD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a:off x="1" y="5440074"/>
            <a:ext cx="4267200" cy="1417926"/>
          </a:xfrm>
          <a:prstGeom prst="rect">
            <a:avLst/>
          </a:prstGeom>
        </p:spPr>
      </p:pic>
      <p:pic>
        <p:nvPicPr>
          <p:cNvPr id="16" name="图片 15">
            <a:extLst>
              <a:ext uri="{FF2B5EF4-FFF2-40B4-BE49-F238E27FC236}">
                <a16:creationId xmlns:a16="http://schemas.microsoft.com/office/drawing/2014/main" id="{AD29AE61-DB5C-4178-8097-2199B44BFE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flipH="1">
            <a:off x="7924800" y="5440074"/>
            <a:ext cx="4267200" cy="1417926"/>
          </a:xfrm>
          <a:prstGeom prst="rect">
            <a:avLst/>
          </a:prstGeom>
        </p:spPr>
      </p:pic>
    </p:spTree>
    <p:extLst>
      <p:ext uri="{BB962C8B-B14F-4D97-AF65-F5344CB8AC3E}">
        <p14:creationId xmlns:p14="http://schemas.microsoft.com/office/powerpoint/2010/main" val="3447392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91410495"/>
      </p:ext>
    </p:extLst>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621369262"/>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2021/11/15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312002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Lst>
  <p:transition spd="slow">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224596399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感谢您下载包图网平台上提供的</a:t>
            </a:r>
            <a:r>
              <a:rPr kumimoji="0" lang="en-US" altLang="zh-CN"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PPT</a:t>
            </a: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下载次数进行十倍的索取赔偿！</a:t>
            </a:r>
          </a:p>
        </p:txBody>
      </p:sp>
    </p:spTree>
    <p:extLst>
      <p:ext uri="{BB962C8B-B14F-4D97-AF65-F5344CB8AC3E}">
        <p14:creationId xmlns:p14="http://schemas.microsoft.com/office/powerpoint/2010/main" val="411390548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FB27AF-7655-4195-BB7D-A6A3D7896D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98CDC52-D608-4D0D-9712-46EC45CFA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2E030C-8036-4C26-96D8-E8D2C56D3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1D0F3E-6540-4FA9-8DAB-9E44981231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5344CBB-E823-404E-881A-A71A28D3B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6309424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FB27AF-7655-4195-BB7D-A6A3D7896D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98CDC52-D608-4D0D-9712-46EC45CFA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2E030C-8036-4C26-96D8-E8D2C56D3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1D0F3E-6540-4FA9-8DAB-9E44981231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5344CBB-E823-404E-881A-A71A28D3B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608261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2021/11/15</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23570404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92165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med" advTm="400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18.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7.xml"/><Relationship Id="rId16" Type="http://schemas.openxmlformats.org/officeDocument/2006/relationships/image" Target="../media/image61.png"/><Relationship Id="rId1" Type="http://schemas.openxmlformats.org/officeDocument/2006/relationships/slideLayout" Target="../slideLayouts/slideLayout44.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19.png"/><Relationship Id="rId9" Type="http://schemas.openxmlformats.org/officeDocument/2006/relationships/image" Target="../media/image54.png"/><Relationship Id="rId1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9.xml"/><Relationship Id="rId1" Type="http://schemas.openxmlformats.org/officeDocument/2006/relationships/themeOverride" Target="../theme/themeOverr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png"/><Relationship Id="rId5" Type="http://schemas.openxmlformats.org/officeDocument/2006/relationships/image" Target="../media/image35.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3.xml"/><Relationship Id="rId1" Type="http://schemas.openxmlformats.org/officeDocument/2006/relationships/tags" Target="../tags/tag2.xml"/><Relationship Id="rId6" Type="http://schemas.microsoft.com/office/2007/relationships/hdphoto" Target="../media/hdphoto12.wdp"/><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89.xml"/><Relationship Id="rId7" Type="http://schemas.microsoft.com/office/2007/relationships/hdphoto" Target="../media/hdphoto12.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6.png"/><Relationship Id="rId5" Type="http://schemas.openxmlformats.org/officeDocument/2006/relationships/image" Target="../media/image67.jpe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4.png"/><Relationship Id="rId5" Type="http://schemas.openxmlformats.org/officeDocument/2006/relationships/image" Target="../media/image67.jpe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9.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6.xml"/><Relationship Id="rId18" Type="http://schemas.openxmlformats.org/officeDocument/2006/relationships/image" Target="../media/image41.png"/><Relationship Id="rId3" Type="http://schemas.openxmlformats.org/officeDocument/2006/relationships/image" Target="../media/image35.jpeg"/><Relationship Id="rId21" Type="http://schemas.openxmlformats.org/officeDocument/2006/relationships/image" Target="../media/image42.jpeg"/><Relationship Id="rId7" Type="http://schemas.openxmlformats.org/officeDocument/2006/relationships/slide" Target="slide8.xml"/><Relationship Id="rId12" Type="http://schemas.microsoft.com/office/2007/relationships/hdphoto" Target="../media/hdphoto4.wdp"/><Relationship Id="rId17" Type="http://schemas.microsoft.com/office/2007/relationships/hdphoto" Target="../media/hdphoto6.wdp"/><Relationship Id="rId2" Type="http://schemas.openxmlformats.org/officeDocument/2006/relationships/notesSlide" Target="../notesSlides/notesSlide2.xml"/><Relationship Id="rId16" Type="http://schemas.openxmlformats.org/officeDocument/2006/relationships/image" Target="../media/image40.png"/><Relationship Id="rId20" Type="http://schemas.openxmlformats.org/officeDocument/2006/relationships/slide" Target="slide20.xml"/><Relationship Id="rId1" Type="http://schemas.openxmlformats.org/officeDocument/2006/relationships/slideLayout" Target="../slideLayouts/slideLayout70.xml"/><Relationship Id="rId6" Type="http://schemas.microsoft.com/office/2007/relationships/hdphoto" Target="../media/hdphoto2.wdp"/><Relationship Id="rId11" Type="http://schemas.openxmlformats.org/officeDocument/2006/relationships/image" Target="../media/image38.png"/><Relationship Id="rId5" Type="http://schemas.openxmlformats.org/officeDocument/2006/relationships/image" Target="../media/image36.png"/><Relationship Id="rId15" Type="http://schemas.microsoft.com/office/2007/relationships/hdphoto" Target="../media/hdphoto5.wdp"/><Relationship Id="rId10" Type="http://schemas.openxmlformats.org/officeDocument/2006/relationships/slide" Target="slide7.xml"/><Relationship Id="rId19" Type="http://schemas.microsoft.com/office/2007/relationships/hdphoto" Target="../media/hdphoto7.wdp"/><Relationship Id="rId4" Type="http://schemas.openxmlformats.org/officeDocument/2006/relationships/slide" Target="slide5.xml"/><Relationship Id="rId9" Type="http://schemas.microsoft.com/office/2007/relationships/hdphoto" Target="../media/hdphoto3.wdp"/><Relationship Id="rId14" Type="http://schemas.openxmlformats.org/officeDocument/2006/relationships/image" Target="../media/image39.png"/><Relationship Id="rId22" Type="http://schemas.openxmlformats.org/officeDocument/2006/relationships/slide" Target="slide12.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image" Target="../media/image42.jpeg"/><Relationship Id="rId5" Type="http://schemas.openxmlformats.org/officeDocument/2006/relationships/slide" Target="slide4.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42.jpeg"/><Relationship Id="rId5" Type="http://schemas.openxmlformats.org/officeDocument/2006/relationships/slide" Target="slide4.xml"/><Relationship Id="rId4" Type="http://schemas.openxmlformats.org/officeDocument/2006/relationships/image" Target="../media/image44.jp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11.wdp"/><Relationship Id="rId3" Type="http://schemas.openxmlformats.org/officeDocument/2006/relationships/image" Target="../media/image35.jpeg"/><Relationship Id="rId7" Type="http://schemas.microsoft.com/office/2007/relationships/hdphoto" Target="../media/hdphoto8.wdp"/><Relationship Id="rId12"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image" Target="../media/image45.png"/><Relationship Id="rId11" Type="http://schemas.microsoft.com/office/2007/relationships/hdphoto" Target="../media/hdphoto10.wdp"/><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slide" Target="slide4.xml"/><Relationship Id="rId9"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65.xml"/><Relationship Id="rId5" Type="http://schemas.openxmlformats.org/officeDocument/2006/relationships/image" Target="../media/image42.jpe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BB41A03B-630B-4B70-AF32-4833B7087DF1}"/>
              </a:ext>
            </a:extLst>
          </p:cNvPr>
          <p:cNvSpPr/>
          <p:nvPr/>
        </p:nvSpPr>
        <p:spPr>
          <a:xfrm>
            <a:off x="0" y="6059400"/>
            <a:ext cx="12192000" cy="798601"/>
          </a:xfrm>
          <a:custGeom>
            <a:avLst/>
            <a:gdLst>
              <a:gd name="connsiteX0" fmla="*/ 12192000 w 12192000"/>
              <a:gd name="connsiteY0" fmla="*/ 0 h 798601"/>
              <a:gd name="connsiteX1" fmla="*/ 12192000 w 12192000"/>
              <a:gd name="connsiteY1" fmla="*/ 798601 h 798601"/>
              <a:gd name="connsiteX2" fmla="*/ 0 w 12192000"/>
              <a:gd name="connsiteY2" fmla="*/ 798601 h 798601"/>
              <a:gd name="connsiteX3" fmla="*/ 0 w 12192000"/>
              <a:gd name="connsiteY3" fmla="*/ 240838 h 798601"/>
              <a:gd name="connsiteX4" fmla="*/ 72571 w 12192000"/>
              <a:gd name="connsiteY4" fmla="*/ 225287 h 798601"/>
              <a:gd name="connsiteX5" fmla="*/ 2206171 w 12192000"/>
              <a:gd name="connsiteY5" fmla="*/ 515572 h 798601"/>
              <a:gd name="connsiteX6" fmla="*/ 5225143 w 12192000"/>
              <a:gd name="connsiteY6" fmla="*/ 704258 h 798601"/>
              <a:gd name="connsiteX7" fmla="*/ 7329715 w 12192000"/>
              <a:gd name="connsiteY7" fmla="*/ 646201 h 798601"/>
              <a:gd name="connsiteX8" fmla="*/ 8229601 w 12192000"/>
              <a:gd name="connsiteY8" fmla="*/ 588144 h 798601"/>
              <a:gd name="connsiteX9" fmla="*/ 10232571 w 12192000"/>
              <a:gd name="connsiteY9" fmla="*/ 660715 h 798601"/>
              <a:gd name="connsiteX10" fmla="*/ 12090400 w 12192000"/>
              <a:gd name="connsiteY10" fmla="*/ 22087 h 79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798601">
                <a:moveTo>
                  <a:pt x="12192000" y="0"/>
                </a:moveTo>
                <a:lnTo>
                  <a:pt x="12192000" y="798601"/>
                </a:lnTo>
                <a:lnTo>
                  <a:pt x="0" y="798601"/>
                </a:lnTo>
                <a:lnTo>
                  <a:pt x="0" y="240838"/>
                </a:lnTo>
                <a:lnTo>
                  <a:pt x="72571" y="225287"/>
                </a:lnTo>
                <a:lnTo>
                  <a:pt x="2206171" y="515572"/>
                </a:lnTo>
                <a:lnTo>
                  <a:pt x="5225143" y="704258"/>
                </a:lnTo>
                <a:lnTo>
                  <a:pt x="7329715" y="646201"/>
                </a:lnTo>
                <a:lnTo>
                  <a:pt x="8229601" y="588144"/>
                </a:lnTo>
                <a:lnTo>
                  <a:pt x="10232571" y="660715"/>
                </a:lnTo>
                <a:lnTo>
                  <a:pt x="12090400" y="22087"/>
                </a:lnTo>
                <a:close/>
              </a:path>
            </a:pathLst>
          </a:custGeom>
          <a:solidFill>
            <a:srgbClr val="86C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glow rad="139700">
                  <a:srgbClr val="0064D2">
                    <a:satMod val="175000"/>
                    <a:alpha val="40000"/>
                  </a:srgbClr>
                </a:glow>
              </a:effectLst>
              <a:uLnTx/>
              <a:uFillTx/>
              <a:latin typeface="Arial"/>
              <a:ea typeface="微软雅黑"/>
              <a:cs typeface="+mn-cs"/>
            </a:endParaRPr>
          </a:p>
        </p:txBody>
      </p:sp>
      <p:pic>
        <p:nvPicPr>
          <p:cNvPr id="3" name="图片 2">
            <a:extLst>
              <a:ext uri="{FF2B5EF4-FFF2-40B4-BE49-F238E27FC236}">
                <a16:creationId xmlns:a16="http://schemas.microsoft.com/office/drawing/2014/main" id="{CAE52A79-4997-47E5-9D42-60AE4EDBDC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456329"/>
            <a:ext cx="12192000" cy="4416790"/>
          </a:xfrm>
          <a:prstGeom prst="rect">
            <a:avLst/>
          </a:prstGeom>
        </p:spPr>
      </p:pic>
      <p:sp>
        <p:nvSpPr>
          <p:cNvPr id="14" name="Google Shape;304;p20"/>
          <p:cNvSpPr txBox="1">
            <a:spLocks/>
          </p:cNvSpPr>
          <p:nvPr/>
        </p:nvSpPr>
        <p:spPr>
          <a:xfrm>
            <a:off x="3440043" y="273489"/>
            <a:ext cx="5465571" cy="630472"/>
          </a:xfrm>
          <a:prstGeom prst="roundRect">
            <a:avLst/>
          </a:prstGeom>
          <a:solidFill>
            <a:schemeClr val="bg1">
              <a:alpha val="73000"/>
            </a:scheme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4572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0" i="0" u="none" strike="noStrike" kern="0" cap="none" spc="0" normalizeH="0" baseline="0" noProof="0" dirty="0" err="1">
                <a:ln>
                  <a:noFill/>
                </a:ln>
                <a:solidFill>
                  <a:srgbClr val="434343"/>
                </a:solidFill>
                <a:effectLst>
                  <a:glow rad="139700">
                    <a:srgbClr val="0064D2">
                      <a:satMod val="175000"/>
                      <a:alpha val="40000"/>
                    </a:srgbClr>
                  </a:glow>
                </a:effectLst>
                <a:uLnTx/>
                <a:uFillTx/>
                <a:latin typeface="Arial"/>
                <a:sym typeface="Odibee Sans"/>
              </a:rPr>
              <a:t>Thứ</a:t>
            </a:r>
            <a:r>
              <a:rPr kumimoji="0" lang="en-US" sz="2800" b="0" i="0" u="none" strike="noStrike" kern="0" cap="none" spc="0" normalizeH="0" baseline="0" noProof="0" dirty="0">
                <a:ln>
                  <a:noFill/>
                </a:ln>
                <a:solidFill>
                  <a:srgbClr val="434343"/>
                </a:solidFill>
                <a:effectLst>
                  <a:glow rad="139700">
                    <a:srgbClr val="0064D2">
                      <a:satMod val="175000"/>
                      <a:alpha val="40000"/>
                    </a:srgbClr>
                  </a:glow>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glow rad="139700">
                    <a:srgbClr val="0064D2">
                      <a:satMod val="175000"/>
                      <a:alpha val="40000"/>
                    </a:srgbClr>
                  </a:glow>
                </a:effectLst>
                <a:uLnTx/>
                <a:uFillTx/>
                <a:latin typeface="Arial"/>
                <a:sym typeface="Odibee Sans"/>
              </a:rPr>
              <a:t>ngày</a:t>
            </a:r>
            <a:r>
              <a:rPr kumimoji="0" lang="en-US" sz="2800" b="0" i="0" u="none" strike="noStrike" kern="0" cap="none" spc="0" normalizeH="0" baseline="0" noProof="0" dirty="0">
                <a:ln>
                  <a:noFill/>
                </a:ln>
                <a:solidFill>
                  <a:srgbClr val="434343"/>
                </a:solidFill>
                <a:effectLst>
                  <a:glow rad="139700">
                    <a:srgbClr val="0064D2">
                      <a:satMod val="175000"/>
                      <a:alpha val="40000"/>
                    </a:srgbClr>
                  </a:glow>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glow rad="139700">
                    <a:srgbClr val="0064D2">
                      <a:satMod val="175000"/>
                      <a:alpha val="40000"/>
                    </a:srgbClr>
                  </a:glow>
                </a:effectLst>
                <a:uLnTx/>
                <a:uFillTx/>
                <a:latin typeface="Arial"/>
                <a:sym typeface="Odibee Sans"/>
              </a:rPr>
              <a:t>tháng</a:t>
            </a:r>
            <a:r>
              <a:rPr kumimoji="0" lang="en-US" sz="2800" b="0" i="0" u="none" strike="noStrike" kern="0" cap="none" spc="0" normalizeH="0" baseline="0" noProof="0" dirty="0">
                <a:ln>
                  <a:noFill/>
                </a:ln>
                <a:solidFill>
                  <a:srgbClr val="434343"/>
                </a:solidFill>
                <a:effectLst>
                  <a:glow rad="139700">
                    <a:srgbClr val="0064D2">
                      <a:satMod val="175000"/>
                      <a:alpha val="40000"/>
                    </a:srgbClr>
                  </a:glow>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glow rad="139700">
                    <a:srgbClr val="0064D2">
                      <a:satMod val="175000"/>
                      <a:alpha val="40000"/>
                    </a:srgbClr>
                  </a:glow>
                </a:effectLst>
                <a:uLnTx/>
                <a:uFillTx/>
                <a:latin typeface="Arial"/>
                <a:sym typeface="Odibee Sans"/>
              </a:rPr>
              <a:t>năm</a:t>
            </a:r>
            <a:endParaRPr kumimoji="0" lang="en-US" sz="2800" b="0" i="0" u="none" strike="noStrike" kern="0" cap="none" spc="0" normalizeH="0" baseline="0" noProof="0" dirty="0">
              <a:ln>
                <a:noFill/>
              </a:ln>
              <a:solidFill>
                <a:srgbClr val="434343"/>
              </a:solidFill>
              <a:effectLst>
                <a:glow rad="139700">
                  <a:srgbClr val="0064D2">
                    <a:satMod val="175000"/>
                    <a:alpha val="40000"/>
                  </a:srgbClr>
                </a:glow>
              </a:effectLst>
              <a:uLnTx/>
              <a:uFillTx/>
              <a:latin typeface="Arial"/>
              <a:sym typeface="Odibee Sans"/>
            </a:endParaRPr>
          </a:p>
        </p:txBody>
      </p:sp>
      <p:sp>
        <p:nvSpPr>
          <p:cNvPr id="7" name="TextBox 6"/>
          <p:cNvSpPr txBox="1"/>
          <p:nvPr/>
        </p:nvSpPr>
        <p:spPr>
          <a:xfrm>
            <a:off x="2938924" y="1801586"/>
            <a:ext cx="5966690" cy="1938992"/>
          </a:xfrm>
          <a:prstGeom prst="rect">
            <a:avLst/>
          </a:prstGeom>
          <a:noFill/>
        </p:spPr>
        <p:txBody>
          <a:bodyPr wrap="square" rtlCol="0">
            <a:spAutoFit/>
          </a:bodyPr>
          <a:lstStyle/>
          <a:p>
            <a:pPr algn="ctr"/>
            <a:r>
              <a:rPr lang="en-US" sz="6000" dirty="0" err="1" smtClean="0">
                <a:solidFill>
                  <a:srgbClr val="0070C0"/>
                </a:solidFill>
                <a:effectLst>
                  <a:glow rad="139700">
                    <a:srgbClr val="FFFF00">
                      <a:alpha val="40000"/>
                    </a:srgbClr>
                  </a:glow>
                </a:effectLst>
                <a:latin typeface="iCiel Cadena" panose="02000503000000020004" pitchFamily="50" charset="0"/>
              </a:rPr>
              <a:t>Chuyện</a:t>
            </a:r>
            <a:r>
              <a:rPr lang="en-US" sz="6000" dirty="0" smtClean="0">
                <a:solidFill>
                  <a:srgbClr val="0070C0"/>
                </a:solidFill>
                <a:effectLst>
                  <a:glow rad="139700">
                    <a:srgbClr val="FFFF00">
                      <a:alpha val="40000"/>
                    </a:srgbClr>
                  </a:glow>
                </a:effectLst>
                <a:latin typeface="iCiel Cadena" panose="02000503000000020004" pitchFamily="50" charset="0"/>
              </a:rPr>
              <a:t> </a:t>
            </a:r>
            <a:r>
              <a:rPr lang="en-US" sz="6000" dirty="0" err="1" smtClean="0">
                <a:solidFill>
                  <a:srgbClr val="0070C0"/>
                </a:solidFill>
                <a:effectLst>
                  <a:glow rad="139700">
                    <a:srgbClr val="FFFF00">
                      <a:alpha val="40000"/>
                    </a:srgbClr>
                  </a:glow>
                </a:effectLst>
                <a:latin typeface="iCiel Cadena" panose="02000503000000020004" pitchFamily="50" charset="0"/>
              </a:rPr>
              <a:t>bốn</a:t>
            </a:r>
            <a:r>
              <a:rPr lang="en-US" sz="6000" dirty="0" smtClean="0">
                <a:solidFill>
                  <a:srgbClr val="0070C0"/>
                </a:solidFill>
                <a:effectLst>
                  <a:glow rad="139700">
                    <a:srgbClr val="FFFF00">
                      <a:alpha val="40000"/>
                    </a:srgbClr>
                  </a:glow>
                </a:effectLst>
                <a:latin typeface="iCiel Cadena" panose="02000503000000020004" pitchFamily="50" charset="0"/>
              </a:rPr>
              <a:t> </a:t>
            </a:r>
            <a:r>
              <a:rPr lang="en-US" sz="6000" dirty="0" err="1" smtClean="0">
                <a:solidFill>
                  <a:srgbClr val="0070C0"/>
                </a:solidFill>
                <a:effectLst>
                  <a:glow rad="139700">
                    <a:srgbClr val="FFFF00">
                      <a:alpha val="40000"/>
                    </a:srgbClr>
                  </a:glow>
                </a:effectLst>
                <a:latin typeface="iCiel Cadena" panose="02000503000000020004" pitchFamily="50" charset="0"/>
              </a:rPr>
              <a:t>mùa</a:t>
            </a:r>
            <a:endParaRPr lang="en-US" sz="6000" dirty="0" smtClean="0">
              <a:solidFill>
                <a:srgbClr val="0070C0"/>
              </a:solidFill>
              <a:effectLst>
                <a:glow rad="139700">
                  <a:srgbClr val="FFFF00">
                    <a:alpha val="40000"/>
                  </a:srgbClr>
                </a:glow>
              </a:effectLst>
              <a:latin typeface="iCiel Cadena" panose="02000503000000020004" pitchFamily="50" charset="0"/>
            </a:endParaRPr>
          </a:p>
          <a:p>
            <a:pPr algn="ctr"/>
            <a:r>
              <a:rPr lang="en-US" sz="6000" dirty="0" smtClean="0">
                <a:solidFill>
                  <a:srgbClr val="0070C0"/>
                </a:solidFill>
                <a:effectLst>
                  <a:glow rad="139700">
                    <a:srgbClr val="FFFF00">
                      <a:alpha val="40000"/>
                    </a:srgbClr>
                  </a:glow>
                </a:effectLst>
                <a:latin typeface="iCiel Cadena" panose="02000503000000020004" pitchFamily="50" charset="0"/>
              </a:rPr>
              <a:t>(</a:t>
            </a:r>
            <a:r>
              <a:rPr lang="en-US" sz="6000" dirty="0" err="1" smtClean="0">
                <a:solidFill>
                  <a:srgbClr val="0070C0"/>
                </a:solidFill>
                <a:effectLst>
                  <a:glow rad="139700">
                    <a:srgbClr val="FFFF00">
                      <a:alpha val="40000"/>
                    </a:srgbClr>
                  </a:glow>
                </a:effectLst>
                <a:latin typeface="iCiel Cadena" panose="02000503000000020004" pitchFamily="50" charset="0"/>
              </a:rPr>
              <a:t>Tiết</a:t>
            </a:r>
            <a:r>
              <a:rPr lang="en-US" sz="6000" dirty="0" smtClean="0">
                <a:solidFill>
                  <a:srgbClr val="0070C0"/>
                </a:solidFill>
                <a:effectLst>
                  <a:glow rad="139700">
                    <a:srgbClr val="FFFF00">
                      <a:alpha val="40000"/>
                    </a:srgbClr>
                  </a:glow>
                </a:effectLst>
                <a:latin typeface="iCiel Cadena" panose="02000503000000020004" pitchFamily="50" charset="0"/>
              </a:rPr>
              <a:t> 2)</a:t>
            </a:r>
            <a:endParaRPr lang="en-US" sz="6000" dirty="0">
              <a:solidFill>
                <a:srgbClr val="0070C0"/>
              </a:solidFill>
              <a:effectLst>
                <a:glow rad="139700">
                  <a:srgbClr val="FFFF00">
                    <a:alpha val="40000"/>
                  </a:srgbClr>
                </a:glow>
              </a:effectLst>
              <a:latin typeface="iCiel Cadena" panose="02000503000000020004" pitchFamily="50" charset="0"/>
            </a:endParaRPr>
          </a:p>
        </p:txBody>
      </p:sp>
    </p:spTree>
    <p:extLst>
      <p:ext uri="{BB962C8B-B14F-4D97-AF65-F5344CB8AC3E}">
        <p14:creationId xmlns:p14="http://schemas.microsoft.com/office/powerpoint/2010/main" val="925577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2" name="Picture 1"/>
          <p:cNvPicPr>
            <a:picLocks noChangeAspect="1"/>
          </p:cNvPicPr>
          <p:nvPr/>
        </p:nvPicPr>
        <p:blipFill>
          <a:blip r:embed="rId17"/>
          <a:stretch>
            <a:fillRect/>
          </a:stretch>
        </p:blipFill>
        <p:spPr>
          <a:xfrm>
            <a:off x="3565524" y="3239502"/>
            <a:ext cx="4933950" cy="914400"/>
          </a:xfrm>
          <a:prstGeom prst="rect">
            <a:avLst/>
          </a:prstGeom>
        </p:spPr>
      </p:pic>
    </p:spTree>
    <p:extLst>
      <p:ext uri="{BB962C8B-B14F-4D97-AF65-F5344CB8AC3E}">
        <p14:creationId xmlns:p14="http://schemas.microsoft.com/office/powerpoint/2010/main" val="3635096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42497FA9-6FC2-4098-8F7A-E74C68D75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2272" y="5233067"/>
            <a:ext cx="3097803" cy="1432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4046749" y="271827"/>
            <a:ext cx="4672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400" b="1" i="0" u="none" strike="noStrike" kern="1200" cap="none" spc="0" normalizeH="0" baseline="0" noProof="0" dirty="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4400" b="1" i="0" u="none" strike="noStrike" kern="1200" cap="none" spc="0" normalizeH="0" baseline="0" noProof="0" dirty="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Ngày đầu năm, bốn nàng tiên Xuân, Hạ, Thu, Đông gặp nhau. Đông cầm tay Xuân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Chị là người sung sướng nhất. Ai cũng yêu chị. Chị về, cây nào cũng đâm chồi nảy lộc.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Xuân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Nhưng nhờ có em Hạ, cây trong vườn mới đơm trái ngọt, học sinh mới được nghỉ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Nàng Hạ tinh nghịch xen vào: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mà thiếu nhi lại thích em thu nhất không có Thu làm sao có đêm trăng rằm rước đèn, phá cỗ,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Giọng buồn buồn, Đông nói: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Chỉ có em là chẳng ai yêu.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Thu đặt tay lên vai Đông,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Có em mới có bập bùng bếp lửa nhà sàn, mọi người có giấc ngủ ấm trong chăn.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Bốn nàng tiên mải chuyện trò, không biết bà Đất đã đến từ lúc nào. Bà nói: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Xuân làm cho cây lá tươi tốt. Hạ cho trái ngọt, hoa thơm. Thu làm cho trời xanh cao, học sinh nhớ ngày tựu trường. Còn cháu Đông, cháu có công ấp ủ mầm sống để mùa xuân về cây cối đâm chồi nảy lộc. Các cháu đều có ích, đều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Từ Nguyên Tĩnh) </a:t>
            </a:r>
            <a:endParaRPr kumimoji="0" lang="en-US" sz="2200" b="0" i="0" u="none" strike="noStrike" kern="1200" cap="none" spc="0" normalizeH="0" baseline="0" noProof="0" dirty="0"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821655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6C9554-4E88-433F-B82D-194AD1DDDA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371" t="5350" r="34594" b="5350"/>
          <a:stretch/>
        </p:blipFill>
        <p:spPr>
          <a:xfrm flipH="1">
            <a:off x="0" y="0"/>
            <a:ext cx="12192000" cy="6858000"/>
          </a:xfrm>
          <a:prstGeom prst="rect">
            <a:avLst/>
          </a:prstGeom>
        </p:spPr>
      </p:pic>
      <p:pic>
        <p:nvPicPr>
          <p:cNvPr id="6" name="Picture 5"/>
          <p:cNvPicPr>
            <a:picLocks noChangeAspect="1"/>
          </p:cNvPicPr>
          <p:nvPr/>
        </p:nvPicPr>
        <p:blipFill>
          <a:blip r:embed="rId4"/>
          <a:stretch>
            <a:fillRect/>
          </a:stretch>
        </p:blipFill>
        <p:spPr>
          <a:xfrm>
            <a:off x="2044949" y="1781646"/>
            <a:ext cx="5968501" cy="2139881"/>
          </a:xfrm>
          <a:prstGeom prst="rect">
            <a:avLst/>
          </a:prstGeom>
        </p:spPr>
      </p:pic>
    </p:spTree>
    <p:extLst>
      <p:ext uri="{BB962C8B-B14F-4D97-AF65-F5344CB8AC3E}">
        <p14:creationId xmlns:p14="http://schemas.microsoft.com/office/powerpoint/2010/main" val="1392036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F5F1"/>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55" name="Google Shape;304;p20"/>
          <p:cNvSpPr txBox="1">
            <a:spLocks/>
          </p:cNvSpPr>
          <p:nvPr/>
        </p:nvSpPr>
        <p:spPr>
          <a:xfrm>
            <a:off x="1296363" y="606532"/>
            <a:ext cx="10020395" cy="875569"/>
          </a:xfrm>
          <a:prstGeom prst="roundRect">
            <a:avLst/>
          </a:prstGeom>
          <a:solidFill>
            <a:srgbClr val="FEEDE8"/>
          </a:solidFill>
          <a:ln w="28575">
            <a:solidFill>
              <a:srgbClr val="FB9170"/>
            </a:solidFill>
            <a:prstDash val="sysDash"/>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vi-VN" sz="4000" b="1" kern="0">
                <a:solidFill>
                  <a:prstClr val="black"/>
                </a:solidFill>
                <a:latin typeface="Calibri" panose="020F0502020204030204" pitchFamily="34" charset="0"/>
                <a:cs typeface="Calibri" panose="020F0502020204030204" pitchFamily="34" charset="0"/>
              </a:rPr>
              <a:t>Câu nào dưới đây là câu nêu đặc điểm?</a:t>
            </a:r>
            <a:endParaRPr lang="vi-VN" sz="4000" b="1" kern="0" dirty="0">
              <a:solidFill>
                <a:prstClr val="black"/>
              </a:solidFill>
              <a:latin typeface="Calibri" panose="020F0502020204030204" pitchFamily="34" charset="0"/>
              <a:cs typeface="Calibri" panose="020F0502020204030204" pitchFamily="34" charset="0"/>
            </a:endParaRPr>
          </a:p>
        </p:txBody>
      </p:sp>
      <p:sp>
        <p:nvSpPr>
          <p:cNvPr id="56" name="Google Shape;304;p20"/>
          <p:cNvSpPr txBox="1">
            <a:spLocks/>
          </p:cNvSpPr>
          <p:nvPr/>
        </p:nvSpPr>
        <p:spPr>
          <a:xfrm>
            <a:off x="493696" y="2126137"/>
            <a:ext cx="9611003" cy="875569"/>
          </a:xfrm>
          <a:prstGeom prst="roundRect">
            <a:avLst/>
          </a:prstGeom>
          <a:solidFill>
            <a:srgbClr val="FEE984"/>
          </a:solidFill>
          <a:ln w="28575">
            <a:solidFill>
              <a:schemeClr val="bg1"/>
            </a:solidFill>
            <a:prstDash val="solid"/>
          </a:ln>
          <a:effectLst>
            <a:outerShdw blurRad="50800" dist="38100" dir="2700000" algn="tl" rotWithShape="0">
              <a:prstClr val="black">
                <a:alpha val="40000"/>
              </a:prst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l"/>
            <a:r>
              <a:rPr lang="en-US" sz="3600" b="1" kern="0">
                <a:solidFill>
                  <a:prstClr val="black"/>
                </a:solidFill>
                <a:latin typeface="Calibri" panose="020F0502020204030204" pitchFamily="34" charset="0"/>
                <a:cs typeface="Calibri" panose="020F0502020204030204" pitchFamily="34" charset="0"/>
              </a:rPr>
              <a:t>a. Bốn nàng tiên cầm tay nhau trò chuyện.</a:t>
            </a:r>
            <a:endParaRPr lang="en-US" sz="3600" b="1" kern="0" dirty="0">
              <a:solidFill>
                <a:prstClr val="black"/>
              </a:solidFill>
              <a:latin typeface="Calibri" panose="020F0502020204030204" pitchFamily="34" charset="0"/>
              <a:cs typeface="Calibri" panose="020F0502020204030204" pitchFamily="34" charset="0"/>
            </a:endParaRPr>
          </a:p>
        </p:txBody>
      </p:sp>
      <p:sp>
        <p:nvSpPr>
          <p:cNvPr id="57" name="Google Shape;304;p20"/>
          <p:cNvSpPr txBox="1">
            <a:spLocks/>
          </p:cNvSpPr>
          <p:nvPr/>
        </p:nvSpPr>
        <p:spPr>
          <a:xfrm>
            <a:off x="500421" y="3171025"/>
            <a:ext cx="9604278" cy="875569"/>
          </a:xfrm>
          <a:prstGeom prst="roundRect">
            <a:avLst/>
          </a:prstGeom>
          <a:solidFill>
            <a:srgbClr val="FEE984"/>
          </a:solidFill>
          <a:ln w="28575">
            <a:solidFill>
              <a:schemeClr val="bg1"/>
            </a:solidFill>
            <a:prstDash val="solid"/>
          </a:ln>
          <a:effectLst>
            <a:outerShdw blurRad="50800" dist="38100" dir="2700000" algn="tl" rotWithShape="0">
              <a:prstClr val="black">
                <a:alpha val="40000"/>
              </a:prst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l"/>
            <a:r>
              <a:rPr lang="en-US" sz="3600" b="1" kern="0" dirty="0" smtClean="0">
                <a:solidFill>
                  <a:prstClr val="black"/>
                </a:solidFill>
                <a:latin typeface="Calibri" panose="020F0502020204030204" pitchFamily="34" charset="0"/>
                <a:cs typeface="Calibri" panose="020F0502020204030204" pitchFamily="34" charset="0"/>
              </a:rPr>
              <a:t>b. </a:t>
            </a:r>
            <a:r>
              <a:rPr lang="en-US" sz="3600" b="1" kern="0" dirty="0" err="1" smtClean="0">
                <a:solidFill>
                  <a:prstClr val="black"/>
                </a:solidFill>
                <a:latin typeface="Calibri" panose="020F0502020204030204" pitchFamily="34" charset="0"/>
                <a:cs typeface="Calibri" panose="020F0502020204030204" pitchFamily="34" charset="0"/>
              </a:rPr>
              <a:t>Các</a:t>
            </a:r>
            <a:r>
              <a:rPr lang="en-US" sz="3600" b="1" kern="0" dirty="0" smtClean="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cháu</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đều</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có</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ích</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đều</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đáng</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yêu</a:t>
            </a:r>
            <a:r>
              <a:rPr lang="en-US" sz="3600" b="1" kern="0" dirty="0">
                <a:solidFill>
                  <a:prstClr val="black"/>
                </a:solidFill>
                <a:latin typeface="Calibri" panose="020F0502020204030204" pitchFamily="34" charset="0"/>
                <a:cs typeface="Calibri" panose="020F0502020204030204" pitchFamily="34" charset="0"/>
              </a:rPr>
              <a:t>.</a:t>
            </a:r>
          </a:p>
        </p:txBody>
      </p:sp>
      <p:pic>
        <p:nvPicPr>
          <p:cNvPr id="9" name="corr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395" y="-1417955"/>
            <a:ext cx="487363" cy="487363"/>
          </a:xfrm>
          <a:prstGeom prst="rect">
            <a:avLst/>
          </a:prstGeom>
        </p:spPr>
      </p:pic>
      <p:cxnSp>
        <p:nvCxnSpPr>
          <p:cNvPr id="20" name="Straight Connector 19">
            <a:extLst>
              <a:ext uri="{FF2B5EF4-FFF2-40B4-BE49-F238E27FC236}">
                <a16:creationId xmlns:a16="http://schemas.microsoft.com/office/drawing/2014/main" id="{E2EDFD9C-25E5-FB4E-8565-D5A60B19E02C}"/>
              </a:ext>
            </a:extLst>
          </p:cNvPr>
          <p:cNvCxnSpPr/>
          <p:nvPr/>
        </p:nvCxnSpPr>
        <p:spPr>
          <a:xfrm>
            <a:off x="3814379" y="3864841"/>
            <a:ext cx="10701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EDFD9C-25E5-FB4E-8565-D5A60B19E02C}"/>
              </a:ext>
            </a:extLst>
          </p:cNvPr>
          <p:cNvCxnSpPr/>
          <p:nvPr/>
        </p:nvCxnSpPr>
        <p:spPr>
          <a:xfrm>
            <a:off x="5990420" y="3864841"/>
            <a:ext cx="16604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05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3000" fill="hold" grpId="0" nodeType="clickEffect">
                                  <p:stCondLst>
                                    <p:cond delay="0"/>
                                  </p:stCondLst>
                                  <p:childTnLst>
                                    <p:animClr clrSpc="hsl" dir="cw">
                                      <p:cBhvr override="childStyle">
                                        <p:cTn id="6" dur="500" fill="hold"/>
                                        <p:tgtEl>
                                          <p:spTgt spid="57"/>
                                        </p:tgtEl>
                                        <p:attrNameLst>
                                          <p:attrName>style.color</p:attrName>
                                        </p:attrNameLst>
                                      </p:cBhvr>
                                      <p:by>
                                        <p:hsl h="7200000" s="0" l="0"/>
                                      </p:by>
                                    </p:animClr>
                                    <p:animClr clrSpc="hsl" dir="cw">
                                      <p:cBhvr>
                                        <p:cTn id="7" dur="500" fill="hold"/>
                                        <p:tgtEl>
                                          <p:spTgt spid="57"/>
                                        </p:tgtEl>
                                        <p:attrNameLst>
                                          <p:attrName>fillcolor</p:attrName>
                                        </p:attrNameLst>
                                      </p:cBhvr>
                                      <p:by>
                                        <p:hsl h="7200000" s="0" l="0"/>
                                      </p:by>
                                    </p:animClr>
                                    <p:animClr clrSpc="hsl" dir="cw">
                                      <p:cBhvr>
                                        <p:cTn id="8" dur="500" fill="hold"/>
                                        <p:tgtEl>
                                          <p:spTgt spid="57"/>
                                        </p:tgtEl>
                                        <p:attrNameLst>
                                          <p:attrName>stroke.color</p:attrName>
                                        </p:attrNameLst>
                                      </p:cBhvr>
                                      <p:by>
                                        <p:hsl h="7200000" s="0" l="0"/>
                                      </p:by>
                                    </p:animClr>
                                    <p:set>
                                      <p:cBhvr>
                                        <p:cTn id="9" dur="500" fill="hold"/>
                                        <p:tgtEl>
                                          <p:spTgt spid="57"/>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8085"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5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圆角矩形 10"/>
          <p:cNvSpPr/>
          <p:nvPr>
            <p:custDataLst>
              <p:tags r:id="rId1"/>
            </p:custDataLst>
          </p:nvPr>
        </p:nvSpPr>
        <p:spPr>
          <a:xfrm>
            <a:off x="224536" y="280416"/>
            <a:ext cx="11450320" cy="6419601"/>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pic>
        <p:nvPicPr>
          <p:cNvPr id="13" name="Picture 12">
            <a:extLst>
              <a:ext uri="{FF2B5EF4-FFF2-40B4-BE49-F238E27FC236}">
                <a16:creationId xmlns:a16="http://schemas.microsoft.com/office/drawing/2014/main" id="{351105BE-9813-4F46-AAF6-3FD1D6E8C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850" y="708903"/>
            <a:ext cx="10653777" cy="2568719"/>
          </a:xfrm>
          <a:prstGeom prst="rect">
            <a:avLst/>
          </a:prstGeom>
        </p:spPr>
      </p:pic>
      <p:pic>
        <p:nvPicPr>
          <p:cNvPr id="14" name="Picture 2" descr="Cartoon students Royalty Free Vector Image - VectorStock">
            <a:extLst>
              <a:ext uri="{FF2B5EF4-FFF2-40B4-BE49-F238E27FC236}">
                <a16:creationId xmlns:a16="http://schemas.microsoft.com/office/drawing/2014/main" id="{EFB68C43-131D-4313-92DB-DBE70F3BD8E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3236528" y="2831779"/>
            <a:ext cx="4340225" cy="4063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825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13"/>
                                        </p:tgtEl>
                                      </p:cBhvr>
                                    </p:animEffect>
                                    <p:animScale>
                                      <p:cBhvr>
                                        <p:cTn id="14" dur="250" autoRev="1" fill="hold"/>
                                        <p:tgtEl>
                                          <p:spTgt spid="13"/>
                                        </p:tgtEl>
                                      </p:cBhvr>
                                      <p:by x="105000" y="105000"/>
                                    </p:animScale>
                                  </p:childTnLst>
                                </p:cTn>
                              </p:par>
                              <p:par>
                                <p:cTn id="15" presetID="32" presetClass="emph" presetSubtype="0" repeatCount="3000" fill="hold" nodeType="withEffect">
                                  <p:stCondLst>
                                    <p:cond delay="0"/>
                                  </p:stCondLst>
                                  <p:childTnLst>
                                    <p:animRot by="120000">
                                      <p:cBhvr>
                                        <p:cTn id="16" dur="100" fill="hold">
                                          <p:stCondLst>
                                            <p:cond delay="0"/>
                                          </p:stCondLst>
                                        </p:cTn>
                                        <p:tgtEl>
                                          <p:spTgt spid="14"/>
                                        </p:tgtEl>
                                        <p:attrNameLst>
                                          <p:attrName>r</p:attrName>
                                        </p:attrNameLst>
                                      </p:cBhvr>
                                    </p:animRot>
                                    <p:animRot by="-240000">
                                      <p:cBhvr>
                                        <p:cTn id="17" dur="200" fill="hold">
                                          <p:stCondLst>
                                            <p:cond delay="200"/>
                                          </p:stCondLst>
                                        </p:cTn>
                                        <p:tgtEl>
                                          <p:spTgt spid="14"/>
                                        </p:tgtEl>
                                        <p:attrNameLst>
                                          <p:attrName>r</p:attrName>
                                        </p:attrNameLst>
                                      </p:cBhvr>
                                    </p:animRot>
                                    <p:animRot by="240000">
                                      <p:cBhvr>
                                        <p:cTn id="18" dur="200" fill="hold">
                                          <p:stCondLst>
                                            <p:cond delay="400"/>
                                          </p:stCondLst>
                                        </p:cTn>
                                        <p:tgtEl>
                                          <p:spTgt spid="14"/>
                                        </p:tgtEl>
                                        <p:attrNameLst>
                                          <p:attrName>r</p:attrName>
                                        </p:attrNameLst>
                                      </p:cBhvr>
                                    </p:animRot>
                                    <p:animRot by="-240000">
                                      <p:cBhvr>
                                        <p:cTn id="19" dur="200" fill="hold">
                                          <p:stCondLst>
                                            <p:cond delay="600"/>
                                          </p:stCondLst>
                                        </p:cTn>
                                        <p:tgtEl>
                                          <p:spTgt spid="14"/>
                                        </p:tgtEl>
                                        <p:attrNameLst>
                                          <p:attrName>r</p:attrName>
                                        </p:attrNameLst>
                                      </p:cBhvr>
                                    </p:animRot>
                                    <p:animRot by="120000">
                                      <p:cBhvr>
                                        <p:cTn id="2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459558EB-3961-41EC-BF5E-04D420EECB90}"/>
              </a:ext>
            </a:extLst>
          </p:cNvPr>
          <p:cNvSpPr/>
          <p:nvPr/>
        </p:nvSpPr>
        <p:spPr>
          <a:xfrm>
            <a:off x="857250" y="239552"/>
            <a:ext cx="11188446" cy="6378895"/>
          </a:xfrm>
          <a:prstGeom prst="roundRect">
            <a:avLst>
              <a:gd name="adj" fmla="val 8705"/>
            </a:avLst>
          </a:prstGeom>
          <a:solidFill>
            <a:srgbClr val="EFEFEF">
              <a:alpha val="94000"/>
            </a:srgbClr>
          </a:solidFill>
          <a:ln w="57150">
            <a:solidFill>
              <a:srgbClr val="EFEFEF"/>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1030" name="Picture 6" descr="female teacher character in front of blackboard. Download a Free Preview or  High Quality Adobe Illustrato… | Teacher cartoon, Teachers illustration,  Studen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t="11142" b="15710"/>
          <a:stretch/>
        </p:blipFill>
        <p:spPr bwMode="auto">
          <a:xfrm>
            <a:off x="1012826" y="704081"/>
            <a:ext cx="7338694" cy="5397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6633909" y="2259940"/>
            <a:ext cx="4340225" cy="40638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43302" y="1886556"/>
            <a:ext cx="3895617" cy="769441"/>
          </a:xfrm>
          <a:prstGeom prst="rect">
            <a:avLst/>
          </a:prstGeom>
          <a:noFill/>
        </p:spPr>
        <p:txBody>
          <a:bodyPr wrap="square" rtlCol="0">
            <a:spAutoFit/>
          </a:bodyPr>
          <a:lstStyle/>
          <a:p>
            <a:pPr lvl="0" algn="ctr">
              <a:defRPr/>
            </a:pPr>
            <a:r>
              <a:rPr lang="en-US" sz="4400" dirty="0" err="1">
                <a:solidFill>
                  <a:prstClr val="white"/>
                </a:solidFill>
                <a:latin typeface="Calibri" panose="020F0502020204030204" pitchFamily="34" charset="0"/>
                <a:cs typeface="Calibri" panose="020F0502020204030204" pitchFamily="34" charset="0"/>
              </a:rPr>
              <a:t>Mùa</a:t>
            </a:r>
            <a:r>
              <a:rPr lang="en-US" sz="4400" dirty="0">
                <a:solidFill>
                  <a:prstClr val="white"/>
                </a:solidFill>
                <a:latin typeface="Calibri" panose="020F0502020204030204" pitchFamily="34" charset="0"/>
                <a:cs typeface="Calibri" panose="020F0502020204030204" pitchFamily="34" charset="0"/>
              </a:rPr>
              <a:t> </a:t>
            </a:r>
            <a:r>
              <a:rPr lang="en-US" sz="4400" dirty="0" err="1">
                <a:solidFill>
                  <a:prstClr val="white"/>
                </a:solidFill>
                <a:latin typeface="Calibri" panose="020F0502020204030204" pitchFamily="34" charset="0"/>
                <a:cs typeface="Calibri" panose="020F0502020204030204" pitchFamily="34" charset="0"/>
              </a:rPr>
              <a:t>xuân</a:t>
            </a:r>
            <a:r>
              <a:rPr lang="en-US" sz="4400" dirty="0">
                <a:solidFill>
                  <a:prstClr val="white"/>
                </a:solidFill>
                <a:latin typeface="Calibri" panose="020F0502020204030204" pitchFamily="34" charset="0"/>
                <a:cs typeface="Calibri" panose="020F0502020204030204" pitchFamily="34" charset="0"/>
              </a:rPr>
              <a:t> </a:t>
            </a:r>
            <a:r>
              <a:rPr lang="en-US" sz="4400" dirty="0" err="1">
                <a:solidFill>
                  <a:prstClr val="white"/>
                </a:solidFill>
                <a:latin typeface="Calibri" panose="020F0502020204030204" pitchFamily="34" charset="0"/>
                <a:cs typeface="Calibri" panose="020F0502020204030204" pitchFamily="34" charset="0"/>
              </a:rPr>
              <a:t>có</a:t>
            </a:r>
            <a:r>
              <a:rPr lang="en-US" sz="4400" dirty="0">
                <a:solidFill>
                  <a:prstClr val="white"/>
                </a:solidFill>
                <a:latin typeface="Calibri" panose="020F0502020204030204" pitchFamily="34" charset="0"/>
                <a:cs typeface="Calibri" panose="020F0502020204030204" pitchFamily="34" charset="0"/>
              </a:rPr>
              <a:t> </a:t>
            </a:r>
            <a:r>
              <a:rPr lang="en-US" sz="4400" dirty="0" err="1">
                <a:solidFill>
                  <a:prstClr val="white"/>
                </a:solidFill>
                <a:latin typeface="Calibri" panose="020F0502020204030204" pitchFamily="34" charset="0"/>
                <a:cs typeface="Calibri" panose="020F0502020204030204" pitchFamily="34" charset="0"/>
              </a:rPr>
              <a:t>gì</a:t>
            </a:r>
            <a:r>
              <a:rPr lang="en-US" sz="4400" dirty="0">
                <a:solidFill>
                  <a:prstClr val="white"/>
                </a:solidFill>
                <a:latin typeface="Calibri" panose="020F0502020204030204" pitchFamily="34" charset="0"/>
                <a:cs typeface="Calibri" panose="020F0502020204030204" pitchFamily="34" charset="0"/>
              </a:rPr>
              <a:t>?</a:t>
            </a:r>
          </a:p>
        </p:txBody>
      </p:sp>
      <p:grpSp>
        <p:nvGrpSpPr>
          <p:cNvPr id="8" name="Group 7"/>
          <p:cNvGrpSpPr/>
          <p:nvPr/>
        </p:nvGrpSpPr>
        <p:grpSpPr>
          <a:xfrm>
            <a:off x="7438918" y="314990"/>
            <a:ext cx="4606777" cy="2217897"/>
            <a:chOff x="6915256" y="-180163"/>
            <a:chExt cx="4768596" cy="2217897"/>
          </a:xfrm>
        </p:grpSpPr>
        <p:sp>
          <p:nvSpPr>
            <p:cNvPr id="5" name="Rounded Rectangular Callout 4"/>
            <p:cNvSpPr/>
            <p:nvPr/>
          </p:nvSpPr>
          <p:spPr>
            <a:xfrm>
              <a:off x="7077075" y="-180163"/>
              <a:ext cx="4606777" cy="2217897"/>
            </a:xfrm>
            <a:prstGeom prst="wedgeRoundRectCallout">
              <a:avLst>
                <a:gd name="adj1" fmla="val -45644"/>
                <a:gd name="adj2" fmla="val 728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Rounded Rectangular Callout 18"/>
            <p:cNvSpPr/>
            <p:nvPr/>
          </p:nvSpPr>
          <p:spPr>
            <a:xfrm>
              <a:off x="6915256" y="-180163"/>
              <a:ext cx="4768595" cy="2217897"/>
            </a:xfrm>
            <a:prstGeom prst="wedgeRoundRectCallout">
              <a:avLst>
                <a:gd name="adj1" fmla="val 2738"/>
                <a:gd name="adj2" fmla="val 779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F0000"/>
                  </a:solidFill>
                </a:rPr>
                <a:t>Mùa xuân có cây cối đâm chồi nảy lộc</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6"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756.8333"/>
                </p14:media>
              </p:ext>
            </p:extLst>
          </p:nvPr>
        </p:nvPicPr>
        <p:blipFill>
          <a:blip r:embed="rId8"/>
          <a:stretch>
            <a:fillRect/>
          </a:stretch>
        </p:blipFill>
        <p:spPr>
          <a:xfrm>
            <a:off x="1276350" y="-1562100"/>
            <a:ext cx="609600" cy="609600"/>
          </a:xfrm>
          <a:prstGeom prst="rect">
            <a:avLst/>
          </a:prstGeom>
        </p:spPr>
      </p:pic>
    </p:spTree>
    <p:extLst>
      <p:ext uri="{BB962C8B-B14F-4D97-AF65-F5344CB8AC3E}">
        <p14:creationId xmlns:p14="http://schemas.microsoft.com/office/powerpoint/2010/main" val="5305003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 presetClass="mediacall" presetSubtype="0" fill="hold" nodeType="withEffect">
                                  <p:stCondLst>
                                    <p:cond delay="0"/>
                                  </p:stCondLst>
                                  <p:childTnLst>
                                    <p:cmd type="call" cmd="playFrom(0.0)">
                                      <p:cBhvr>
                                        <p:cTn id="15" dur="23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459558EB-3961-41EC-BF5E-04D420EECB90}"/>
              </a:ext>
            </a:extLst>
          </p:cNvPr>
          <p:cNvSpPr/>
          <p:nvPr/>
        </p:nvSpPr>
        <p:spPr>
          <a:xfrm>
            <a:off x="857250" y="239552"/>
            <a:ext cx="11188446" cy="6378895"/>
          </a:xfrm>
          <a:prstGeom prst="roundRect">
            <a:avLst>
              <a:gd name="adj" fmla="val 8705"/>
            </a:avLst>
          </a:prstGeom>
          <a:solidFill>
            <a:srgbClr val="EFEFEF">
              <a:alpha val="94000"/>
            </a:srgbClr>
          </a:solidFill>
          <a:ln w="57150">
            <a:solidFill>
              <a:srgbClr val="EFEFEF"/>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1030" name="Picture 6" descr="female teacher character in front of blackboard. Download a Free Preview or  High Quality Adobe Illustrato… | Teacher cartoon, Teachers illustration,  Studen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t="11142" b="15710"/>
          <a:stretch/>
        </p:blipFill>
        <p:spPr bwMode="auto">
          <a:xfrm>
            <a:off x="960699" y="138896"/>
            <a:ext cx="11401063" cy="6719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90991" y="919465"/>
            <a:ext cx="7049909"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smtClean="0">
                <a:solidFill>
                  <a:prstClr val="white"/>
                </a:solidFill>
                <a:latin typeface="Calibri" panose="020F0502020204030204" pitchFamily="34" charset="0"/>
                <a:cs typeface="Calibri" panose="020F0502020204030204" pitchFamily="34" charset="0"/>
              </a:rPr>
              <a:t>Mùa </a:t>
            </a:r>
            <a:r>
              <a:rPr lang="vi-VN" sz="3600" dirty="0">
                <a:solidFill>
                  <a:prstClr val="white"/>
                </a:solidFill>
                <a:latin typeface="Calibri" panose="020F0502020204030204" pitchFamily="34" charset="0"/>
                <a:cs typeface="Calibri" panose="020F0502020204030204" pitchFamily="34" charset="0"/>
              </a:rPr>
              <a:t>xuân có </a:t>
            </a:r>
            <a:r>
              <a:rPr lang="vi-VN" sz="3600" dirty="0" smtClean="0">
                <a:solidFill>
                  <a:prstClr val="white"/>
                </a:solidFill>
                <a:latin typeface="Calibri" panose="020F0502020204030204" pitchFamily="34" charset="0"/>
                <a:cs typeface="Calibri" panose="020F0502020204030204" pitchFamily="34" charset="0"/>
              </a:rPr>
              <a:t>tia </a:t>
            </a:r>
            <a:r>
              <a:rPr lang="vi-VN" sz="3600" dirty="0">
                <a:solidFill>
                  <a:prstClr val="white"/>
                </a:solidFill>
                <a:latin typeface="Calibri" panose="020F0502020204030204" pitchFamily="34" charset="0"/>
                <a:cs typeface="Calibri" panose="020F0502020204030204" pitchFamily="34" charset="0"/>
              </a:rPr>
              <a:t>nắng ấm áp.</a:t>
            </a:r>
          </a:p>
          <a:p>
            <a:pPr marL="571500" lvl="0" indent="-571500" algn="just">
              <a:buFont typeface="Arial" panose="020B0604020202020204" pitchFamily="34" charset="0"/>
              <a:buChar char="•"/>
              <a:defRPr/>
            </a:pPr>
            <a:r>
              <a:rPr lang="vi-VN" sz="3600" dirty="0" smtClean="0">
                <a:solidFill>
                  <a:prstClr val="white"/>
                </a:solidFill>
                <a:latin typeface="Calibri" panose="020F0502020204030204" pitchFamily="34" charset="0"/>
                <a:cs typeface="Calibri" panose="020F0502020204030204" pitchFamily="34" charset="0"/>
              </a:rPr>
              <a:t>Mùa </a:t>
            </a:r>
            <a:r>
              <a:rPr lang="vi-VN" sz="3600" dirty="0">
                <a:solidFill>
                  <a:prstClr val="white"/>
                </a:solidFill>
                <a:latin typeface="Calibri" panose="020F0502020204030204" pitchFamily="34" charset="0"/>
                <a:cs typeface="Calibri" panose="020F0502020204030204" pitchFamily="34" charset="0"/>
              </a:rPr>
              <a:t>xuân có chồi non lộc biếc.</a:t>
            </a:r>
          </a:p>
          <a:p>
            <a:pPr marL="571500" lvl="0" indent="-571500" algn="just">
              <a:buFont typeface="Arial" panose="020B0604020202020204" pitchFamily="34" charset="0"/>
              <a:buChar char="•"/>
              <a:defRPr/>
            </a:pPr>
            <a:r>
              <a:rPr lang="vi-VN" sz="3600" dirty="0" smtClean="0">
                <a:solidFill>
                  <a:prstClr val="white"/>
                </a:solidFill>
                <a:latin typeface="Calibri" panose="020F0502020204030204" pitchFamily="34" charset="0"/>
                <a:cs typeface="Calibri" panose="020F0502020204030204" pitchFamily="34" charset="0"/>
              </a:rPr>
              <a:t>Mùa </a:t>
            </a:r>
            <a:r>
              <a:rPr lang="vi-VN" sz="3600" dirty="0">
                <a:solidFill>
                  <a:prstClr val="white"/>
                </a:solidFill>
                <a:latin typeface="Calibri" panose="020F0502020204030204" pitchFamily="34" charset="0"/>
                <a:cs typeface="Calibri" panose="020F0502020204030204" pitchFamily="34" charset="0"/>
              </a:rPr>
              <a:t>xuân có cây xanh lá tươi.</a:t>
            </a:r>
          </a:p>
          <a:p>
            <a:pPr marL="571500" lvl="0" indent="-571500" algn="just">
              <a:buFont typeface="Arial" panose="020B0604020202020204" pitchFamily="34" charset="0"/>
              <a:buChar char="•"/>
              <a:defRPr/>
            </a:pPr>
            <a:r>
              <a:rPr lang="vi-VN" sz="3600" dirty="0" smtClean="0">
                <a:solidFill>
                  <a:prstClr val="white"/>
                </a:solidFill>
                <a:latin typeface="Calibri" panose="020F0502020204030204" pitchFamily="34" charset="0"/>
                <a:cs typeface="Calibri" panose="020F0502020204030204" pitchFamily="34" charset="0"/>
              </a:rPr>
              <a:t>Mùa </a:t>
            </a:r>
            <a:r>
              <a:rPr lang="vi-VN" sz="3600" dirty="0">
                <a:solidFill>
                  <a:prstClr val="white"/>
                </a:solidFill>
                <a:latin typeface="Calibri" panose="020F0502020204030204" pitchFamily="34" charset="0"/>
                <a:cs typeface="Calibri" panose="020F0502020204030204" pitchFamily="34" charset="0"/>
              </a:rPr>
              <a:t>xuân có trăm hoa đua nở. </a:t>
            </a:r>
          </a:p>
        </p:txBody>
      </p:sp>
      <p:pic>
        <p:nvPicPr>
          <p:cNvPr id="6"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756.8333"/>
                </p14:media>
              </p:ext>
            </p:extLst>
          </p:nvPr>
        </p:nvPicPr>
        <p:blipFill>
          <a:blip r:embed="rId6"/>
          <a:stretch>
            <a:fillRect/>
          </a:stretch>
        </p:blipFill>
        <p:spPr>
          <a:xfrm>
            <a:off x="1276350" y="-1562100"/>
            <a:ext cx="609600" cy="609600"/>
          </a:xfrm>
          <a:prstGeom prst="rect">
            <a:avLst/>
          </a:prstGeom>
        </p:spPr>
      </p:pic>
    </p:spTree>
    <p:extLst>
      <p:ext uri="{BB962C8B-B14F-4D97-AF65-F5344CB8AC3E}">
        <p14:creationId xmlns:p14="http://schemas.microsoft.com/office/powerpoint/2010/main" val="9177264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774" y="3761981"/>
            <a:ext cx="3396343" cy="2391428"/>
          </a:xfrm>
          <a:prstGeom prst="rect">
            <a:avLst/>
          </a:prstGeom>
        </p:spPr>
      </p:pic>
      <p:grpSp>
        <p:nvGrpSpPr>
          <p:cNvPr id="3" name="Group 2"/>
          <p:cNvGrpSpPr/>
          <p:nvPr/>
        </p:nvGrpSpPr>
        <p:grpSpPr>
          <a:xfrm>
            <a:off x="878024" y="1801090"/>
            <a:ext cx="9689237" cy="1766071"/>
            <a:chOff x="5102630" y="970223"/>
            <a:chExt cx="5464630" cy="2090057"/>
          </a:xfrm>
        </p:grpSpPr>
        <p:sp>
          <p:nvSpPr>
            <p:cNvPr id="25" name="TextBox 24"/>
            <p:cNvSpPr txBox="1"/>
            <p:nvPr/>
          </p:nvSpPr>
          <p:spPr>
            <a:xfrm>
              <a:off x="5166574" y="1291976"/>
              <a:ext cx="5303692" cy="983444"/>
            </a:xfrm>
            <a:prstGeom prst="rect">
              <a:avLst/>
            </a:prstGeom>
            <a:noFill/>
          </p:spPr>
          <p:txBody>
            <a:bodyPr wrap="square" rtlCol="0">
              <a:spAutoFit/>
            </a:bodyPr>
            <a:lstStyle>
              <a:defPPr>
                <a:defRPr lang="en-US"/>
              </a:defPPr>
              <a:lvl1pPr algn="ctr" defTabSz="457200">
                <a:spcBef>
                  <a:spcPts val="1200"/>
                </a:spcBef>
                <a:spcAft>
                  <a:spcPts val="1200"/>
                </a:spcAft>
                <a:defRPr sz="6600" b="1">
                  <a:solidFill>
                    <a:srgbClr val="CC3300"/>
                  </a:solidFill>
                  <a:effectLst>
                    <a:glow rad="139700">
                      <a:srgbClr val="FFFF00"/>
                    </a:glow>
                  </a:effectLst>
                  <a:latin typeface="SVN-KG Ten Thousand Reasons" panose="02040603050506020204" pitchFamily="18" charset="0"/>
                </a:defRPr>
              </a:lvl1pPr>
              <a:lvl2pPr defTabSz="457200"/>
              <a:lvl3pPr defTabSz="457200"/>
              <a:lvl4pPr defTabSz="457200"/>
              <a:lvl5pPr defTabSz="457200"/>
              <a:lvl6pPr defTabSz="457200"/>
              <a:lvl7pPr defTabSz="457200"/>
              <a:lvl8pPr defTabSz="457200"/>
              <a:lvl9pPr defTabSz="457200"/>
            </a:lstStyle>
            <a:p>
              <a:pPr marL="0" marR="0" lvl="0" indent="0" defTabSz="457200" rtl="0" eaLnBrk="1" fontAlgn="auto" latinLnBrk="0" hangingPunct="1">
                <a:lnSpc>
                  <a:spcPct val="100000"/>
                </a:lnSpc>
                <a:spcBef>
                  <a:spcPts val="1200"/>
                </a:spcBef>
                <a:spcAft>
                  <a:spcPts val="1200"/>
                </a:spcAft>
                <a:buClrTx/>
                <a:buSzTx/>
                <a:buFontTx/>
                <a:buNone/>
                <a:tabLst/>
                <a:defRPr/>
              </a:pPr>
              <a:r>
                <a:rPr kumimoji="0" lang="en-US" sz="4800" b="1" i="0" u="none" strike="noStrike" kern="1200" cap="none" spc="0" normalizeH="0" baseline="0" noProof="0" dirty="0" err="1" smtClean="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a:t>
              </a:r>
              <a:r>
                <a:rPr kumimoji="0" lang="en-US" sz="4800" b="1" i="0" u="none" strike="noStrike" kern="1200" cap="none" spc="0" normalizeH="0" baseline="0" noProof="0" dirty="0" smtClean="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smtClean="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hành</a:t>
              </a:r>
              <a:r>
                <a:rPr kumimoji="0" lang="en-US" sz="4800" b="1" i="0" u="none" strike="noStrike" kern="1200" cap="none" spc="0" normalizeH="0" noProof="0" dirty="0" smtClean="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smtClean="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800" b="1" i="0" u="none" strike="noStrike" kern="1200" cap="none" spc="0" normalizeH="0" noProof="0" dirty="0" smtClean="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smtClean="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noProof="0" dirty="0" smtClean="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smtClean="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800" b="1" i="0" u="none" strike="noStrike" kern="1200" cap="none" spc="0" normalizeH="0" noProof="0" dirty="0" smtClean="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smtClean="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4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ular Callout 4"/>
            <p:cNvSpPr/>
            <p:nvPr/>
          </p:nvSpPr>
          <p:spPr>
            <a:xfrm>
              <a:off x="5102630" y="970223"/>
              <a:ext cx="5464630" cy="2090057"/>
            </a:xfrm>
            <a:prstGeom prst="wedgeRoundRectCallout">
              <a:avLst>
                <a:gd name="adj1" fmla="val 36839"/>
                <a:gd name="adj2" fmla="val 67005"/>
                <a:gd name="adj3" fmla="val 16667"/>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3787875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id="{3EE2DB40-547A-4C19-9173-429714D71B13}"/>
              </a:ext>
            </a:extLst>
          </p:cNvPr>
          <p:cNvSpPr txBox="1"/>
          <p:nvPr/>
        </p:nvSpPr>
        <p:spPr>
          <a:xfrm>
            <a:off x="1121664" y="854865"/>
            <a:ext cx="10520988"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Sau</a:t>
            </a:r>
            <a:r>
              <a:rPr kumimoji="0" lang="en-US" sz="5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khi</a:t>
            </a:r>
            <a:r>
              <a:rPr kumimoji="0" lang="en-US" sz="5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học</a:t>
            </a:r>
            <a:r>
              <a:rPr kumimoji="0" lang="en-US" sz="5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xong</a:t>
            </a:r>
            <a:r>
              <a:rPr kumimoji="0" lang="en-US" sz="5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bài</a:t>
            </a:r>
            <a:r>
              <a:rPr kumimoji="0" lang="en-US" sz="5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hôm</a:t>
            </a:r>
            <a:r>
              <a:rPr kumimoji="0" lang="en-US" sz="5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nay, </a:t>
            </a:r>
            <a:r>
              <a:rPr kumimoji="0" lang="en-US" sz="5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em</a:t>
            </a:r>
            <a:r>
              <a:rPr kumimoji="0" lang="en-US" sz="5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có</a:t>
            </a:r>
            <a:r>
              <a:rPr kumimoji="0" lang="en-US" sz="5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cảm</a:t>
            </a:r>
            <a:r>
              <a:rPr kumimoji="0" lang="en-US" sz="5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nhận</a:t>
            </a:r>
            <a:r>
              <a:rPr kumimoji="0" lang="en-US" sz="5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hay ý </a:t>
            </a:r>
            <a:r>
              <a:rPr kumimoji="0" lang="en-US" sz="5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kiến</a:t>
            </a:r>
            <a:r>
              <a:rPr kumimoji="0" lang="en-US" sz="5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gì</a:t>
            </a:r>
            <a:r>
              <a:rPr kumimoji="0" lang="en-US" sz="5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không</a:t>
            </a:r>
            <a:r>
              <a:rPr kumimoji="0" lang="en-US" sz="5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spTree>
    <p:extLst>
      <p:ext uri="{BB962C8B-B14F-4D97-AF65-F5344CB8AC3E}">
        <p14:creationId xmlns:p14="http://schemas.microsoft.com/office/powerpoint/2010/main" val="4292524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2.91667E-6 -1.11111E-6 L 2.91667E-6 -0.07222 " pathEditMode="relative" rAng="0" ptsTypes="AA">
                                      <p:cBhvr>
                                        <p:cTn id="15"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44412-F83F-4451-B59E-B7A15DF55608}"/>
              </a:ext>
            </a:extLst>
          </p:cNvPr>
          <p:cNvPicPr>
            <a:picLocks noChangeAspect="1"/>
          </p:cNvPicPr>
          <p:nvPr/>
        </p:nvPicPr>
        <p:blipFill>
          <a:blip r:embed="rId3"/>
          <a:stretch>
            <a:fillRect/>
          </a:stretch>
        </p:blipFill>
        <p:spPr>
          <a:xfrm>
            <a:off x="0" y="41680"/>
            <a:ext cx="12192000" cy="6774639"/>
          </a:xfrm>
          <a:prstGeom prst="rect">
            <a:avLst/>
          </a:prstGeom>
        </p:spPr>
      </p:pic>
      <p:sp>
        <p:nvSpPr>
          <p:cNvPr id="5" name="TextBox 4">
            <a:extLst>
              <a:ext uri="{FF2B5EF4-FFF2-40B4-BE49-F238E27FC236}">
                <a16:creationId xmlns:a16="http://schemas.microsoft.com/office/drawing/2014/main" id="{A5453D94-F8CB-485B-B2FA-40FF6754D10B}"/>
              </a:ext>
            </a:extLst>
          </p:cNvPr>
          <p:cNvSpPr txBox="1"/>
          <p:nvPr/>
        </p:nvSpPr>
        <p:spPr>
          <a:xfrm>
            <a:off x="2338086" y="3304435"/>
            <a:ext cx="8518967" cy="1569660"/>
          </a:xfrm>
          <a:prstGeom prst="rect">
            <a:avLst/>
          </a:prstGeom>
          <a:noFill/>
        </p:spPr>
        <p:txBody>
          <a:bodyPr wrap="square" rtlCol="0">
            <a:spAutoFit/>
          </a:bodyPr>
          <a:lstStyle/>
          <a:p>
            <a:pPr lvl="0" algn="ctr">
              <a:spcAft>
                <a:spcPts val="1800"/>
              </a:spcAft>
              <a:buClr>
                <a:srgbClr val="000000"/>
              </a:buClr>
              <a:defRPr/>
            </a:pPr>
            <a:r>
              <a:rPr lang="en-US" sz="4800" b="1" kern="0" dirty="0" err="1" smtClean="0">
                <a:solidFill>
                  <a:srgbClr val="FFFF00"/>
                </a:solidFill>
                <a:cs typeface="Arial"/>
                <a:sym typeface="Arial"/>
              </a:rPr>
              <a:t>Em</a:t>
            </a:r>
            <a:r>
              <a:rPr lang="en-US" sz="4800" b="1" kern="0" dirty="0" smtClean="0">
                <a:solidFill>
                  <a:srgbClr val="FFFF00"/>
                </a:solidFill>
                <a:cs typeface="Arial"/>
                <a:sym typeface="Arial"/>
              </a:rPr>
              <a:t> </a:t>
            </a:r>
            <a:r>
              <a:rPr lang="en-US" sz="4800" b="1" kern="0" dirty="0" err="1">
                <a:solidFill>
                  <a:srgbClr val="FFFF00"/>
                </a:solidFill>
                <a:cs typeface="Arial"/>
                <a:sym typeface="Arial"/>
              </a:rPr>
              <a:t>thích</a:t>
            </a:r>
            <a:r>
              <a:rPr lang="en-US" sz="4800" b="1" kern="0" dirty="0">
                <a:solidFill>
                  <a:srgbClr val="FFFF00"/>
                </a:solidFill>
                <a:cs typeface="Arial"/>
                <a:sym typeface="Arial"/>
              </a:rPr>
              <a:t> </a:t>
            </a:r>
            <a:r>
              <a:rPr lang="en-US" sz="4800" b="1" kern="0" dirty="0" err="1">
                <a:solidFill>
                  <a:srgbClr val="FFFF00"/>
                </a:solidFill>
                <a:cs typeface="Arial"/>
                <a:sym typeface="Arial"/>
              </a:rPr>
              <a:t>nhất</a:t>
            </a:r>
            <a:r>
              <a:rPr lang="en-US" sz="4800" b="1" kern="0" dirty="0">
                <a:solidFill>
                  <a:srgbClr val="FFFF00"/>
                </a:solidFill>
                <a:cs typeface="Arial"/>
                <a:sym typeface="Arial"/>
              </a:rPr>
              <a:t> </a:t>
            </a:r>
            <a:r>
              <a:rPr lang="en-US" sz="4800" b="1" kern="0" dirty="0" err="1">
                <a:solidFill>
                  <a:srgbClr val="FFFF00"/>
                </a:solidFill>
                <a:cs typeface="Arial"/>
                <a:sym typeface="Arial"/>
              </a:rPr>
              <a:t>mùa</a:t>
            </a:r>
            <a:r>
              <a:rPr lang="en-US" sz="4800" b="1" kern="0" dirty="0">
                <a:solidFill>
                  <a:srgbClr val="FFFF00"/>
                </a:solidFill>
                <a:cs typeface="Arial"/>
                <a:sym typeface="Arial"/>
              </a:rPr>
              <a:t> </a:t>
            </a:r>
            <a:r>
              <a:rPr lang="en-US" sz="4800" b="1" kern="0" dirty="0" err="1">
                <a:solidFill>
                  <a:srgbClr val="FFFF00"/>
                </a:solidFill>
                <a:cs typeface="Arial"/>
                <a:sym typeface="Arial"/>
              </a:rPr>
              <a:t>nào</a:t>
            </a:r>
            <a:r>
              <a:rPr lang="en-US" sz="4800" b="1" kern="0" dirty="0">
                <a:solidFill>
                  <a:srgbClr val="FFFF00"/>
                </a:solidFill>
                <a:cs typeface="Arial"/>
                <a:sym typeface="Arial"/>
              </a:rPr>
              <a:t> </a:t>
            </a:r>
            <a:r>
              <a:rPr lang="en-US" sz="4800" b="1" kern="0" dirty="0" err="1">
                <a:solidFill>
                  <a:srgbClr val="FFFF00"/>
                </a:solidFill>
                <a:cs typeface="Arial"/>
                <a:sym typeface="Arial"/>
              </a:rPr>
              <a:t>trong</a:t>
            </a:r>
            <a:r>
              <a:rPr lang="en-US" sz="4800" b="1" kern="0" dirty="0">
                <a:solidFill>
                  <a:srgbClr val="FFFF00"/>
                </a:solidFill>
                <a:cs typeface="Arial"/>
                <a:sym typeface="Arial"/>
              </a:rPr>
              <a:t> </a:t>
            </a:r>
            <a:r>
              <a:rPr lang="en-US" sz="4800" b="1" kern="0" dirty="0" err="1">
                <a:solidFill>
                  <a:srgbClr val="FFFF00"/>
                </a:solidFill>
                <a:cs typeface="Arial"/>
                <a:sym typeface="Arial"/>
              </a:rPr>
              <a:t>năm</a:t>
            </a:r>
            <a:r>
              <a:rPr lang="en-US" sz="4800" b="1" kern="0" dirty="0">
                <a:solidFill>
                  <a:srgbClr val="FFFF00"/>
                </a:solidFill>
                <a:cs typeface="Arial"/>
                <a:sym typeface="Arial"/>
              </a:rPr>
              <a:t>? </a:t>
            </a:r>
            <a:r>
              <a:rPr lang="en-US" sz="4800" b="1" kern="0" dirty="0" err="1">
                <a:solidFill>
                  <a:srgbClr val="FFFF00"/>
                </a:solidFill>
                <a:cs typeface="Arial"/>
                <a:sym typeface="Arial"/>
              </a:rPr>
              <a:t>Vì</a:t>
            </a:r>
            <a:r>
              <a:rPr lang="en-US" sz="4800" b="1" kern="0" dirty="0">
                <a:solidFill>
                  <a:srgbClr val="FFFF00"/>
                </a:solidFill>
                <a:cs typeface="Arial"/>
                <a:sym typeface="Arial"/>
              </a:rPr>
              <a:t> </a:t>
            </a:r>
            <a:r>
              <a:rPr lang="en-US" sz="4800" b="1" kern="0" dirty="0" err="1">
                <a:solidFill>
                  <a:srgbClr val="FFFF00"/>
                </a:solidFill>
                <a:cs typeface="Arial"/>
                <a:sym typeface="Arial"/>
              </a:rPr>
              <a:t>sao</a:t>
            </a:r>
            <a:r>
              <a:rPr lang="en-US" sz="4800" b="1" kern="0" dirty="0">
                <a:solidFill>
                  <a:srgbClr val="FFFF00"/>
                </a:solidFill>
                <a:cs typeface="Arial"/>
                <a:sym typeface="Arial"/>
              </a:rPr>
              <a:t>?</a:t>
            </a:r>
            <a:endParaRPr kumimoji="0" lang="en-US" sz="4800" b="1" i="0" u="none" strike="noStrike" kern="0" cap="none" spc="0" normalizeH="0" baseline="0" noProof="0" dirty="0">
              <a:ln>
                <a:noFill/>
              </a:ln>
              <a:solidFill>
                <a:srgbClr val="FFFF00"/>
              </a:solidFill>
              <a:effectLst/>
              <a:uLnTx/>
              <a:uFillTx/>
              <a:latin typeface="Arial"/>
              <a:cs typeface="Arial"/>
              <a:sym typeface="Arial"/>
            </a:endParaRPr>
          </a:p>
        </p:txBody>
      </p:sp>
    </p:spTree>
    <p:extLst>
      <p:ext uri="{BB962C8B-B14F-4D97-AF65-F5344CB8AC3E}">
        <p14:creationId xmlns:p14="http://schemas.microsoft.com/office/powerpoint/2010/main" val="129071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42497FA9-6FC2-4098-8F7A-E74C68D75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2272" y="5233067"/>
            <a:ext cx="3097803" cy="1432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4046749" y="271827"/>
            <a:ext cx="4672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400" b="1" i="0" u="none" strike="noStrike" kern="1200" cap="none" spc="0" normalizeH="0" baseline="0" noProof="0" dirty="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4400" b="1" i="0" u="none" strike="noStrike" kern="1200" cap="none" spc="0" normalizeH="0" baseline="0" noProof="0" dirty="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Ngày đầu năm, bốn nàng tiên Xuân, Hạ, Thu, Đông gặp nhau. Đông cầm tay Xuân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Chị là người sung sướng nhất. Ai cũng yêu chị. Chị về, cây nào cũng đâm chồi nảy lộc.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Xuân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Nhưng nhờ có em Hạ, cây trong vườn mới đơm trái ngọt, học sinh mới được nghỉ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Nàng Hạ tinh nghịch xen vào: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mà thiếu nhi lại thích em thu nhất không có Thu làm sao có đêm trăng rằm rước đèn, phá cỗ,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Giọng buồn buồn, Đông nói: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Chỉ có em là chẳng ai yêu.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Thu đặt tay lên vai Đông,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Có em mới có bập bùng bếp lửa nhà sàn, mọi người có giấc ngủ ấm trong chăn.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Bốn nàng tiên mải chuyện trò, không biết bà Đất đã đến từ lúc nào. Bà nói: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Xuân làm cho cây lá tươi tốt. Hạ cho trái ngọt, hoa thơm. Thu làm cho trời xanh cao, học sinh nhớ ngày tựu trường. Còn cháu Đông, cháu có công ấp ủ mầm sống để mùa xuân về cây cối đâm chồi nảy lộc. Các cháu đều có ích, đều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Từ Nguyên Tĩnh) </a:t>
            </a:r>
            <a:endParaRPr kumimoji="0" lang="en-US" sz="2200" b="0" i="0" u="none" strike="noStrike" kern="1200" cap="none" spc="0" normalizeH="0" baseline="0" noProof="0" dirty="0"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19294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BB41A03B-630B-4B70-AF32-4833B7087DF1}"/>
              </a:ext>
            </a:extLst>
          </p:cNvPr>
          <p:cNvSpPr/>
          <p:nvPr/>
        </p:nvSpPr>
        <p:spPr>
          <a:xfrm>
            <a:off x="0" y="6059400"/>
            <a:ext cx="12192000" cy="798601"/>
          </a:xfrm>
          <a:custGeom>
            <a:avLst/>
            <a:gdLst>
              <a:gd name="connsiteX0" fmla="*/ 12192000 w 12192000"/>
              <a:gd name="connsiteY0" fmla="*/ 0 h 798601"/>
              <a:gd name="connsiteX1" fmla="*/ 12192000 w 12192000"/>
              <a:gd name="connsiteY1" fmla="*/ 798601 h 798601"/>
              <a:gd name="connsiteX2" fmla="*/ 0 w 12192000"/>
              <a:gd name="connsiteY2" fmla="*/ 798601 h 798601"/>
              <a:gd name="connsiteX3" fmla="*/ 0 w 12192000"/>
              <a:gd name="connsiteY3" fmla="*/ 240838 h 798601"/>
              <a:gd name="connsiteX4" fmla="*/ 72571 w 12192000"/>
              <a:gd name="connsiteY4" fmla="*/ 225287 h 798601"/>
              <a:gd name="connsiteX5" fmla="*/ 2206171 w 12192000"/>
              <a:gd name="connsiteY5" fmla="*/ 515572 h 798601"/>
              <a:gd name="connsiteX6" fmla="*/ 5225143 w 12192000"/>
              <a:gd name="connsiteY6" fmla="*/ 704258 h 798601"/>
              <a:gd name="connsiteX7" fmla="*/ 7329715 w 12192000"/>
              <a:gd name="connsiteY7" fmla="*/ 646201 h 798601"/>
              <a:gd name="connsiteX8" fmla="*/ 8229601 w 12192000"/>
              <a:gd name="connsiteY8" fmla="*/ 588144 h 798601"/>
              <a:gd name="connsiteX9" fmla="*/ 10232571 w 12192000"/>
              <a:gd name="connsiteY9" fmla="*/ 660715 h 798601"/>
              <a:gd name="connsiteX10" fmla="*/ 12090400 w 12192000"/>
              <a:gd name="connsiteY10" fmla="*/ 22087 h 79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798601">
                <a:moveTo>
                  <a:pt x="12192000" y="0"/>
                </a:moveTo>
                <a:lnTo>
                  <a:pt x="12192000" y="798601"/>
                </a:lnTo>
                <a:lnTo>
                  <a:pt x="0" y="798601"/>
                </a:lnTo>
                <a:lnTo>
                  <a:pt x="0" y="240838"/>
                </a:lnTo>
                <a:lnTo>
                  <a:pt x="72571" y="225287"/>
                </a:lnTo>
                <a:lnTo>
                  <a:pt x="2206171" y="515572"/>
                </a:lnTo>
                <a:lnTo>
                  <a:pt x="5225143" y="704258"/>
                </a:lnTo>
                <a:lnTo>
                  <a:pt x="7329715" y="646201"/>
                </a:lnTo>
                <a:lnTo>
                  <a:pt x="8229601" y="588144"/>
                </a:lnTo>
                <a:lnTo>
                  <a:pt x="10232571" y="660715"/>
                </a:lnTo>
                <a:lnTo>
                  <a:pt x="12090400" y="22087"/>
                </a:lnTo>
                <a:close/>
              </a:path>
            </a:pathLst>
          </a:custGeom>
          <a:solidFill>
            <a:srgbClr val="86C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 name="图片 2">
            <a:extLst>
              <a:ext uri="{FF2B5EF4-FFF2-40B4-BE49-F238E27FC236}">
                <a16:creationId xmlns:a16="http://schemas.microsoft.com/office/drawing/2014/main" id="{CAE52A79-4997-47E5-9D42-60AE4EDBDC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456329"/>
            <a:ext cx="12192000" cy="4416790"/>
          </a:xfrm>
          <a:prstGeom prst="rect">
            <a:avLst/>
          </a:prstGeom>
        </p:spPr>
      </p:pic>
      <p:sp>
        <p:nvSpPr>
          <p:cNvPr id="14" name="Google Shape;304;p20"/>
          <p:cNvSpPr txBox="1">
            <a:spLocks/>
          </p:cNvSpPr>
          <p:nvPr/>
        </p:nvSpPr>
        <p:spPr>
          <a:xfrm>
            <a:off x="3440043" y="273489"/>
            <a:ext cx="5465571" cy="630472"/>
          </a:xfrm>
          <a:prstGeom prst="roundRect">
            <a:avLst/>
          </a:prstGeom>
          <a:solidFill>
            <a:schemeClr val="bg1">
              <a:alpha val="73000"/>
            </a:scheme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4572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0" i="0" u="none" strike="noStrike" kern="0" cap="none" spc="0" normalizeH="0" baseline="0" noProof="0" dirty="0" err="1">
                <a:ln>
                  <a:noFill/>
                </a:ln>
                <a:solidFill>
                  <a:srgbClr val="434343"/>
                </a:solidFill>
                <a:effectLst/>
                <a:uLnTx/>
                <a:uFillTx/>
                <a:latin typeface="Arial"/>
                <a:sym typeface="Odibee Sans"/>
              </a:rPr>
              <a:t>Thứ</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ngày</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tháng</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năm</a:t>
            </a:r>
            <a:endParaRPr kumimoji="0" lang="en-US" sz="2800" b="0" i="0" u="none" strike="noStrike" kern="0" cap="none" spc="0" normalizeH="0" baseline="0" noProof="0" dirty="0">
              <a:ln>
                <a:noFill/>
              </a:ln>
              <a:solidFill>
                <a:srgbClr val="434343"/>
              </a:solidFill>
              <a:effectLst/>
              <a:uLnTx/>
              <a:uFillTx/>
              <a:latin typeface="Arial"/>
              <a:sym typeface="Odibee Sans"/>
            </a:endParaRPr>
          </a:p>
        </p:txBody>
      </p:sp>
      <p:pic>
        <p:nvPicPr>
          <p:cNvPr id="2" name="Picture 1"/>
          <p:cNvPicPr>
            <a:picLocks noChangeAspect="1"/>
          </p:cNvPicPr>
          <p:nvPr/>
        </p:nvPicPr>
        <p:blipFill>
          <a:blip r:embed="rId4"/>
          <a:stretch>
            <a:fillRect/>
          </a:stretch>
        </p:blipFill>
        <p:spPr>
          <a:xfrm>
            <a:off x="4139014" y="1004150"/>
            <a:ext cx="3913971" cy="664522"/>
          </a:xfrm>
          <a:prstGeom prst="rect">
            <a:avLst/>
          </a:prstGeom>
        </p:spPr>
      </p:pic>
      <p:pic>
        <p:nvPicPr>
          <p:cNvPr id="4" name="Picture 3"/>
          <p:cNvPicPr>
            <a:picLocks noChangeAspect="1"/>
          </p:cNvPicPr>
          <p:nvPr/>
        </p:nvPicPr>
        <p:blipFill>
          <a:blip r:embed="rId5"/>
          <a:stretch>
            <a:fillRect/>
          </a:stretch>
        </p:blipFill>
        <p:spPr>
          <a:xfrm>
            <a:off x="2614881" y="1881353"/>
            <a:ext cx="6962235" cy="2267909"/>
          </a:xfrm>
          <a:prstGeom prst="rect">
            <a:avLst/>
          </a:prstGeom>
        </p:spPr>
      </p:pic>
    </p:spTree>
    <p:extLst>
      <p:ext uri="{BB962C8B-B14F-4D97-AF65-F5344CB8AC3E}">
        <p14:creationId xmlns:p14="http://schemas.microsoft.com/office/powerpoint/2010/main" val="770079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532495" y="3739221"/>
            <a:ext cx="10230503" cy="823544"/>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F79AF4"/>
              </a:solidFill>
              <a:effectLst/>
              <a:uLnTx/>
              <a:uFillTx/>
              <a:latin typeface="等线"/>
              <a:ea typeface="+mn-ea"/>
              <a:cs typeface="+mn-cs"/>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1518948" y="2426021"/>
            <a:ext cx="10351573" cy="880597"/>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等线"/>
              <a:ea typeface="+mn-ea"/>
              <a:cs typeface="+mn-cs"/>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a:off x="1525723" y="1396227"/>
            <a:ext cx="10435367" cy="747573"/>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等线"/>
              <a:ea typeface="+mn-ea"/>
              <a:cs typeface="+mn-cs"/>
            </a:endParaRPr>
          </a:p>
        </p:txBody>
      </p:sp>
      <p:sp>
        <p:nvSpPr>
          <p:cNvPr id="6" name="Rectangle 5"/>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sp>
        <p:nvSpPr>
          <p:cNvPr id="7" name="Rectangle 6"/>
          <p:cNvSpPr/>
          <p:nvPr/>
        </p:nvSpPr>
        <p:spPr>
          <a:xfrm>
            <a:off x="1542053" y="1433988"/>
            <a:ext cx="10328468" cy="553998"/>
          </a:xfrm>
          <a:prstGeom prst="rect">
            <a:avLst/>
          </a:prstGeom>
        </p:spPr>
        <p:txBody>
          <a:bodyPr wrap="none">
            <a:spAutoFit/>
          </a:bodyPr>
          <a:lstStyle/>
          <a:p>
            <a:pPr lvl="0"/>
            <a:r>
              <a:rPr lang="vi-VN" sz="3000" dirty="0">
                <a:solidFill>
                  <a:srgbClr val="663F0D">
                    <a:lumMod val="50000"/>
                  </a:srgbClr>
                </a:solidFill>
                <a:latin typeface="Arial"/>
              </a:rPr>
              <a:t>Bốn nàng tiên tượng trưng cho những mùa nào trong năm?</a:t>
            </a:r>
          </a:p>
        </p:txBody>
      </p:sp>
      <p:sp>
        <p:nvSpPr>
          <p:cNvPr id="8" name="Rectangle 7"/>
          <p:cNvSpPr/>
          <p:nvPr/>
        </p:nvSpPr>
        <p:spPr>
          <a:xfrm>
            <a:off x="1626469" y="2562204"/>
            <a:ext cx="10136529" cy="584775"/>
          </a:xfrm>
          <a:prstGeom prst="rect">
            <a:avLst/>
          </a:prstGeom>
        </p:spPr>
        <p:txBody>
          <a:bodyPr wrap="square">
            <a:spAutoFit/>
          </a:bodyPr>
          <a:lstStyle/>
          <a:p>
            <a:pPr lvl="0"/>
            <a:r>
              <a:rPr lang="en-US" sz="3200" dirty="0">
                <a:solidFill>
                  <a:srgbClr val="663F0D">
                    <a:lumMod val="50000"/>
                  </a:srgbClr>
                </a:solidFill>
              </a:rPr>
              <a:t>Theo </a:t>
            </a:r>
            <a:r>
              <a:rPr lang="en-US" sz="3200" dirty="0" err="1">
                <a:solidFill>
                  <a:srgbClr val="663F0D">
                    <a:lumMod val="50000"/>
                  </a:srgbClr>
                </a:solidFill>
              </a:rPr>
              <a:t>nàng</a:t>
            </a:r>
            <a:r>
              <a:rPr lang="en-US" sz="3200" dirty="0">
                <a:solidFill>
                  <a:srgbClr val="663F0D">
                    <a:lumMod val="50000"/>
                  </a:srgbClr>
                </a:solidFill>
              </a:rPr>
              <a:t> </a:t>
            </a:r>
            <a:r>
              <a:rPr lang="en-US" sz="3200" dirty="0" err="1">
                <a:solidFill>
                  <a:srgbClr val="663F0D">
                    <a:lumMod val="50000"/>
                  </a:srgbClr>
                </a:solidFill>
              </a:rPr>
              <a:t>tiên</a:t>
            </a:r>
            <a:r>
              <a:rPr lang="en-US" sz="3200" dirty="0">
                <a:solidFill>
                  <a:srgbClr val="663F0D">
                    <a:lumMod val="50000"/>
                  </a:srgbClr>
                </a:solidFill>
              </a:rPr>
              <a:t> </a:t>
            </a:r>
            <a:r>
              <a:rPr lang="en-US" sz="3200" dirty="0" err="1">
                <a:solidFill>
                  <a:srgbClr val="663F0D">
                    <a:lumMod val="50000"/>
                  </a:srgbClr>
                </a:solidFill>
              </a:rPr>
              <a:t>mùa</a:t>
            </a:r>
            <a:r>
              <a:rPr lang="en-US" sz="3200" dirty="0">
                <a:solidFill>
                  <a:srgbClr val="663F0D">
                    <a:lumMod val="50000"/>
                  </a:srgbClr>
                </a:solidFill>
              </a:rPr>
              <a:t> </a:t>
            </a:r>
            <a:r>
              <a:rPr lang="en-US" sz="3200" dirty="0" err="1">
                <a:solidFill>
                  <a:srgbClr val="663F0D">
                    <a:lumMod val="50000"/>
                  </a:srgbClr>
                </a:solidFill>
              </a:rPr>
              <a:t>hạ</a:t>
            </a:r>
            <a:r>
              <a:rPr lang="en-US" sz="3200" dirty="0">
                <a:solidFill>
                  <a:srgbClr val="663F0D">
                    <a:lumMod val="50000"/>
                  </a:srgbClr>
                </a:solidFill>
              </a:rPr>
              <a:t>, </a:t>
            </a:r>
            <a:r>
              <a:rPr lang="en-US" sz="3200" dirty="0" err="1">
                <a:solidFill>
                  <a:srgbClr val="663F0D">
                    <a:lumMod val="50000"/>
                  </a:srgbClr>
                </a:solidFill>
              </a:rPr>
              <a:t>vì</a:t>
            </a:r>
            <a:r>
              <a:rPr lang="en-US" sz="3200" dirty="0">
                <a:solidFill>
                  <a:srgbClr val="663F0D">
                    <a:lumMod val="50000"/>
                  </a:srgbClr>
                </a:solidFill>
              </a:rPr>
              <a:t> </a:t>
            </a:r>
            <a:r>
              <a:rPr lang="en-US" sz="3200" dirty="0" err="1">
                <a:solidFill>
                  <a:srgbClr val="663F0D">
                    <a:lumMod val="50000"/>
                  </a:srgbClr>
                </a:solidFill>
              </a:rPr>
              <a:t>sao</a:t>
            </a:r>
            <a:r>
              <a:rPr lang="en-US" sz="3200" dirty="0">
                <a:solidFill>
                  <a:srgbClr val="663F0D">
                    <a:lumMod val="50000"/>
                  </a:srgbClr>
                </a:solidFill>
              </a:rPr>
              <a:t> </a:t>
            </a:r>
            <a:r>
              <a:rPr lang="en-US" sz="3200" dirty="0" err="1">
                <a:solidFill>
                  <a:srgbClr val="663F0D">
                    <a:lumMod val="50000"/>
                  </a:srgbClr>
                </a:solidFill>
              </a:rPr>
              <a:t>thiếu</a:t>
            </a:r>
            <a:r>
              <a:rPr lang="en-US" sz="3200" dirty="0">
                <a:solidFill>
                  <a:srgbClr val="663F0D">
                    <a:lumMod val="50000"/>
                  </a:srgbClr>
                </a:solidFill>
              </a:rPr>
              <a:t> </a:t>
            </a:r>
            <a:r>
              <a:rPr lang="en-US" sz="3200" dirty="0" err="1">
                <a:solidFill>
                  <a:srgbClr val="663F0D">
                    <a:lumMod val="50000"/>
                  </a:srgbClr>
                </a:solidFill>
              </a:rPr>
              <a:t>nhi</a:t>
            </a:r>
            <a:r>
              <a:rPr lang="en-US" sz="3200" dirty="0">
                <a:solidFill>
                  <a:srgbClr val="663F0D">
                    <a:lumMod val="50000"/>
                  </a:srgbClr>
                </a:solidFill>
              </a:rPr>
              <a:t> </a:t>
            </a:r>
            <a:r>
              <a:rPr lang="en-US" sz="3200" dirty="0" err="1">
                <a:solidFill>
                  <a:srgbClr val="663F0D">
                    <a:lumMod val="50000"/>
                  </a:srgbClr>
                </a:solidFill>
              </a:rPr>
              <a:t>thích</a:t>
            </a:r>
            <a:r>
              <a:rPr lang="en-US" sz="3200" dirty="0">
                <a:solidFill>
                  <a:srgbClr val="663F0D">
                    <a:lumMod val="50000"/>
                  </a:srgbClr>
                </a:solidFill>
              </a:rPr>
              <a:t> </a:t>
            </a:r>
            <a:r>
              <a:rPr lang="en-US" sz="3200" dirty="0" err="1">
                <a:solidFill>
                  <a:srgbClr val="663F0D">
                    <a:lumMod val="50000"/>
                  </a:srgbClr>
                </a:solidFill>
              </a:rPr>
              <a:t>mùa</a:t>
            </a:r>
            <a:r>
              <a:rPr lang="en-US" sz="3200" dirty="0">
                <a:solidFill>
                  <a:srgbClr val="663F0D">
                    <a:lumMod val="50000"/>
                  </a:srgbClr>
                </a:solidFill>
              </a:rPr>
              <a:t> </a:t>
            </a:r>
            <a:r>
              <a:rPr lang="en-US" sz="3200" dirty="0" err="1">
                <a:solidFill>
                  <a:srgbClr val="663F0D">
                    <a:lumMod val="50000"/>
                  </a:srgbClr>
                </a:solidFill>
              </a:rPr>
              <a:t>thu</a:t>
            </a:r>
            <a:r>
              <a:rPr lang="en-US" sz="3200" dirty="0">
                <a:solidFill>
                  <a:srgbClr val="663F0D">
                    <a:lumMod val="50000"/>
                  </a:srgbClr>
                </a:solidFill>
              </a:rPr>
              <a:t>?</a:t>
            </a:r>
          </a:p>
        </p:txBody>
      </p:sp>
      <p:sp>
        <p:nvSpPr>
          <p:cNvPr id="9" name="Rectangle 8"/>
          <p:cNvSpPr/>
          <p:nvPr/>
        </p:nvSpPr>
        <p:spPr>
          <a:xfrm>
            <a:off x="1535277" y="3803234"/>
            <a:ext cx="9695283" cy="584775"/>
          </a:xfrm>
          <a:prstGeom prst="rect">
            <a:avLst/>
          </a:prstGeom>
        </p:spPr>
        <p:txBody>
          <a:bodyPr wrap="none">
            <a:spAutoFit/>
          </a:bodyPr>
          <a:lstStyle/>
          <a:p>
            <a:pPr lvl="0"/>
            <a:r>
              <a:rPr lang="en-US" sz="3200" dirty="0" err="1">
                <a:solidFill>
                  <a:srgbClr val="663F0D">
                    <a:lumMod val="50000"/>
                  </a:srgbClr>
                </a:solidFill>
              </a:rPr>
              <a:t>Dựa</a:t>
            </a:r>
            <a:r>
              <a:rPr lang="en-US" sz="3200" dirty="0">
                <a:solidFill>
                  <a:srgbClr val="663F0D">
                    <a:lumMod val="50000"/>
                  </a:srgbClr>
                </a:solidFill>
              </a:rPr>
              <a:t> </a:t>
            </a:r>
            <a:r>
              <a:rPr lang="en-US" sz="3200" dirty="0" err="1">
                <a:solidFill>
                  <a:srgbClr val="663F0D">
                    <a:lumMod val="50000"/>
                  </a:srgbClr>
                </a:solidFill>
              </a:rPr>
              <a:t>vào</a:t>
            </a:r>
            <a:r>
              <a:rPr lang="en-US" sz="3200" dirty="0">
                <a:solidFill>
                  <a:srgbClr val="663F0D">
                    <a:lumMod val="50000"/>
                  </a:srgbClr>
                </a:solidFill>
              </a:rPr>
              <a:t> </a:t>
            </a:r>
            <a:r>
              <a:rPr lang="en-US" sz="3200" dirty="0" err="1">
                <a:solidFill>
                  <a:srgbClr val="663F0D">
                    <a:lumMod val="50000"/>
                  </a:srgbClr>
                </a:solidFill>
              </a:rPr>
              <a:t>bài</a:t>
            </a:r>
            <a:r>
              <a:rPr lang="en-US" sz="3200" dirty="0">
                <a:solidFill>
                  <a:srgbClr val="663F0D">
                    <a:lumMod val="50000"/>
                  </a:srgbClr>
                </a:solidFill>
              </a:rPr>
              <a:t> </a:t>
            </a:r>
            <a:r>
              <a:rPr lang="en-US" sz="3200" dirty="0" err="1">
                <a:solidFill>
                  <a:srgbClr val="663F0D">
                    <a:lumMod val="50000"/>
                  </a:srgbClr>
                </a:solidFill>
              </a:rPr>
              <a:t>đọc</a:t>
            </a:r>
            <a:r>
              <a:rPr lang="en-US" sz="3200" dirty="0">
                <a:solidFill>
                  <a:srgbClr val="663F0D">
                    <a:lumMod val="50000"/>
                  </a:srgbClr>
                </a:solidFill>
              </a:rPr>
              <a:t>, </a:t>
            </a:r>
            <a:r>
              <a:rPr lang="en-US" sz="3200" dirty="0" err="1">
                <a:solidFill>
                  <a:srgbClr val="663F0D">
                    <a:lumMod val="50000"/>
                  </a:srgbClr>
                </a:solidFill>
              </a:rPr>
              <a:t>nói</a:t>
            </a:r>
            <a:r>
              <a:rPr lang="en-US" sz="3200" dirty="0">
                <a:solidFill>
                  <a:srgbClr val="663F0D">
                    <a:lumMod val="50000"/>
                  </a:srgbClr>
                </a:solidFill>
              </a:rPr>
              <a:t> </a:t>
            </a:r>
            <a:r>
              <a:rPr lang="en-US" sz="3200" dirty="0" err="1">
                <a:solidFill>
                  <a:srgbClr val="663F0D">
                    <a:lumMod val="50000"/>
                  </a:srgbClr>
                </a:solidFill>
              </a:rPr>
              <a:t>tên</a:t>
            </a:r>
            <a:r>
              <a:rPr lang="en-US" sz="3200" dirty="0">
                <a:solidFill>
                  <a:srgbClr val="663F0D">
                    <a:lumMod val="50000"/>
                  </a:srgbClr>
                </a:solidFill>
              </a:rPr>
              <a:t> </a:t>
            </a:r>
            <a:r>
              <a:rPr lang="en-US" sz="3200" dirty="0" err="1">
                <a:solidFill>
                  <a:srgbClr val="663F0D">
                    <a:lumMod val="50000"/>
                  </a:srgbClr>
                </a:solidFill>
              </a:rPr>
              <a:t>mùa</a:t>
            </a:r>
            <a:r>
              <a:rPr lang="en-US" sz="3200" dirty="0">
                <a:solidFill>
                  <a:srgbClr val="663F0D">
                    <a:lumMod val="50000"/>
                  </a:srgbClr>
                </a:solidFill>
              </a:rPr>
              <a:t> </a:t>
            </a:r>
            <a:r>
              <a:rPr lang="en-US" sz="3200" dirty="0" err="1">
                <a:solidFill>
                  <a:srgbClr val="663F0D">
                    <a:lumMod val="50000"/>
                  </a:srgbClr>
                </a:solidFill>
              </a:rPr>
              <a:t>phù</a:t>
            </a:r>
            <a:r>
              <a:rPr lang="en-US" sz="3200" dirty="0">
                <a:solidFill>
                  <a:srgbClr val="663F0D">
                    <a:lumMod val="50000"/>
                  </a:srgbClr>
                </a:solidFill>
              </a:rPr>
              <a:t> </a:t>
            </a:r>
            <a:r>
              <a:rPr lang="en-US" sz="3200" dirty="0" err="1">
                <a:solidFill>
                  <a:srgbClr val="663F0D">
                    <a:lumMod val="50000"/>
                  </a:srgbClr>
                </a:solidFill>
              </a:rPr>
              <a:t>hợp</a:t>
            </a:r>
            <a:r>
              <a:rPr lang="en-US" sz="3200" dirty="0">
                <a:solidFill>
                  <a:srgbClr val="663F0D">
                    <a:lumMod val="50000"/>
                  </a:srgbClr>
                </a:solidFill>
              </a:rPr>
              <a:t> </a:t>
            </a:r>
            <a:r>
              <a:rPr lang="en-US" sz="3200" dirty="0" err="1">
                <a:solidFill>
                  <a:srgbClr val="663F0D">
                    <a:lumMod val="50000"/>
                  </a:srgbClr>
                </a:solidFill>
              </a:rPr>
              <a:t>với</a:t>
            </a:r>
            <a:r>
              <a:rPr lang="en-US" sz="3200" dirty="0">
                <a:solidFill>
                  <a:srgbClr val="663F0D">
                    <a:lumMod val="50000"/>
                  </a:srgbClr>
                </a:solidFill>
              </a:rPr>
              <a:t> </a:t>
            </a:r>
            <a:r>
              <a:rPr lang="en-US" sz="3200" dirty="0" err="1">
                <a:solidFill>
                  <a:srgbClr val="663F0D">
                    <a:lumMod val="50000"/>
                  </a:srgbClr>
                </a:solidFill>
              </a:rPr>
              <a:t>mỗi</a:t>
            </a:r>
            <a:r>
              <a:rPr lang="en-US" sz="3200" dirty="0">
                <a:solidFill>
                  <a:srgbClr val="663F0D">
                    <a:lumMod val="50000"/>
                  </a:srgbClr>
                </a:solidFill>
              </a:rPr>
              <a:t> </a:t>
            </a:r>
            <a:r>
              <a:rPr lang="en-US" sz="3200" dirty="0" err="1">
                <a:solidFill>
                  <a:srgbClr val="663F0D">
                    <a:lumMod val="50000"/>
                  </a:srgbClr>
                </a:solidFill>
              </a:rPr>
              <a:t>tranh</a:t>
            </a:r>
            <a:endPar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endParaRPr>
          </a:p>
        </p:txBody>
      </p:sp>
      <p:grpSp>
        <p:nvGrpSpPr>
          <p:cNvPr id="23" name="Group 22"/>
          <p:cNvGrpSpPr/>
          <p:nvPr/>
        </p:nvGrpSpPr>
        <p:grpSpPr>
          <a:xfrm>
            <a:off x="1312875" y="5111650"/>
            <a:ext cx="11160428" cy="799627"/>
            <a:chOff x="1483381" y="4536706"/>
            <a:chExt cx="8565969" cy="493407"/>
          </a:xfrm>
        </p:grpSpPr>
        <p:sp>
          <p:nvSpPr>
            <p:cNvPr id="22" name="Rectangle: Rounded Corners 43">
              <a:extLst>
                <a:ext uri="{FF2B5EF4-FFF2-40B4-BE49-F238E27FC236}">
                  <a16:creationId xmlns:a16="http://schemas.microsoft.com/office/drawing/2014/main" id="{9D645240-D005-4810-AC9C-C05A048A4394}"/>
                </a:ext>
              </a:extLst>
            </p:cNvPr>
            <p:cNvSpPr/>
            <p:nvPr/>
          </p:nvSpPr>
          <p:spPr>
            <a:xfrm>
              <a:off x="1532497" y="4536706"/>
              <a:ext cx="8215874" cy="493407"/>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663F0D">
                    <a:lumMod val="50000"/>
                  </a:srgbClr>
                </a:solidFill>
                <a:effectLst/>
                <a:uLnTx/>
                <a:uFillTx/>
                <a:latin typeface="等线"/>
                <a:ea typeface="+mn-ea"/>
                <a:cs typeface="+mn-cs"/>
              </a:endParaRPr>
            </a:p>
          </p:txBody>
        </p:sp>
        <p:sp>
          <p:nvSpPr>
            <p:cNvPr id="10" name="Rectangle 9"/>
            <p:cNvSpPr/>
            <p:nvPr/>
          </p:nvSpPr>
          <p:spPr>
            <a:xfrm>
              <a:off x="1483381" y="4565647"/>
              <a:ext cx="8565969" cy="360834"/>
            </a:xfrm>
            <a:prstGeom prst="rect">
              <a:avLst/>
            </a:prstGeom>
          </p:spPr>
          <p:txBody>
            <a:bodyPr wrap="none">
              <a:spAutoFit/>
            </a:bodyPr>
            <a:lstStyle/>
            <a:p>
              <a:pPr lvl="0"/>
              <a:r>
                <a:rPr lang="vi-VN" sz="3200" dirty="0">
                  <a:solidFill>
                    <a:srgbClr val="663F0D">
                      <a:lumMod val="50000"/>
                    </a:srgbClr>
                  </a:solidFill>
                </a:rPr>
                <a:t>Vì sao bà Đất nói cả bốn nàng tiên đều có ích và đáng yêu? </a:t>
              </a:r>
            </a:p>
          </p:txBody>
        </p:sp>
      </p:grpSp>
      <p:pic>
        <p:nvPicPr>
          <p:cNvPr id="11" name="Picture 10"/>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64132" y="5450936"/>
            <a:ext cx="2460397" cy="1407064"/>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643669" y="2485595"/>
            <a:ext cx="560378" cy="737992"/>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13534" y="3914026"/>
            <a:ext cx="560378" cy="737992"/>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703723" y="5111646"/>
            <a:ext cx="560378" cy="737992"/>
          </a:xfrm>
          <a:prstGeom prst="rect">
            <a:avLst/>
          </a:prstGeom>
        </p:spPr>
      </p:pic>
      <p:sp>
        <p:nvSpPr>
          <p:cNvPr id="24" name="Freeform 197"/>
          <p:cNvSpPr>
            <a:spLocks noEditPoints="1"/>
          </p:cNvSpPr>
          <p:nvPr/>
        </p:nvSpPr>
        <p:spPr bwMode="auto">
          <a:xfrm>
            <a:off x="4048145" y="-664997"/>
            <a:ext cx="4400694" cy="174019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05037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E5EF"/>
        </a:solidFill>
        <a:effectLst/>
      </p:bgPr>
    </p:bg>
    <p:spTree>
      <p:nvGrpSpPr>
        <p:cNvPr id="1" name=""/>
        <p:cNvGrpSpPr/>
        <p:nvPr/>
      </p:nvGrpSpPr>
      <p:grpSpPr>
        <a:xfrm>
          <a:off x="0" y="0"/>
          <a:ext cx="0" cy="0"/>
          <a:chOff x="0" y="0"/>
          <a:chExt cx="0" cy="0"/>
        </a:xfrm>
      </p:grpSpPr>
      <p:sp>
        <p:nvSpPr>
          <p:cNvPr id="3" name="矩形 2"/>
          <p:cNvSpPr/>
          <p:nvPr/>
        </p:nvSpPr>
        <p:spPr>
          <a:xfrm>
            <a:off x="177799" y="177800"/>
            <a:ext cx="11836400" cy="4196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8" name="图片 17">
            <a:extLst>
              <a:ext uri="{FF2B5EF4-FFF2-40B4-BE49-F238E27FC236}">
                <a16:creationId xmlns:a16="http://schemas.microsoft.com/office/drawing/2014/main" id="{851B3CDC-8953-4068-B9A3-7AFBF99A54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357082"/>
            <a:ext cx="12190132" cy="2264898"/>
          </a:xfrm>
          <a:prstGeom prst="rect">
            <a:avLst/>
          </a:prstGeom>
        </p:spPr>
      </p:pic>
      <p:pic>
        <p:nvPicPr>
          <p:cNvPr id="19" name="图片 18">
            <a:extLst>
              <a:ext uri="{FF2B5EF4-FFF2-40B4-BE49-F238E27FC236}">
                <a16:creationId xmlns:a16="http://schemas.microsoft.com/office/drawing/2014/main" id="{E2567BA2-6EC6-4953-BE2E-C10D44A333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pic>
        <p:nvPicPr>
          <p:cNvPr id="6" name="Picture 5">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98477" l="5625" r="98750"/>
                    </a14:imgEffect>
                  </a14:imgLayer>
                </a14:imgProps>
              </a:ext>
            </a:extLst>
          </a:blip>
          <a:stretch>
            <a:fillRect/>
          </a:stretch>
        </p:blipFill>
        <p:spPr>
          <a:xfrm>
            <a:off x="46783" y="1817197"/>
            <a:ext cx="2930591" cy="2706217"/>
          </a:xfrm>
          <a:prstGeom prst="rect">
            <a:avLst/>
          </a:prstGeom>
        </p:spPr>
      </p:pic>
      <p:pic>
        <p:nvPicPr>
          <p:cNvPr id="7" name="Picture 6">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3796" b="90000" l="10000" r="90000"/>
                    </a14:imgEffect>
                  </a14:imgLayer>
                </a14:imgProps>
              </a:ext>
            </a:extLst>
          </a:blip>
          <a:stretch>
            <a:fillRect/>
          </a:stretch>
        </p:blipFill>
        <p:spPr>
          <a:xfrm>
            <a:off x="8914337" y="1435044"/>
            <a:ext cx="3277663" cy="3539876"/>
          </a:xfrm>
          <a:prstGeom prst="rect">
            <a:avLst/>
          </a:prstGeom>
        </p:spPr>
      </p:pic>
      <p:pic>
        <p:nvPicPr>
          <p:cNvPr id="20" name="Picture 19">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100" y1="66574" x2="50700" y2="66296"/>
                        <a14:foregroundMark x1="57800" y1="67037" x2="65600" y2="66296"/>
                      </a14:backgroundRemoval>
                    </a14:imgEffect>
                  </a14:imgLayer>
                </a14:imgProps>
              </a:ext>
            </a:extLst>
          </a:blip>
          <a:stretch>
            <a:fillRect/>
          </a:stretch>
        </p:blipFill>
        <p:spPr>
          <a:xfrm>
            <a:off x="5831011" y="1212583"/>
            <a:ext cx="3507352" cy="3787941"/>
          </a:xfrm>
          <a:prstGeom prst="rect">
            <a:avLst/>
          </a:prstGeom>
        </p:spPr>
      </p:pic>
      <p:pic>
        <p:nvPicPr>
          <p:cNvPr id="22" name="Picture 21">
            <a:hlinkClick r:id="rId13" action="ppaction://hlinksldjump"/>
          </p:cNvPr>
          <p:cNvPicPr>
            <a:picLocks noChangeAspect="1"/>
          </p:cNvPicPr>
          <p:nvPr/>
        </p:nvPicPr>
        <p:blipFill rotWithShape="1">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26389" b="66574" l="26200" r="71900"/>
                    </a14:imgEffect>
                  </a14:imgLayer>
                </a14:imgProps>
              </a:ext>
            </a:extLst>
          </a:blip>
          <a:srcRect l="26000" t="26148" r="27440" b="33555"/>
          <a:stretch/>
        </p:blipFill>
        <p:spPr>
          <a:xfrm>
            <a:off x="3398902" y="2210436"/>
            <a:ext cx="2403646" cy="2246707"/>
          </a:xfrm>
          <a:prstGeom prst="rect">
            <a:avLst/>
          </a:prstGeom>
        </p:spPr>
      </p:pic>
      <p:pic>
        <p:nvPicPr>
          <p:cNvPr id="26" name="Picture 25"/>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325576" y="2627746"/>
            <a:ext cx="2292659" cy="1920676"/>
          </a:xfrm>
          <a:prstGeom prst="rect">
            <a:avLst/>
          </a:prstGeom>
        </p:spPr>
      </p:pic>
      <p:pic>
        <p:nvPicPr>
          <p:cNvPr id="27" name="Picture 26"/>
          <p:cNvPicPr>
            <a:picLocks noChangeAspect="1"/>
          </p:cNvPicPr>
          <p:nvPr/>
        </p:nvPicPr>
        <p:blipFill rotWithShape="1">
          <a:blip r:embed="rId18">
            <a:clrChange>
              <a:clrFrom>
                <a:srgbClr val="FFFFFF"/>
              </a:clrFrom>
              <a:clrTo>
                <a:srgbClr val="FFFFFF">
                  <a:alpha val="0"/>
                </a:srgbClr>
              </a:clrTo>
            </a:clrChange>
            <a:extLst>
              <a:ext uri="{BEBA8EAE-BF5A-486C-A8C5-ECC9F3942E4B}">
                <a14:imgProps xmlns:a14="http://schemas.microsoft.com/office/drawing/2010/main">
                  <a14:imgLayer r:embed="rId19">
                    <a14:imgEffect>
                      <a14:backgroundRemoval t="0" b="100000" l="0" r="100000">
                        <a14:foregroundMark x1="7427" y1="67500" x2="31434" y2="72500"/>
                        <a14:foregroundMark x1="13990" y1="84500" x2="22625" y2="89000"/>
                        <a14:foregroundMark x1="16062" y1="65500" x2="28152" y2="60500"/>
                        <a14:foregroundMark x1="3972" y1="11000" x2="5527" y2="12000"/>
                        <a14:foregroundMark x1="6045" y1="14500" x2="9845" y2="40000"/>
                        <a14:foregroundMark x1="10190" y1="41000" x2="11744" y2="57000"/>
                        <a14:foregroundMark x1="78756" y1="47500" x2="85320" y2="17500"/>
                        <a14:foregroundMark x1="84974" y1="51500" x2="92228" y2="27000"/>
                      </a14:backgroundRemoval>
                    </a14:imgEffect>
                  </a14:imgLayer>
                </a14:imgProps>
              </a:ext>
            </a:extLst>
          </a:blip>
          <a:srcRect r="60230"/>
          <a:stretch/>
        </p:blipFill>
        <p:spPr>
          <a:xfrm>
            <a:off x="3189977" y="2067986"/>
            <a:ext cx="2671524" cy="2155372"/>
          </a:xfrm>
          <a:prstGeom prst="rect">
            <a:avLst/>
          </a:prstGeom>
        </p:spPr>
      </p:pic>
      <p:pic>
        <p:nvPicPr>
          <p:cNvPr id="28" name="Picture 27"/>
          <p:cNvPicPr>
            <a:picLocks noChangeAspect="1"/>
          </p:cNvPicPr>
          <p:nvPr/>
        </p:nvPicPr>
        <p:blipFill rotWithShape="1">
          <a:blip r:embed="rId18">
            <a:clrChange>
              <a:clrFrom>
                <a:srgbClr val="FFFFFF"/>
              </a:clrFrom>
              <a:clrTo>
                <a:srgbClr val="FFFFFF">
                  <a:alpha val="0"/>
                </a:srgbClr>
              </a:clrTo>
            </a:clrChange>
            <a:extLst>
              <a:ext uri="{BEBA8EAE-BF5A-486C-A8C5-ECC9F3942E4B}">
                <a14:imgProps xmlns:a14="http://schemas.microsoft.com/office/drawing/2010/main">
                  <a14:imgLayer r:embed="rId19">
                    <a14:imgEffect>
                      <a14:backgroundRemoval t="0" b="100000" l="0" r="100000">
                        <a14:foregroundMark x1="7427" y1="67500" x2="31434" y2="72500"/>
                        <a14:foregroundMark x1="13990" y1="84500" x2="22625" y2="89000"/>
                        <a14:foregroundMark x1="16062" y1="65500" x2="28152" y2="60500"/>
                        <a14:foregroundMark x1="3972" y1="11000" x2="5527" y2="12000"/>
                        <a14:foregroundMark x1="6045" y1="14500" x2="9845" y2="40000"/>
                        <a14:foregroundMark x1="10190" y1="41000" x2="11744" y2="57000"/>
                        <a14:foregroundMark x1="78756" y1="47500" x2="85320" y2="17500"/>
                        <a14:foregroundMark x1="84974" y1="51500" x2="92228" y2="27000"/>
                      </a14:backgroundRemoval>
                    </a14:imgEffect>
                  </a14:imgLayer>
                </a14:imgProps>
              </a:ext>
            </a:extLst>
          </a:blip>
          <a:srcRect l="39479" t="1408" r="30317" b="-1408"/>
          <a:stretch/>
        </p:blipFill>
        <p:spPr>
          <a:xfrm>
            <a:off x="6687587" y="2617428"/>
            <a:ext cx="1794200" cy="1905986"/>
          </a:xfrm>
          <a:prstGeom prst="rect">
            <a:avLst/>
          </a:prstGeom>
        </p:spPr>
      </p:pic>
      <p:pic>
        <p:nvPicPr>
          <p:cNvPr id="29" name="Picture 28"/>
          <p:cNvPicPr>
            <a:picLocks noChangeAspect="1"/>
          </p:cNvPicPr>
          <p:nvPr/>
        </p:nvPicPr>
        <p:blipFill rotWithShape="1">
          <a:blip r:embed="rId18">
            <a:clrChange>
              <a:clrFrom>
                <a:srgbClr val="FFFFFF"/>
              </a:clrFrom>
              <a:clrTo>
                <a:srgbClr val="FFFFFF">
                  <a:alpha val="0"/>
                </a:srgbClr>
              </a:clrTo>
            </a:clrChange>
            <a:extLst>
              <a:ext uri="{BEBA8EAE-BF5A-486C-A8C5-ECC9F3942E4B}">
                <a14:imgProps xmlns:a14="http://schemas.microsoft.com/office/drawing/2010/main">
                  <a14:imgLayer r:embed="rId19">
                    <a14:imgEffect>
                      <a14:backgroundRemoval t="0" b="100000" l="0" r="100000">
                        <a14:foregroundMark x1="7427" y1="67500" x2="31434" y2="72500"/>
                        <a14:foregroundMark x1="13990" y1="84500" x2="22625" y2="89000"/>
                        <a14:foregroundMark x1="16062" y1="65500" x2="28152" y2="60500"/>
                        <a14:foregroundMark x1="3972" y1="11000" x2="5527" y2="12000"/>
                        <a14:foregroundMark x1="6045" y1="14500" x2="9845" y2="40000"/>
                        <a14:foregroundMark x1="10190" y1="41000" x2="11744" y2="57000"/>
                        <a14:foregroundMark x1="78756" y1="47500" x2="85320" y2="17500"/>
                        <a14:foregroundMark x1="84974" y1="51500" x2="92228" y2="27000"/>
                      </a14:backgroundRemoval>
                    </a14:imgEffect>
                  </a14:imgLayer>
                </a14:imgProps>
              </a:ext>
            </a:extLst>
          </a:blip>
          <a:srcRect l="69878" t="-704" r="-82" b="704"/>
          <a:stretch/>
        </p:blipFill>
        <p:spPr>
          <a:xfrm>
            <a:off x="9550966" y="2551157"/>
            <a:ext cx="1794200" cy="1905986"/>
          </a:xfrm>
          <a:prstGeom prst="rect">
            <a:avLst/>
          </a:prstGeom>
        </p:spPr>
      </p:pic>
      <p:sp>
        <p:nvSpPr>
          <p:cNvPr id="30" name="Rectangle 29"/>
          <p:cNvSpPr/>
          <p:nvPr/>
        </p:nvSpPr>
        <p:spPr>
          <a:xfrm>
            <a:off x="2176409" y="4815991"/>
            <a:ext cx="8045657" cy="1233607"/>
          </a:xfrm>
          <a:prstGeom prst="rect">
            <a:avLst/>
          </a:prstGeom>
        </p:spPr>
        <p:txBody>
          <a:bodyPr wrap="square">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kumimoji="0" lang="en-US" sz="7200" b="0" i="0" u="none" strike="noStrike" kern="1200" cap="none" spc="0" normalizeH="0" baseline="0" noProof="0" dirty="0" err="1" smtClean="0">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Hộp</a:t>
            </a:r>
            <a:r>
              <a:rPr kumimoji="0" lang="en-US" sz="7200" b="0" i="0" u="none" strike="noStrike" kern="1200" cap="none" spc="0" normalizeH="0" baseline="0" noProof="0" dirty="0" smtClean="0">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 </a:t>
            </a:r>
            <a:r>
              <a:rPr kumimoji="0" lang="en-US" sz="7200" b="0" i="0" u="none" strike="noStrike" kern="1200" cap="none" spc="0" normalizeH="0" baseline="0" noProof="0" dirty="0" err="1" smtClean="0">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quà</a:t>
            </a:r>
            <a:r>
              <a:rPr kumimoji="0" lang="en-US" sz="7200" b="0" i="0" u="none" strike="noStrike" kern="1200" cap="none" spc="0" normalizeH="0" baseline="0" noProof="0" dirty="0" smtClean="0">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 may </a:t>
            </a:r>
            <a:r>
              <a:rPr kumimoji="0" lang="en-US" sz="7200" b="0" i="0" u="none" strike="noStrike" kern="1200" cap="none" spc="0" normalizeH="0" baseline="0" noProof="0" dirty="0" err="1" smtClean="0">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mắn</a:t>
            </a:r>
            <a:endParaRPr kumimoji="0" lang="en-US" sz="72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endParaRPr>
          </a:p>
        </p:txBody>
      </p:sp>
      <p:pic>
        <p:nvPicPr>
          <p:cNvPr id="14" name="Picture 2" descr="Cartoon gold old buttons for game or web design Vector Image">
            <a:hlinkClick r:id="rId20" action="ppaction://hlinksldjump"/>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flipH="1">
            <a:off x="11054079" y="5393601"/>
            <a:ext cx="960120" cy="6858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hlinkClick r:id="rId22" action="ppaction://hlinksldjump"/>
          </p:cNvPr>
          <p:cNvSpPr/>
          <p:nvPr/>
        </p:nvSpPr>
        <p:spPr>
          <a:xfrm>
            <a:off x="9792182" y="0"/>
            <a:ext cx="1840375" cy="625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Học</a:t>
            </a:r>
            <a:r>
              <a:rPr lang="en-US" dirty="0" smtClean="0"/>
              <a:t> </a:t>
            </a:r>
            <a:r>
              <a:rPr lang="en-US" dirty="0" err="1" smtClean="0"/>
              <a:t>tiếp</a:t>
            </a:r>
            <a:endParaRPr lang="en-US" dirty="0"/>
          </a:p>
        </p:txBody>
      </p:sp>
    </p:spTree>
    <p:extLst>
      <p:ext uri="{BB962C8B-B14F-4D97-AF65-F5344CB8AC3E}">
        <p14:creationId xmlns:p14="http://schemas.microsoft.com/office/powerpoint/2010/main" val="130254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3.54167E-6 3.7037E-7 L -0.00169 0.09005 " pathEditMode="relative" rAng="0" ptsTypes="AA">
                                      <p:cBhvr>
                                        <p:cTn id="6" dur="2000" fill="hold"/>
                                        <p:tgtEl>
                                          <p:spTgt spid="30"/>
                                        </p:tgtEl>
                                        <p:attrNameLst>
                                          <p:attrName>ppt_x</p:attrName>
                                          <p:attrName>ppt_y</p:attrName>
                                        </p:attrNameLst>
                                      </p:cBhvr>
                                      <p:rCtr x="-91" y="449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6"/>
                                        </p:tgtEl>
                                        <p:attrNameLst>
                                          <p:attrName>r</p:attrName>
                                        </p:attrNameLst>
                                      </p:cBhvr>
                                    </p:animRot>
                                    <p:animRot by="-240000">
                                      <p:cBhvr>
                                        <p:cTn id="19" dur="200" fill="hold">
                                          <p:stCondLst>
                                            <p:cond delay="200"/>
                                          </p:stCondLst>
                                        </p:cTn>
                                        <p:tgtEl>
                                          <p:spTgt spid="26"/>
                                        </p:tgtEl>
                                        <p:attrNameLst>
                                          <p:attrName>r</p:attrName>
                                        </p:attrNameLst>
                                      </p:cBhvr>
                                    </p:animRot>
                                    <p:animRot by="240000">
                                      <p:cBhvr>
                                        <p:cTn id="20" dur="200" fill="hold">
                                          <p:stCondLst>
                                            <p:cond delay="400"/>
                                          </p:stCondLst>
                                        </p:cTn>
                                        <p:tgtEl>
                                          <p:spTgt spid="26"/>
                                        </p:tgtEl>
                                        <p:attrNameLst>
                                          <p:attrName>r</p:attrName>
                                        </p:attrNameLst>
                                      </p:cBhvr>
                                    </p:animRot>
                                    <p:animRot by="-240000">
                                      <p:cBhvr>
                                        <p:cTn id="21" dur="200" fill="hold">
                                          <p:stCondLst>
                                            <p:cond delay="600"/>
                                          </p:stCondLst>
                                        </p:cTn>
                                        <p:tgtEl>
                                          <p:spTgt spid="26"/>
                                        </p:tgtEl>
                                        <p:attrNameLst>
                                          <p:attrName>r</p:attrName>
                                        </p:attrNameLst>
                                      </p:cBhvr>
                                    </p:animRot>
                                    <p:animRot by="120000">
                                      <p:cBhvr>
                                        <p:cTn id="22"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7"/>
                                        </p:tgtEl>
                                        <p:attrNameLst>
                                          <p:attrName>r</p:attrName>
                                        </p:attrNameLst>
                                      </p:cBhvr>
                                    </p:animRot>
                                    <p:animRot by="-240000">
                                      <p:cBhvr>
                                        <p:cTn id="35" dur="200" fill="hold">
                                          <p:stCondLst>
                                            <p:cond delay="200"/>
                                          </p:stCondLst>
                                        </p:cTn>
                                        <p:tgtEl>
                                          <p:spTgt spid="27"/>
                                        </p:tgtEl>
                                        <p:attrNameLst>
                                          <p:attrName>r</p:attrName>
                                        </p:attrNameLst>
                                      </p:cBhvr>
                                    </p:animRot>
                                    <p:animRot by="240000">
                                      <p:cBhvr>
                                        <p:cTn id="36" dur="200" fill="hold">
                                          <p:stCondLst>
                                            <p:cond delay="400"/>
                                          </p:stCondLst>
                                        </p:cTn>
                                        <p:tgtEl>
                                          <p:spTgt spid="27"/>
                                        </p:tgtEl>
                                        <p:attrNameLst>
                                          <p:attrName>r</p:attrName>
                                        </p:attrNameLst>
                                      </p:cBhvr>
                                    </p:animRot>
                                    <p:animRot by="-240000">
                                      <p:cBhvr>
                                        <p:cTn id="37" dur="200" fill="hold">
                                          <p:stCondLst>
                                            <p:cond delay="600"/>
                                          </p:stCondLst>
                                        </p:cTn>
                                        <p:tgtEl>
                                          <p:spTgt spid="27"/>
                                        </p:tgtEl>
                                        <p:attrNameLst>
                                          <p:attrName>r</p:attrName>
                                        </p:attrNameLst>
                                      </p:cBhvr>
                                    </p:animRot>
                                    <p:animRot by="120000">
                                      <p:cBhvr>
                                        <p:cTn id="38" dur="200" fill="hold">
                                          <p:stCondLst>
                                            <p:cond delay="800"/>
                                          </p:stCondLst>
                                        </p:cTn>
                                        <p:tgtEl>
                                          <p:spTgt spid="27"/>
                                        </p:tgtEl>
                                        <p:attrNameLst>
                                          <p:attrName>r</p:attrName>
                                        </p:attrNameLst>
                                      </p:cBhvr>
                                    </p:animRot>
                                  </p:childTnLst>
                                </p:cTn>
                              </p:par>
                            </p:childTnLst>
                          </p:cTn>
                        </p:par>
                      </p:childTnLst>
                    </p:cTn>
                  </p:par>
                </p:childTnLst>
              </p:cTn>
              <p:nextCondLst>
                <p:cond evt="onClick" delay="0">
                  <p:tgtEl>
                    <p:spTgt spid="2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7"/>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par>
                                <p:cTn id="49" presetID="32" presetClass="emph" presetSubtype="0" fill="hold" nodeType="withEffect">
                                  <p:stCondLst>
                                    <p:cond delay="0"/>
                                  </p:stCondLst>
                                  <p:childTnLst>
                                    <p:animRot by="120000">
                                      <p:cBhvr>
                                        <p:cTn id="50" dur="100" fill="hold">
                                          <p:stCondLst>
                                            <p:cond delay="0"/>
                                          </p:stCondLst>
                                        </p:cTn>
                                        <p:tgtEl>
                                          <p:spTgt spid="29"/>
                                        </p:tgtEl>
                                        <p:attrNameLst>
                                          <p:attrName>r</p:attrName>
                                        </p:attrNameLst>
                                      </p:cBhvr>
                                    </p:animRot>
                                    <p:animRot by="-240000">
                                      <p:cBhvr>
                                        <p:cTn id="51" dur="200" fill="hold">
                                          <p:stCondLst>
                                            <p:cond delay="200"/>
                                          </p:stCondLst>
                                        </p:cTn>
                                        <p:tgtEl>
                                          <p:spTgt spid="29"/>
                                        </p:tgtEl>
                                        <p:attrNameLst>
                                          <p:attrName>r</p:attrName>
                                        </p:attrNameLst>
                                      </p:cBhvr>
                                    </p:animRot>
                                    <p:animRot by="240000">
                                      <p:cBhvr>
                                        <p:cTn id="52" dur="200" fill="hold">
                                          <p:stCondLst>
                                            <p:cond delay="400"/>
                                          </p:stCondLst>
                                        </p:cTn>
                                        <p:tgtEl>
                                          <p:spTgt spid="29"/>
                                        </p:tgtEl>
                                        <p:attrNameLst>
                                          <p:attrName>r</p:attrName>
                                        </p:attrNameLst>
                                      </p:cBhvr>
                                    </p:animRot>
                                    <p:animRot by="-240000">
                                      <p:cBhvr>
                                        <p:cTn id="53" dur="200" fill="hold">
                                          <p:stCondLst>
                                            <p:cond delay="600"/>
                                          </p:stCondLst>
                                        </p:cTn>
                                        <p:tgtEl>
                                          <p:spTgt spid="29"/>
                                        </p:tgtEl>
                                        <p:attrNameLst>
                                          <p:attrName>r</p:attrName>
                                        </p:attrNameLst>
                                      </p:cBhvr>
                                    </p:animRot>
                                    <p:animRot by="120000">
                                      <p:cBhvr>
                                        <p:cTn id="54"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withEffect">
                                  <p:stCondLst>
                                    <p:cond delay="0"/>
                                  </p:stCondLst>
                                  <p:childTnLst>
                                    <p:set>
                                      <p:cBhvr>
                                        <p:cTn id="59" dur="1" fill="hold">
                                          <p:stCondLst>
                                            <p:cond delay="0"/>
                                          </p:stCondLst>
                                        </p:cTn>
                                        <p:tgtEl>
                                          <p:spTgt spid="20"/>
                                        </p:tgtEl>
                                        <p:attrNameLst>
                                          <p:attrName>style.visibility</p:attrName>
                                        </p:attrNameLst>
                                      </p:cBhvr>
                                      <p:to>
                                        <p:strVal val="hidden"/>
                                      </p:to>
                                    </p:set>
                                  </p:childTnLst>
                                </p:cTn>
                              </p:par>
                              <p:par>
                                <p:cTn id="60" presetID="53" presetClass="entr" presetSubtype="16"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28"/>
                                        </p:tgtEl>
                                        <p:attrNameLst>
                                          <p:attrName>r</p:attrName>
                                        </p:attrNameLst>
                                      </p:cBhvr>
                                    </p:animRot>
                                    <p:animRot by="-240000">
                                      <p:cBhvr>
                                        <p:cTn id="67" dur="200" fill="hold">
                                          <p:stCondLst>
                                            <p:cond delay="200"/>
                                          </p:stCondLst>
                                        </p:cTn>
                                        <p:tgtEl>
                                          <p:spTgt spid="28"/>
                                        </p:tgtEl>
                                        <p:attrNameLst>
                                          <p:attrName>r</p:attrName>
                                        </p:attrNameLst>
                                      </p:cBhvr>
                                    </p:animRot>
                                    <p:animRot by="240000">
                                      <p:cBhvr>
                                        <p:cTn id="68" dur="200" fill="hold">
                                          <p:stCondLst>
                                            <p:cond delay="400"/>
                                          </p:stCondLst>
                                        </p:cTn>
                                        <p:tgtEl>
                                          <p:spTgt spid="28"/>
                                        </p:tgtEl>
                                        <p:attrNameLst>
                                          <p:attrName>r</p:attrName>
                                        </p:attrNameLst>
                                      </p:cBhvr>
                                    </p:animRot>
                                    <p:animRot by="-240000">
                                      <p:cBhvr>
                                        <p:cTn id="69" dur="200" fill="hold">
                                          <p:stCondLst>
                                            <p:cond delay="600"/>
                                          </p:stCondLst>
                                        </p:cTn>
                                        <p:tgtEl>
                                          <p:spTgt spid="28"/>
                                        </p:tgtEl>
                                        <p:attrNameLst>
                                          <p:attrName>r</p:attrName>
                                        </p:attrNameLst>
                                      </p:cBhvr>
                                    </p:animRot>
                                    <p:animRot by="120000">
                                      <p:cBhvr>
                                        <p:cTn id="70"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0"/>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396240" y="371280"/>
            <a:ext cx="12725400" cy="1338289"/>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460363" y="553819"/>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3200" b="1" kern="0" dirty="0" smtClean="0">
                <a:solidFill>
                  <a:srgbClr val="FF0000"/>
                </a:solidFill>
                <a:latin typeface="Calibri" panose="020F0502020204030204" pitchFamily="34" charset="0"/>
                <a:cs typeface="Calibri" panose="020F0502020204030204" pitchFamily="34" charset="0"/>
              </a:rPr>
              <a:t>1. </a:t>
            </a:r>
            <a:r>
              <a:rPr lang="vi-VN" sz="3200" b="1" kern="0" dirty="0" smtClean="0">
                <a:solidFill>
                  <a:srgbClr val="FF0000"/>
                </a:solidFill>
                <a:latin typeface="Calibri" panose="020F0502020204030204" pitchFamily="34" charset="0"/>
                <a:cs typeface="Calibri" panose="020F0502020204030204" pitchFamily="34" charset="0"/>
              </a:rPr>
              <a:t>Bốn </a:t>
            </a:r>
            <a:r>
              <a:rPr lang="vi-VN" sz="3200" b="1" kern="0" dirty="0">
                <a:solidFill>
                  <a:srgbClr val="FF0000"/>
                </a:solidFill>
                <a:latin typeface="Calibri" panose="020F0502020204030204" pitchFamily="34" charset="0"/>
                <a:cs typeface="Calibri" panose="020F0502020204030204" pitchFamily="34" charset="0"/>
              </a:rPr>
              <a:t>nàng tiên tượng trưng cho những mùa nào trong năm?</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58" y="2264601"/>
            <a:ext cx="4398783" cy="2034687"/>
          </a:xfrm>
          <a:prstGeom prst="rect">
            <a:avLst/>
          </a:prstGeom>
        </p:spPr>
      </p:pic>
      <p:sp>
        <p:nvSpPr>
          <p:cNvPr id="55" name="Rounded Rectangle 54"/>
          <p:cNvSpPr/>
          <p:nvPr/>
        </p:nvSpPr>
        <p:spPr>
          <a:xfrm>
            <a:off x="4305782" y="2244581"/>
            <a:ext cx="7315200" cy="1464231"/>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lvl="0"/>
            <a:r>
              <a:rPr lang="vi-VN" sz="4000" b="1" dirty="0" smtClean="0">
                <a:solidFill>
                  <a:prstClr val="black"/>
                </a:solidFill>
                <a:latin typeface="Calibri" panose="020F0502020204030204" pitchFamily="34" charset="0"/>
                <a:cs typeface="Calibri" panose="020F0502020204030204" pitchFamily="34" charset="0"/>
              </a:rPr>
              <a:t>Bốn </a:t>
            </a:r>
            <a:r>
              <a:rPr lang="vi-VN" sz="4000" b="1" dirty="0">
                <a:solidFill>
                  <a:prstClr val="black"/>
                </a:solidFill>
                <a:latin typeface="Calibri" panose="020F0502020204030204" pitchFamily="34" charset="0"/>
                <a:cs typeface="Calibri" panose="020F0502020204030204" pitchFamily="34" charset="0"/>
              </a:rPr>
              <a:t>nàng tiên tượng trưng cho bốn mùa xuân, hạ, thu, đông.</a:t>
            </a:r>
          </a:p>
        </p:txBody>
      </p:sp>
      <p:pic>
        <p:nvPicPr>
          <p:cNvPr id="5122" name="Picture 2" descr="Cartoon gold old buttons for game or web design Vector Image">
            <a:hlinkClick r:id="rId5" action="ppaction://hlinksldjump"/>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0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396240" y="371280"/>
            <a:ext cx="12725400" cy="1338289"/>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460363" y="553819"/>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3400" b="1" kern="0" dirty="0" smtClean="0">
                <a:solidFill>
                  <a:srgbClr val="FF0000"/>
                </a:solidFill>
                <a:latin typeface="Calibri" panose="020F0502020204030204" pitchFamily="34" charset="0"/>
                <a:cs typeface="Calibri" panose="020F0502020204030204" pitchFamily="34" charset="0"/>
              </a:rPr>
              <a:t>2. Theo </a:t>
            </a:r>
            <a:r>
              <a:rPr lang="en-US" sz="3400" b="1" kern="0" dirty="0" err="1">
                <a:solidFill>
                  <a:srgbClr val="FF0000"/>
                </a:solidFill>
                <a:latin typeface="Calibri" panose="020F0502020204030204" pitchFamily="34" charset="0"/>
                <a:cs typeface="Calibri" panose="020F0502020204030204" pitchFamily="34" charset="0"/>
              </a:rPr>
              <a:t>nàng</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tiên</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mùa</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hạ</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vì</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sao</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thiếu</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nhi</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thích</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mùa</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thu</a:t>
            </a:r>
            <a:r>
              <a:rPr lang="en-US" sz="3400" b="1" kern="0" dirty="0">
                <a:solidFill>
                  <a:srgbClr val="FF0000"/>
                </a:solidFill>
                <a:latin typeface="Calibri" panose="020F0502020204030204" pitchFamily="34" charset="0"/>
                <a:cs typeface="Calibri" panose="020F0502020204030204" pitchFamily="34" charset="0"/>
              </a:rPr>
              <a:t>?</a:t>
            </a:r>
          </a:p>
        </p:txBody>
      </p:sp>
      <p:sp>
        <p:nvSpPr>
          <p:cNvPr id="55" name="Rounded Rectangle 54"/>
          <p:cNvSpPr/>
          <p:nvPr/>
        </p:nvSpPr>
        <p:spPr>
          <a:xfrm>
            <a:off x="4618299" y="2636178"/>
            <a:ext cx="7551263" cy="1464231"/>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lvl="0"/>
            <a:r>
              <a:rPr lang="vi-VN" sz="4000" b="1" dirty="0">
                <a:solidFill>
                  <a:prstClr val="black"/>
                </a:solidFill>
                <a:latin typeface="Calibri" panose="020F0502020204030204" pitchFamily="34" charset="0"/>
                <a:cs typeface="Calibri" panose="020F0502020204030204" pitchFamily="34" charset="0"/>
              </a:rPr>
              <a:t>Vì không có mùa thu thì không có đêm trăng rằm rước đề, phá cỗ,…</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63" y="2376569"/>
            <a:ext cx="3900032" cy="2044960"/>
          </a:xfrm>
          <a:prstGeom prst="rect">
            <a:avLst/>
          </a:prstGeom>
        </p:spPr>
      </p:pic>
      <p:pic>
        <p:nvPicPr>
          <p:cNvPr id="22" name="Picture 2" descr="Cartoon gold old buttons for game or web design Vector Image">
            <a:hlinkClick r:id="rId5" action="ppaction://hlinksldjump"/>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68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outVertic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396240" y="371280"/>
            <a:ext cx="12725400" cy="1338289"/>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460363" y="553819"/>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3400" b="1" kern="0" dirty="0" smtClean="0">
                <a:solidFill>
                  <a:srgbClr val="FF0000"/>
                </a:solidFill>
                <a:latin typeface="Calibri" panose="020F0502020204030204" pitchFamily="34" charset="0"/>
                <a:cs typeface="Calibri" panose="020F0502020204030204" pitchFamily="34" charset="0"/>
              </a:rPr>
              <a:t>3. </a:t>
            </a:r>
            <a:r>
              <a:rPr lang="en-US" sz="3400" b="1" kern="0" dirty="0" err="1" smtClean="0">
                <a:solidFill>
                  <a:srgbClr val="FF0000"/>
                </a:solidFill>
                <a:latin typeface="Calibri" panose="020F0502020204030204" pitchFamily="34" charset="0"/>
                <a:cs typeface="Calibri" panose="020F0502020204030204" pitchFamily="34" charset="0"/>
              </a:rPr>
              <a:t>Dựa</a:t>
            </a:r>
            <a:r>
              <a:rPr lang="en-US" sz="3400" b="1" kern="0" dirty="0" smtClean="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vào</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bài</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đọc</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nói</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tên</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mùa</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phù</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hợp</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với</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mỗi</a:t>
            </a:r>
            <a:r>
              <a:rPr lang="en-US" sz="3400" b="1" kern="0" dirty="0">
                <a:solidFill>
                  <a:srgbClr val="FF0000"/>
                </a:solidFill>
                <a:latin typeface="Calibri" panose="020F0502020204030204" pitchFamily="34" charset="0"/>
                <a:cs typeface="Calibri" panose="020F0502020204030204" pitchFamily="34" charset="0"/>
              </a:rPr>
              <a:t> </a:t>
            </a:r>
            <a:r>
              <a:rPr lang="en-US" sz="3400" b="1" kern="0" dirty="0" err="1">
                <a:solidFill>
                  <a:srgbClr val="FF0000"/>
                </a:solidFill>
                <a:latin typeface="Calibri" panose="020F0502020204030204" pitchFamily="34" charset="0"/>
                <a:cs typeface="Calibri" panose="020F0502020204030204" pitchFamily="34" charset="0"/>
              </a:rPr>
              <a:t>tranh</a:t>
            </a:r>
            <a:endParaRPr lang="en-US" sz="3400" b="1" kern="0" dirty="0">
              <a:solidFill>
                <a:srgbClr val="FF0000"/>
              </a:solidFill>
              <a:latin typeface="Calibri" panose="020F0502020204030204" pitchFamily="34" charset="0"/>
              <a:cs typeface="Calibri" panose="020F0502020204030204" pitchFamily="34" charset="0"/>
            </a:endParaRPr>
          </a:p>
        </p:txBody>
      </p:sp>
      <p:pic>
        <p:nvPicPr>
          <p:cNvPr id="24" name="Picture 2" descr="Cartoon gold old buttons for game or web design Vector Image">
            <a:hlinkClick r:id="rId4" action="ppaction://hlinksldjump"/>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A157AB4-F9C7-6E4D-A095-8028C5E7AF98}"/>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7000"/>
                    </a14:imgEffect>
                    <a14:imgEffect>
                      <a14:colorTemperature colorTemp="7200"/>
                    </a14:imgEffect>
                    <a14:imgEffect>
                      <a14:saturation sat="200000"/>
                    </a14:imgEffect>
                  </a14:imgLayer>
                </a14:imgProps>
              </a:ext>
            </a:extLst>
          </a:blip>
          <a:srcRect l="6298" t="4891"/>
          <a:stretch/>
        </p:blipFill>
        <p:spPr>
          <a:xfrm>
            <a:off x="460363" y="1961522"/>
            <a:ext cx="2710298" cy="2354555"/>
          </a:xfrm>
          <a:prstGeom prst="roundRect">
            <a:avLst/>
          </a:prstGeom>
        </p:spPr>
      </p:pic>
      <p:pic>
        <p:nvPicPr>
          <p:cNvPr id="19" name="Picture 18">
            <a:extLst>
              <a:ext uri="{FF2B5EF4-FFF2-40B4-BE49-F238E27FC236}">
                <a16:creationId xmlns:a16="http://schemas.microsoft.com/office/drawing/2014/main" id="{C4FAD322-2BE4-744A-AF41-AF0B6F9D3395}"/>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Effect>
                      <a14:colorTemperature colorTemp="7200"/>
                    </a14:imgEffect>
                    <a14:imgEffect>
                      <a14:saturation sat="200000"/>
                    </a14:imgEffect>
                  </a14:imgLayer>
                </a14:imgProps>
              </a:ext>
            </a:extLst>
          </a:blip>
          <a:srcRect l="1660" r="2364" b="6"/>
          <a:stretch/>
        </p:blipFill>
        <p:spPr>
          <a:xfrm>
            <a:off x="3377999" y="2146854"/>
            <a:ext cx="2599052" cy="2123278"/>
          </a:xfrm>
          <a:prstGeom prst="roundRect">
            <a:avLst/>
          </a:prstGeom>
        </p:spPr>
      </p:pic>
      <p:pic>
        <p:nvPicPr>
          <p:cNvPr id="20" name="Picture 19">
            <a:extLst>
              <a:ext uri="{FF2B5EF4-FFF2-40B4-BE49-F238E27FC236}">
                <a16:creationId xmlns:a16="http://schemas.microsoft.com/office/drawing/2014/main" id="{B020A044-2314-7447-BA26-3B24B2377A7C}"/>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39000"/>
                    </a14:imgEffect>
                    <a14:imgEffect>
                      <a14:colorTemperature colorTemp="7200"/>
                    </a14:imgEffect>
                    <a14:imgEffect>
                      <a14:saturation sat="200000"/>
                    </a14:imgEffect>
                  </a14:imgLayer>
                </a14:imgProps>
              </a:ext>
            </a:extLst>
          </a:blip>
          <a:stretch>
            <a:fillRect/>
          </a:stretch>
        </p:blipFill>
        <p:spPr>
          <a:xfrm>
            <a:off x="6301591" y="2065309"/>
            <a:ext cx="2647616" cy="2242135"/>
          </a:xfrm>
          <a:prstGeom prst="roundRect">
            <a:avLst/>
          </a:prstGeom>
        </p:spPr>
      </p:pic>
      <p:pic>
        <p:nvPicPr>
          <p:cNvPr id="25" name="Picture 24">
            <a:extLst>
              <a:ext uri="{FF2B5EF4-FFF2-40B4-BE49-F238E27FC236}">
                <a16:creationId xmlns:a16="http://schemas.microsoft.com/office/drawing/2014/main" id="{015DFDB3-A49D-044C-B594-A4366C3BC04B}"/>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36000"/>
                    </a14:imgEffect>
                    <a14:imgEffect>
                      <a14:colorTemperature colorTemp="7200"/>
                    </a14:imgEffect>
                    <a14:imgEffect>
                      <a14:saturation sat="200000"/>
                    </a14:imgEffect>
                  </a14:imgLayer>
                </a14:imgProps>
              </a:ext>
            </a:extLst>
          </a:blip>
          <a:stretch>
            <a:fillRect/>
          </a:stretch>
        </p:blipFill>
        <p:spPr>
          <a:xfrm>
            <a:off x="9273747" y="2098385"/>
            <a:ext cx="2536742" cy="2080830"/>
          </a:xfrm>
          <a:prstGeom prst="roundRect">
            <a:avLst/>
          </a:prstGeom>
        </p:spPr>
      </p:pic>
      <p:sp>
        <p:nvSpPr>
          <p:cNvPr id="26" name="Rounded Rectangle 25">
            <a:extLst>
              <a:ext uri="{FF2B5EF4-FFF2-40B4-BE49-F238E27FC236}">
                <a16:creationId xmlns:a16="http://schemas.microsoft.com/office/drawing/2014/main" id="{BCEE1990-6184-8648-B1F6-E36BEE5E9669}"/>
              </a:ext>
            </a:extLst>
          </p:cNvPr>
          <p:cNvSpPr/>
          <p:nvPr/>
        </p:nvSpPr>
        <p:spPr>
          <a:xfrm>
            <a:off x="781286" y="4498916"/>
            <a:ext cx="1780636" cy="675095"/>
          </a:xfrm>
          <a:prstGeom prst="roundRect">
            <a:avLst/>
          </a:prstGeom>
          <a:solidFill>
            <a:schemeClr val="accent2"/>
          </a:solidFill>
          <a:ln w="28575">
            <a:solidFill>
              <a:schemeClr val="accent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xuân</a:t>
            </a:r>
          </a:p>
        </p:txBody>
      </p:sp>
      <p:sp>
        <p:nvSpPr>
          <p:cNvPr id="27" name="Rounded Rectangle 26">
            <a:extLst>
              <a:ext uri="{FF2B5EF4-FFF2-40B4-BE49-F238E27FC236}">
                <a16:creationId xmlns:a16="http://schemas.microsoft.com/office/drawing/2014/main" id="{34DF357B-43CF-514A-BA94-1C54DE60A3E6}"/>
              </a:ext>
            </a:extLst>
          </p:cNvPr>
          <p:cNvSpPr/>
          <p:nvPr/>
        </p:nvSpPr>
        <p:spPr>
          <a:xfrm>
            <a:off x="3843766" y="4405705"/>
            <a:ext cx="1935680" cy="675095"/>
          </a:xfrm>
          <a:prstGeom prst="roundRect">
            <a:avLst/>
          </a:prstGeom>
          <a:solidFill>
            <a:schemeClr val="accent2"/>
          </a:solidFill>
          <a:ln w="38100">
            <a:solidFill>
              <a:schemeClr val="accent4">
                <a:lumMod val="75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đông</a:t>
            </a:r>
          </a:p>
        </p:txBody>
      </p:sp>
      <p:sp>
        <p:nvSpPr>
          <p:cNvPr id="28" name="Rounded Rectangle 27">
            <a:extLst>
              <a:ext uri="{FF2B5EF4-FFF2-40B4-BE49-F238E27FC236}">
                <a16:creationId xmlns:a16="http://schemas.microsoft.com/office/drawing/2014/main" id="{C323264F-4484-E746-B0B1-D200D143932A}"/>
              </a:ext>
            </a:extLst>
          </p:cNvPr>
          <p:cNvSpPr/>
          <p:nvPr/>
        </p:nvSpPr>
        <p:spPr>
          <a:xfrm>
            <a:off x="6735081" y="4443732"/>
            <a:ext cx="1780636" cy="675095"/>
          </a:xfrm>
          <a:prstGeom prst="roundRect">
            <a:avLst/>
          </a:prstGeom>
          <a:solidFill>
            <a:schemeClr val="accent2"/>
          </a:solidFill>
          <a:ln w="28575">
            <a:solidFill>
              <a:srgbClr val="92D050"/>
            </a:solidFill>
          </a:ln>
          <a:effectLst>
            <a:glow rad="635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hè</a:t>
            </a:r>
          </a:p>
        </p:txBody>
      </p:sp>
      <p:sp>
        <p:nvSpPr>
          <p:cNvPr id="29" name="Rounded Rectangle 28">
            <a:extLst>
              <a:ext uri="{FF2B5EF4-FFF2-40B4-BE49-F238E27FC236}">
                <a16:creationId xmlns:a16="http://schemas.microsoft.com/office/drawing/2014/main" id="{90AEB87F-2B2A-2E4C-9796-5A445768C5DB}"/>
              </a:ext>
            </a:extLst>
          </p:cNvPr>
          <p:cNvSpPr/>
          <p:nvPr/>
        </p:nvSpPr>
        <p:spPr>
          <a:xfrm>
            <a:off x="9764151" y="4337441"/>
            <a:ext cx="1780636" cy="675095"/>
          </a:xfrm>
          <a:prstGeom prst="roundRect">
            <a:avLst/>
          </a:prstGeom>
          <a:solidFill>
            <a:schemeClr val="accent2"/>
          </a:solidFill>
          <a:ln w="28575">
            <a:solidFill>
              <a:schemeClr val="accent1">
                <a:lumMod val="60000"/>
                <a:lumOff val="4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thu</a:t>
            </a:r>
          </a:p>
        </p:txBody>
      </p:sp>
    </p:spTree>
    <p:extLst>
      <p:ext uri="{BB962C8B-B14F-4D97-AF65-F5344CB8AC3E}">
        <p14:creationId xmlns:p14="http://schemas.microsoft.com/office/powerpoint/2010/main" val="1659699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396240" y="371280"/>
            <a:ext cx="12725400" cy="1338289"/>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460363" y="553819"/>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3200" b="1" kern="0" dirty="0" smtClean="0">
                <a:solidFill>
                  <a:srgbClr val="FF0000"/>
                </a:solidFill>
                <a:latin typeface="Calibri" panose="020F0502020204030204" pitchFamily="34" charset="0"/>
                <a:cs typeface="Calibri" panose="020F0502020204030204" pitchFamily="34" charset="0"/>
              </a:rPr>
              <a:t>4. </a:t>
            </a:r>
            <a:r>
              <a:rPr lang="en-US" sz="3200" b="1" kern="0" dirty="0" err="1" smtClean="0">
                <a:solidFill>
                  <a:srgbClr val="FF0000"/>
                </a:solidFill>
                <a:latin typeface="Calibri" panose="020F0502020204030204" pitchFamily="34" charset="0"/>
                <a:cs typeface="Calibri" panose="020F0502020204030204" pitchFamily="34" charset="0"/>
              </a:rPr>
              <a:t>Vì</a:t>
            </a:r>
            <a:r>
              <a:rPr lang="en-US" sz="3200" b="1" kern="0" dirty="0" smtClean="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sao</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cả</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bốn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nàng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tiên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đều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có</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ích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đáng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yêu</a:t>
            </a:r>
            <a:r>
              <a:rPr lang="en-US" sz="3200" b="1" kern="0" dirty="0">
                <a:solidFill>
                  <a:srgbClr val="FF0000"/>
                </a:solidFill>
                <a:latin typeface="Calibri" panose="020F0502020204030204" pitchFamily="34" charset="0"/>
                <a:cs typeface="Calibri" panose="020F0502020204030204" pitchFamily="34" charset="0"/>
              </a:rPr>
              <a:t>? </a:t>
            </a:r>
          </a:p>
        </p:txBody>
      </p:sp>
      <p:pic>
        <p:nvPicPr>
          <p:cNvPr id="24" name="Picture 2" descr="Cartoon gold old buttons for game or web design Vector Image">
            <a:hlinkClick r:id="rId4" action="ppaction://hlinksldjump"/>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076447" y="2636178"/>
            <a:ext cx="11093116" cy="2826306"/>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lvl="0"/>
            <a:r>
              <a:rPr lang="vi-VN" sz="4000" b="1" dirty="0" smtClean="0">
                <a:solidFill>
                  <a:prstClr val="black"/>
                </a:solidFill>
                <a:latin typeface="Calibri" panose="020F0502020204030204" pitchFamily="34" charset="0"/>
                <a:cs typeface="Calibri" panose="020F0502020204030204" pitchFamily="34" charset="0"/>
              </a:rPr>
              <a:t>Xuân </a:t>
            </a:r>
            <a:r>
              <a:rPr lang="vi-VN" sz="4000" b="1" dirty="0">
                <a:solidFill>
                  <a:prstClr val="black"/>
                </a:solidFill>
                <a:latin typeface="Calibri" panose="020F0502020204030204" pitchFamily="34" charset="0"/>
                <a:cs typeface="Calibri" panose="020F0502020204030204" pitchFamily="34" charset="0"/>
              </a:rPr>
              <a:t>làm cho cây lá tươi tốt. Hạ cho trái ngọt, hoa thơm. Thu làm cho trời xanh cao, học sinh nhớ ngày tựu trường. Đông ấp ủ mầm sống để mùa xuân về cây cối đâm chồi nảy lộc. </a:t>
            </a:r>
          </a:p>
        </p:txBody>
      </p:sp>
    </p:spTree>
    <p:extLst>
      <p:ext uri="{BB962C8B-B14F-4D97-AF65-F5344CB8AC3E}">
        <p14:creationId xmlns:p14="http://schemas.microsoft.com/office/powerpoint/2010/main" val="1255025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3">
            <a:extLst>
              <a:ext uri="{FF2B5EF4-FFF2-40B4-BE49-F238E27FC236}">
                <a16:creationId xmlns:a16="http://schemas.microsoft.com/office/drawing/2014/main" id="{9D645240-D005-4810-AC9C-C05A048A4394}"/>
              </a:ext>
            </a:extLst>
          </p:cNvPr>
          <p:cNvSpPr/>
          <p:nvPr/>
        </p:nvSpPr>
        <p:spPr>
          <a:xfrm>
            <a:off x="1463574" y="329993"/>
            <a:ext cx="10147401" cy="125676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Rectangle 3"/>
          <p:cNvSpPr/>
          <p:nvPr/>
        </p:nvSpPr>
        <p:spPr>
          <a:xfrm>
            <a:off x="1463574" y="629788"/>
            <a:ext cx="1027122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rPr>
              <a:t>Theo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em</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thể</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hiện</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dung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a:t>
            </a:r>
          </a:p>
        </p:txBody>
      </p:sp>
      <p:sp>
        <p:nvSpPr>
          <p:cNvPr id="6" name="Rectangle 5"/>
          <p:cNvSpPr/>
          <p:nvPr/>
        </p:nvSpPr>
        <p:spPr>
          <a:xfrm>
            <a:off x="904876" y="2147065"/>
            <a:ext cx="110775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Câu chuyện thể hiện tình cảm tốt đẹp giữa nhím trắng và nhím nâu.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3848" y="3761773"/>
            <a:ext cx="5239630" cy="2423628"/>
          </a:xfrm>
          <a:prstGeom prst="rect">
            <a:avLst/>
          </a:prstGeom>
        </p:spPr>
      </p:pic>
    </p:spTree>
    <p:extLst>
      <p:ext uri="{BB962C8B-B14F-4D97-AF65-F5344CB8AC3E}">
        <p14:creationId xmlns:p14="http://schemas.microsoft.com/office/powerpoint/2010/main" val="34956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0.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23</TotalTime>
  <Words>935</Words>
  <Application>Microsoft Office PowerPoint</Application>
  <PresentationFormat>Widescreen</PresentationFormat>
  <Paragraphs>82</Paragraphs>
  <Slides>20</Slides>
  <Notes>13</Notes>
  <HiddenSlides>0</HiddenSlides>
  <MMClips>3</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20</vt:i4>
      </vt:variant>
    </vt:vector>
  </HeadingPairs>
  <TitlesOfParts>
    <vt:vector size="50" baseType="lpstr">
      <vt:lpstr>微软雅黑</vt:lpstr>
      <vt:lpstr>宋体</vt:lpstr>
      <vt:lpstr>Arial</vt:lpstr>
      <vt:lpstr>Arial-Rounded</vt:lpstr>
      <vt:lpstr>Calibri</vt:lpstr>
      <vt:lpstr>Caveat Brush</vt:lpstr>
      <vt:lpstr>等线</vt:lpstr>
      <vt:lpstr>等线 Light</vt:lpstr>
      <vt:lpstr>Fredoka One</vt:lpstr>
      <vt:lpstr>iCiel Cadena</vt:lpstr>
      <vt:lpstr>inpin heiti</vt:lpstr>
      <vt:lpstr>Montserrat</vt:lpstr>
      <vt:lpstr>Nunito</vt:lpstr>
      <vt:lpstr>Odibee Sans</vt:lpstr>
      <vt:lpstr>Roboto Condensed Light</vt:lpstr>
      <vt:lpstr>UVN Banh Mi</vt:lpstr>
      <vt:lpstr>字魂107号-萌趣欢乐体</vt:lpstr>
      <vt:lpstr>字魂59号-创粗黑</vt:lpstr>
      <vt:lpstr>方正卡通简体</vt:lpstr>
      <vt:lpstr>杨任东竹石体-Semibold</vt:lpstr>
      <vt:lpstr>包图主题2</vt:lpstr>
      <vt:lpstr>Question of the Day for Preschool by Slidesgo</vt:lpstr>
      <vt:lpstr>1_第一PPT，www.1ppt.com</vt:lpstr>
      <vt:lpstr>1_包图主题2</vt:lpstr>
      <vt:lpstr>Office 主题</vt:lpstr>
      <vt:lpstr>Office 主题​​</vt:lpstr>
      <vt:lpstr>1_Office 主题​​</vt:lpstr>
      <vt:lpstr>2_Office 主题​​</vt:lpstr>
      <vt:lpstr>3_Office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cp:lastModifiedBy>
  <cp:revision>13</cp:revision>
  <dcterms:created xsi:type="dcterms:W3CDTF">2021-11-15T13:48:01Z</dcterms:created>
  <dcterms:modified xsi:type="dcterms:W3CDTF">2021-11-15T14:25:10Z</dcterms:modified>
</cp:coreProperties>
</file>