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4" r:id="rId2"/>
    <p:sldId id="329" r:id="rId3"/>
    <p:sldId id="373" r:id="rId4"/>
    <p:sldId id="262" r:id="rId5"/>
    <p:sldId id="307" r:id="rId6"/>
    <p:sldId id="256" r:id="rId7"/>
    <p:sldId id="306" r:id="rId8"/>
    <p:sldId id="366" r:id="rId9"/>
    <p:sldId id="367" r:id="rId10"/>
    <p:sldId id="312" r:id="rId11"/>
    <p:sldId id="363" r:id="rId12"/>
    <p:sldId id="328" r:id="rId13"/>
    <p:sldId id="374" r:id="rId14"/>
    <p:sldId id="313" r:id="rId15"/>
    <p:sldId id="316" r:id="rId16"/>
    <p:sldId id="360" r:id="rId17"/>
    <p:sldId id="368" r:id="rId18"/>
    <p:sldId id="372" r:id="rId19"/>
    <p:sldId id="322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59C030"/>
    <a:srgbClr val="ACD868"/>
    <a:srgbClr val="F6B843"/>
    <a:srgbClr val="66E5B9"/>
    <a:srgbClr val="F0C9BF"/>
    <a:srgbClr val="F5A45F"/>
    <a:srgbClr val="FFED8E"/>
    <a:srgbClr val="B2E3FC"/>
    <a:srgbClr val="FFF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69" autoAdjust="0"/>
    <p:restoredTop sz="94660"/>
  </p:normalViewPr>
  <p:slideViewPr>
    <p:cSldViewPr snapToGrid="0">
      <p:cViewPr varScale="1">
        <p:scale>
          <a:sx n="73" d="100"/>
          <a:sy n="73" d="100"/>
        </p:scale>
        <p:origin x="2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NUL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217ECDB3-8FDE-492A-882C-547621B2B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023775"/>
            <a:ext cx="9753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MỪNG CÁC </a:t>
            </a:r>
            <a:r>
              <a:rPr lang="en-US" altLang="en-US" sz="3200" b="1" dirty="0">
                <a:solidFill>
                  <a:srgbClr val="FF0000"/>
                </a:solidFill>
              </a:rPr>
              <a:t>CON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HỌC SINH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ĐẾN VỚI TIẾT HỌC </a:t>
            </a: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vi-VN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VIỆT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17A3701A-B2C6-4E84-A04C-DF07D3445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73584">
            <a:off x="690918" y="227898"/>
            <a:ext cx="2417931" cy="2076303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84BB1044-4E88-4835-A745-2333760D76BE}"/>
              </a:ext>
            </a:extLst>
          </p:cNvPr>
          <p:cNvSpPr txBox="1">
            <a:spLocks/>
          </p:cNvSpPr>
          <p:nvPr/>
        </p:nvSpPr>
        <p:spPr>
          <a:xfrm>
            <a:off x="2207493" y="503936"/>
            <a:ext cx="8511982" cy="700557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088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8000"/>
                </a:highlight>
                <a:uLnTx/>
                <a:uFillTx/>
                <a:latin typeface="SVN-Cookies" panose="02040603050506020204" pitchFamily="18" charset="0"/>
                <a:cs typeface="Arial"/>
                <a:sym typeface="Arial"/>
              </a:rPr>
              <a:t>TR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8000"/>
                </a:highlight>
                <a:uLnTx/>
                <a:uFillTx/>
                <a:latin typeface="SVN-Cookies" panose="02040603050506020204" pitchFamily="18" charset="0"/>
                <a:cs typeface="Arial"/>
                <a:sym typeface="Arial"/>
              </a:rPr>
              <a:t>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8000"/>
                </a:highlight>
                <a:uLnTx/>
                <a:uFillTx/>
                <a:latin typeface="SVN-Cookies" panose="02040603050506020204" pitchFamily="18" charset="0"/>
                <a:cs typeface="Arial"/>
                <a:sym typeface="Arial"/>
              </a:rPr>
              <a:t>ỜNG TIỂU HỌC PHÚC ĐỒNG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AD85361A-EEC7-42DC-BCEF-B2B98ADB0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417" y="3833804"/>
            <a:ext cx="6158272" cy="700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145143" tIns="72571" rIns="145143" bIns="72571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: </a:t>
            </a:r>
            <a:r>
              <a:rPr kumimoji="0" lang="vi-VN" sz="3600" b="1" i="0" u="none" strike="noStrike" kern="1200" cap="none" spc="0" normalizeH="0" baseline="0" noProof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Trần</a:t>
            </a:r>
            <a:r>
              <a:rPr kumimoji="0" lang="vi-VN" sz="3600" b="1" i="0" u="none" strike="noStrike" kern="1200" cap="none" spc="0" normalizeH="0" noProof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 Thị thắm</a:t>
            </a:r>
            <a:endParaRPr kumimoji="0" lang="en-US" sz="3600" b="1" i="0" u="none" strike="noStrike" kern="1200" cap="none" spc="0" normalizeH="0" baseline="0" noProof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TIENG CHUONG HET GIO">
            <a:hlinkClick r:id="" action="ppaction://media"/>
            <a:extLst>
              <a:ext uri="{FF2B5EF4-FFF2-40B4-BE49-F238E27FC236}">
                <a16:creationId xmlns:a16="http://schemas.microsoft.com/office/drawing/2014/main" id="{443C8166-F4AA-47B4-9807-D5761AFD58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07224" y="5064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2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1C8F52-7542-4F42-B779-68CE63906328}"/>
              </a:ext>
            </a:extLst>
          </p:cNvPr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9A543B-1D1D-4D6B-902A-84B87021E8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3" y="276516"/>
            <a:ext cx="1097280" cy="5713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DE3E86-80A6-4269-9D58-A80CB57CF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28" y="1259776"/>
            <a:ext cx="3276944" cy="2175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3A7C44-9A9C-46DC-90D9-509C5A973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173" y="1248342"/>
            <a:ext cx="3276945" cy="21806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0CAE77-3292-44F2-B37B-01F3CFCF4071}"/>
              </a:ext>
            </a:extLst>
          </p:cNvPr>
          <p:cNvSpPr txBox="1"/>
          <p:nvPr/>
        </p:nvSpPr>
        <p:spPr>
          <a:xfrm>
            <a:off x="830041" y="4222065"/>
            <a:ext cx="3226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</a:rPr>
              <a:t>thước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kẻ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F9624E-AA13-46D7-8513-744EA5F7CAD5}"/>
              </a:ext>
            </a:extLst>
          </p:cNvPr>
          <p:cNvSpPr txBox="1"/>
          <p:nvPr/>
        </p:nvSpPr>
        <p:spPr>
          <a:xfrm>
            <a:off x="4804851" y="4222064"/>
            <a:ext cx="3226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</a:rPr>
              <a:t>dược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sĩ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387C78-09F6-47A1-9308-F3D87709D3B4}"/>
              </a:ext>
            </a:extLst>
          </p:cNvPr>
          <p:cNvSpPr txBox="1"/>
          <p:nvPr/>
        </p:nvSpPr>
        <p:spPr>
          <a:xfrm>
            <a:off x="8405482" y="4222064"/>
            <a:ext cx="3226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</a:rPr>
              <a:t>lướt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ván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F064A0-CBFF-4C34-A7EC-082C83DE98A8}"/>
              </a:ext>
            </a:extLst>
          </p:cNvPr>
          <p:cNvSpPr txBox="1"/>
          <p:nvPr/>
        </p:nvSpPr>
        <p:spPr>
          <a:xfrm>
            <a:off x="1366754" y="4227786"/>
            <a:ext cx="1561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ươc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C8E83F-908E-4C75-83BF-1BA0C47C4222}"/>
              </a:ext>
            </a:extLst>
          </p:cNvPr>
          <p:cNvSpPr txBox="1"/>
          <p:nvPr/>
        </p:nvSpPr>
        <p:spPr>
          <a:xfrm>
            <a:off x="5191796" y="4222063"/>
            <a:ext cx="1561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ươc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99B254-0984-4A97-A3F9-2D08F56978E3}"/>
              </a:ext>
            </a:extLst>
          </p:cNvPr>
          <p:cNvSpPr txBox="1"/>
          <p:nvPr/>
        </p:nvSpPr>
        <p:spPr>
          <a:xfrm>
            <a:off x="8522038" y="4222062"/>
            <a:ext cx="1561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ươt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34" y="2165743"/>
            <a:ext cx="3484493" cy="1155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779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9CA079-F55E-4102-9BA5-D8604501C1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2" y="700585"/>
            <a:ext cx="1097280" cy="57138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957FCA8-0EA3-40B6-8B27-5D7FA9E6FE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40006"/>
              </p:ext>
            </p:extLst>
          </p:nvPr>
        </p:nvGraphicFramePr>
        <p:xfrm>
          <a:off x="4187688" y="1278252"/>
          <a:ext cx="3540780" cy="1636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390">
                  <a:extLst>
                    <a:ext uri="{9D8B030D-6E8A-4147-A177-3AD203B41FA5}">
                      <a16:colId xmlns:a16="http://schemas.microsoft.com/office/drawing/2014/main" val="3908109760"/>
                    </a:ext>
                  </a:extLst>
                </a:gridCol>
                <a:gridCol w="1770390">
                  <a:extLst>
                    <a:ext uri="{9D8B030D-6E8A-4147-A177-3AD203B41FA5}">
                      <a16:colId xmlns:a16="http://schemas.microsoft.com/office/drawing/2014/main" val="1780204739"/>
                    </a:ext>
                  </a:extLst>
                </a:gridCol>
              </a:tblGrid>
              <a:tr h="818333"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ươc</a:t>
                      </a:r>
                      <a:endParaRPr lang="en-US" sz="44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979030"/>
                  </a:ext>
                </a:extLst>
              </a:tr>
              <a:tr h="818333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</a:t>
                      </a:r>
                      <a:r>
                        <a:rPr lang="en-US" sz="44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ược</a:t>
                      </a:r>
                      <a:endParaRPr lang="en-US" sz="44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2574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0F25E5F-D227-45FB-90CC-5CDFEE4659ED}"/>
              </a:ext>
            </a:extLst>
          </p:cNvPr>
          <p:cNvSpPr txBox="1"/>
          <p:nvPr/>
        </p:nvSpPr>
        <p:spPr>
          <a:xfrm>
            <a:off x="1379101" y="2914918"/>
            <a:ext cx="9953083" cy="1465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UTM Avo" panose="02040603050506020204" pitchFamily="18" charset="0"/>
              </a:rPr>
              <a:t>bước</a:t>
            </a:r>
            <a:r>
              <a:rPr lang="en-US" sz="3200" dirty="0">
                <a:latin typeface="UTM Avo" panose="02040603050506020204" pitchFamily="18" charset="0"/>
              </a:rPr>
              <a:t>	     </a:t>
            </a:r>
            <a:r>
              <a:rPr lang="en-US" sz="3200" dirty="0" err="1">
                <a:latin typeface="UTM Avo" panose="02040603050506020204" pitchFamily="18" charset="0"/>
              </a:rPr>
              <a:t>lược</a:t>
            </a:r>
            <a:r>
              <a:rPr lang="en-US" sz="3200" dirty="0">
                <a:latin typeface="UTM Avo" panose="02040603050506020204" pitchFamily="18" charset="0"/>
              </a:rPr>
              <a:t>		   </a:t>
            </a:r>
            <a:r>
              <a:rPr lang="en-US" sz="3200" dirty="0" err="1">
                <a:latin typeface="UTM Avo" panose="02040603050506020204" pitchFamily="18" charset="0"/>
              </a:rPr>
              <a:t>ngược</a:t>
            </a:r>
            <a:r>
              <a:rPr lang="en-US" sz="3200" dirty="0">
                <a:latin typeface="UTM Avo" panose="02040603050506020204" pitchFamily="18" charset="0"/>
              </a:rPr>
              <a:t>		       </a:t>
            </a:r>
            <a:r>
              <a:rPr lang="en-US" sz="3200" dirty="0" err="1">
                <a:latin typeface="UTM Avo" panose="02040603050506020204" pitchFamily="18" charset="0"/>
              </a:rPr>
              <a:t>nước</a:t>
            </a:r>
            <a:endParaRPr lang="en-US" sz="32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UTM Avo" panose="02040603050506020204" pitchFamily="18" charset="0"/>
              </a:rPr>
              <a:t>lướt</a:t>
            </a:r>
            <a:r>
              <a:rPr lang="en-US" sz="3200" dirty="0">
                <a:latin typeface="UTM Avo" panose="02040603050506020204" pitchFamily="18" charset="0"/>
              </a:rPr>
              <a:t>		     </a:t>
            </a:r>
            <a:r>
              <a:rPr lang="en-US" sz="3200" dirty="0" err="1">
                <a:latin typeface="UTM Avo" panose="02040603050506020204" pitchFamily="18" charset="0"/>
              </a:rPr>
              <a:t>lượt</a:t>
            </a:r>
            <a:r>
              <a:rPr lang="en-US" sz="3200" dirty="0">
                <a:latin typeface="UTM Avo" panose="02040603050506020204" pitchFamily="18" charset="0"/>
              </a:rPr>
              <a:t>		   </a:t>
            </a:r>
            <a:r>
              <a:rPr lang="en-US" sz="3200" dirty="0" err="1">
                <a:latin typeface="UTM Avo" panose="02040603050506020204" pitchFamily="18" charset="0"/>
              </a:rPr>
              <a:t>mướt</a:t>
            </a:r>
            <a:r>
              <a:rPr lang="en-US" sz="3200" dirty="0">
                <a:latin typeface="UTM Avo" panose="02040603050506020204" pitchFamily="18" charset="0"/>
              </a:rPr>
              <a:t>		       </a:t>
            </a:r>
            <a:r>
              <a:rPr lang="en-US" sz="3200" dirty="0" err="1">
                <a:latin typeface="UTM Avo" panose="02040603050506020204" pitchFamily="18" charset="0"/>
              </a:rPr>
              <a:t>mượt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52ABB-AF37-448E-A541-36D0A32CA1E6}"/>
              </a:ext>
            </a:extLst>
          </p:cNvPr>
          <p:cNvSpPr txBox="1"/>
          <p:nvPr/>
        </p:nvSpPr>
        <p:spPr>
          <a:xfrm>
            <a:off x="3954844" y="502526"/>
            <a:ext cx="78536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GB" sz="44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ơc</a:t>
            </a:r>
            <a:r>
              <a:rPr lang="en-GB" sz="44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		</a:t>
            </a:r>
            <a:r>
              <a:rPr lang="en-GB" sz="44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ươt</a:t>
            </a:r>
            <a:endParaRPr lang="en-US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FFECD2-3EA3-4BC5-998D-28D758923D28}"/>
              </a:ext>
            </a:extLst>
          </p:cNvPr>
          <p:cNvSpPr txBox="1"/>
          <p:nvPr/>
        </p:nvSpPr>
        <p:spPr>
          <a:xfrm>
            <a:off x="6374328" y="3622264"/>
            <a:ext cx="4059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27833D-351B-4B7C-82DB-B6813883806F}"/>
              </a:ext>
            </a:extLst>
          </p:cNvPr>
          <p:cNvSpPr txBox="1"/>
          <p:nvPr/>
        </p:nvSpPr>
        <p:spPr>
          <a:xfrm>
            <a:off x="1778122" y="5210440"/>
            <a:ext cx="1788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</a:rPr>
              <a:t>t</a:t>
            </a:r>
            <a:r>
              <a:rPr lang="en-US" sz="2800" dirty="0" err="1" smtClean="0">
                <a:latin typeface="UTM Avo" panose="02040603050506020204" pitchFamily="18" charset="0"/>
              </a:rPr>
              <a:t>hước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kẻ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4755EA-B5ED-4E85-A48D-9D4EDC2E1E3B}"/>
              </a:ext>
            </a:extLst>
          </p:cNvPr>
          <p:cNvSpPr txBox="1"/>
          <p:nvPr/>
        </p:nvSpPr>
        <p:spPr>
          <a:xfrm>
            <a:off x="5181576" y="5210440"/>
            <a:ext cx="1553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</a:rPr>
              <a:t>dược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sĩ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8717D6-4D2C-4BD2-B82E-81A03A2DCA40}"/>
              </a:ext>
            </a:extLst>
          </p:cNvPr>
          <p:cNvSpPr txBox="1"/>
          <p:nvPr/>
        </p:nvSpPr>
        <p:spPr>
          <a:xfrm>
            <a:off x="8349966" y="5210440"/>
            <a:ext cx="1904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</a:rPr>
              <a:t>lướt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ván</a:t>
            </a:r>
            <a:endParaRPr 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42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4267199" y="2266123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giãn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04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Đ-HAI BÀN TAY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4"/>
            <a:ext cx="12291514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2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15E3DC4-48EC-4F3A-B8F3-0AF992C9D7CE}"/>
              </a:ext>
            </a:extLst>
          </p:cNvPr>
          <p:cNvGrpSpPr/>
          <p:nvPr/>
        </p:nvGrpSpPr>
        <p:grpSpPr>
          <a:xfrm>
            <a:off x="3846820" y="2286000"/>
            <a:ext cx="4498360" cy="2286000"/>
            <a:chOff x="3307171" y="2137972"/>
            <a:chExt cx="4498360" cy="2286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E480234-EA40-4FED-A6AB-0EF1CA5A9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16"/>
            <a:stretch/>
          </p:blipFill>
          <p:spPr>
            <a:xfrm>
              <a:off x="4916556" y="2137972"/>
              <a:ext cx="2888975" cy="2286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928325B-DC5B-4983-B234-D7B902754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8111"/>
            <a:stretch/>
          </p:blipFill>
          <p:spPr>
            <a:xfrm>
              <a:off x="3307171" y="2137972"/>
              <a:ext cx="1609385" cy="228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135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821C97-31C3-469D-B9E8-97EDD0EBFC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44" y="645513"/>
            <a:ext cx="1660415" cy="4846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C23531-7F09-4FE8-BF07-ECAB55F39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672" y="2588254"/>
            <a:ext cx="9577107" cy="168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5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32" y="325821"/>
            <a:ext cx="10058400" cy="6069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Hình Bầu dục 5">
            <a:extLst>
              <a:ext uri="{FF2B5EF4-FFF2-40B4-BE49-F238E27FC236}">
                <a16:creationId xmlns:a16="http://schemas.microsoft.com/office/drawing/2014/main" id="{8F998C99-7EDB-41B6-82CB-94CA548B8215}"/>
              </a:ext>
            </a:extLst>
          </p:cNvPr>
          <p:cNvSpPr/>
          <p:nvPr/>
        </p:nvSpPr>
        <p:spPr>
          <a:xfrm flipV="1">
            <a:off x="2317055" y="1966063"/>
            <a:ext cx="115614" cy="1156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Hình Bầu dục 6">
            <a:extLst>
              <a:ext uri="{FF2B5EF4-FFF2-40B4-BE49-F238E27FC236}">
                <a16:creationId xmlns:a16="http://schemas.microsoft.com/office/drawing/2014/main" id="{08884F1D-82E7-42C2-9BC7-EE9B4EA5D847}"/>
              </a:ext>
            </a:extLst>
          </p:cNvPr>
          <p:cNvSpPr/>
          <p:nvPr/>
        </p:nvSpPr>
        <p:spPr>
          <a:xfrm flipV="1">
            <a:off x="5167589" y="2081680"/>
            <a:ext cx="105104" cy="9965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Hình Bầu dục 10">
            <a:extLst>
              <a:ext uri="{FF2B5EF4-FFF2-40B4-BE49-F238E27FC236}">
                <a16:creationId xmlns:a16="http://schemas.microsoft.com/office/drawing/2014/main" id="{C2A4ED02-F39D-442B-A659-CFC3C56D6AE3}"/>
              </a:ext>
            </a:extLst>
          </p:cNvPr>
          <p:cNvSpPr/>
          <p:nvPr/>
        </p:nvSpPr>
        <p:spPr>
          <a:xfrm>
            <a:off x="3512880" y="1950088"/>
            <a:ext cx="141378" cy="147566"/>
          </a:xfrm>
          <a:prstGeom prst="ellipse">
            <a:avLst/>
          </a:prstGeom>
          <a:solidFill>
            <a:srgbClr val="59C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Hình Bầu dục 10">
            <a:extLst>
              <a:ext uri="{FF2B5EF4-FFF2-40B4-BE49-F238E27FC236}">
                <a16:creationId xmlns:a16="http://schemas.microsoft.com/office/drawing/2014/main" id="{C2A4ED02-F39D-442B-A659-CFC3C56D6AE3}"/>
              </a:ext>
            </a:extLst>
          </p:cNvPr>
          <p:cNvSpPr/>
          <p:nvPr/>
        </p:nvSpPr>
        <p:spPr>
          <a:xfrm>
            <a:off x="4534827" y="1781502"/>
            <a:ext cx="141378" cy="147566"/>
          </a:xfrm>
          <a:prstGeom prst="ellipse">
            <a:avLst/>
          </a:prstGeom>
          <a:solidFill>
            <a:srgbClr val="59C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Hình Bầu dục 5">
            <a:extLst>
              <a:ext uri="{FF2B5EF4-FFF2-40B4-BE49-F238E27FC236}">
                <a16:creationId xmlns:a16="http://schemas.microsoft.com/office/drawing/2014/main" id="{8F998C99-7EDB-41B6-82CB-94CA548B8215}"/>
              </a:ext>
            </a:extLst>
          </p:cNvPr>
          <p:cNvSpPr/>
          <p:nvPr/>
        </p:nvSpPr>
        <p:spPr>
          <a:xfrm flipV="1">
            <a:off x="2259248" y="4630435"/>
            <a:ext cx="115614" cy="1156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Hình Bầu dục 6">
            <a:extLst>
              <a:ext uri="{FF2B5EF4-FFF2-40B4-BE49-F238E27FC236}">
                <a16:creationId xmlns:a16="http://schemas.microsoft.com/office/drawing/2014/main" id="{08884F1D-82E7-42C2-9BC7-EE9B4EA5D847}"/>
              </a:ext>
            </a:extLst>
          </p:cNvPr>
          <p:cNvSpPr/>
          <p:nvPr/>
        </p:nvSpPr>
        <p:spPr>
          <a:xfrm flipV="1">
            <a:off x="4880186" y="4696871"/>
            <a:ext cx="105104" cy="9965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C2A4ED02-F39D-442B-A659-CFC3C56D6AE3}"/>
              </a:ext>
            </a:extLst>
          </p:cNvPr>
          <p:cNvSpPr/>
          <p:nvPr/>
        </p:nvSpPr>
        <p:spPr>
          <a:xfrm>
            <a:off x="3556835" y="4630435"/>
            <a:ext cx="141378" cy="147566"/>
          </a:xfrm>
          <a:prstGeom prst="ellipse">
            <a:avLst/>
          </a:prstGeom>
          <a:solidFill>
            <a:srgbClr val="59C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53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2" y="352959"/>
            <a:ext cx="8991321" cy="5980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Hình Bầu dục 10">
            <a:extLst>
              <a:ext uri="{FF2B5EF4-FFF2-40B4-BE49-F238E27FC236}">
                <a16:creationId xmlns:a16="http://schemas.microsoft.com/office/drawing/2014/main" id="{8308C40A-FA7E-4E1C-ABFB-70A3C1F569D9}"/>
              </a:ext>
            </a:extLst>
          </p:cNvPr>
          <p:cNvSpPr/>
          <p:nvPr/>
        </p:nvSpPr>
        <p:spPr>
          <a:xfrm>
            <a:off x="2878865" y="4194691"/>
            <a:ext cx="141378" cy="1475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Hình Bầu dục 10">
            <a:extLst>
              <a:ext uri="{FF2B5EF4-FFF2-40B4-BE49-F238E27FC236}">
                <a16:creationId xmlns:a16="http://schemas.microsoft.com/office/drawing/2014/main" id="{913B080A-F49E-4C36-8891-2FBE80A6A926}"/>
              </a:ext>
            </a:extLst>
          </p:cNvPr>
          <p:cNvSpPr/>
          <p:nvPr/>
        </p:nvSpPr>
        <p:spPr>
          <a:xfrm>
            <a:off x="5827181" y="4194691"/>
            <a:ext cx="141378" cy="147566"/>
          </a:xfrm>
          <a:prstGeom prst="ellipse">
            <a:avLst/>
          </a:prstGeom>
          <a:solidFill>
            <a:srgbClr val="59C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Hình Bầu dục 10">
            <a:extLst>
              <a:ext uri="{FF2B5EF4-FFF2-40B4-BE49-F238E27FC236}">
                <a16:creationId xmlns:a16="http://schemas.microsoft.com/office/drawing/2014/main" id="{D0C4B484-9FAF-4492-BDB4-FBA2BCDB6D47}"/>
              </a:ext>
            </a:extLst>
          </p:cNvPr>
          <p:cNvSpPr/>
          <p:nvPr/>
        </p:nvSpPr>
        <p:spPr>
          <a:xfrm>
            <a:off x="7737925" y="4169078"/>
            <a:ext cx="141378" cy="1475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Hình Bầu dục 10">
            <a:extLst>
              <a:ext uri="{FF2B5EF4-FFF2-40B4-BE49-F238E27FC236}">
                <a16:creationId xmlns:a16="http://schemas.microsoft.com/office/drawing/2014/main" id="{E74BFB18-5973-40CE-875D-2ABA81EEC8B1}"/>
              </a:ext>
            </a:extLst>
          </p:cNvPr>
          <p:cNvSpPr/>
          <p:nvPr/>
        </p:nvSpPr>
        <p:spPr>
          <a:xfrm>
            <a:off x="7229460" y="4212996"/>
            <a:ext cx="141378" cy="14756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Hình Bầu dục 10">
            <a:extLst>
              <a:ext uri="{FF2B5EF4-FFF2-40B4-BE49-F238E27FC236}">
                <a16:creationId xmlns:a16="http://schemas.microsoft.com/office/drawing/2014/main" id="{913B080A-F49E-4C36-8891-2FBE80A6A926}"/>
              </a:ext>
            </a:extLst>
          </p:cNvPr>
          <p:cNvSpPr/>
          <p:nvPr/>
        </p:nvSpPr>
        <p:spPr>
          <a:xfrm>
            <a:off x="4884905" y="3896411"/>
            <a:ext cx="141378" cy="147566"/>
          </a:xfrm>
          <a:prstGeom prst="ellipse">
            <a:avLst/>
          </a:prstGeom>
          <a:solidFill>
            <a:srgbClr val="59C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Hình Bầu dục 10">
            <a:extLst>
              <a:ext uri="{FF2B5EF4-FFF2-40B4-BE49-F238E27FC236}">
                <a16:creationId xmlns:a16="http://schemas.microsoft.com/office/drawing/2014/main" id="{E74BFB18-5973-40CE-875D-2ABA81EEC8B1}"/>
              </a:ext>
            </a:extLst>
          </p:cNvPr>
          <p:cNvSpPr/>
          <p:nvPr/>
        </p:nvSpPr>
        <p:spPr>
          <a:xfrm>
            <a:off x="9393757" y="4169078"/>
            <a:ext cx="141378" cy="14756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67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4" y="367862"/>
            <a:ext cx="8786648" cy="5935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Hình Bầu dục 10">
            <a:extLst>
              <a:ext uri="{FF2B5EF4-FFF2-40B4-BE49-F238E27FC236}">
                <a16:creationId xmlns:a16="http://schemas.microsoft.com/office/drawing/2014/main" id="{8308C40A-FA7E-4E1C-ABFB-70A3C1F569D9}"/>
              </a:ext>
            </a:extLst>
          </p:cNvPr>
          <p:cNvSpPr/>
          <p:nvPr/>
        </p:nvSpPr>
        <p:spPr>
          <a:xfrm>
            <a:off x="2920906" y="4278775"/>
            <a:ext cx="141378" cy="1475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Hình Bầu dục 10">
            <a:extLst>
              <a:ext uri="{FF2B5EF4-FFF2-40B4-BE49-F238E27FC236}">
                <a16:creationId xmlns:a16="http://schemas.microsoft.com/office/drawing/2014/main" id="{913B080A-F49E-4C36-8891-2FBE80A6A926}"/>
              </a:ext>
            </a:extLst>
          </p:cNvPr>
          <p:cNvSpPr/>
          <p:nvPr/>
        </p:nvSpPr>
        <p:spPr>
          <a:xfrm>
            <a:off x="3678870" y="4022325"/>
            <a:ext cx="141378" cy="147566"/>
          </a:xfrm>
          <a:prstGeom prst="ellipse">
            <a:avLst/>
          </a:prstGeom>
          <a:solidFill>
            <a:srgbClr val="59C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Hình Bầu dục 10">
            <a:extLst>
              <a:ext uri="{FF2B5EF4-FFF2-40B4-BE49-F238E27FC236}">
                <a16:creationId xmlns:a16="http://schemas.microsoft.com/office/drawing/2014/main" id="{D0C4B484-9FAF-4492-BDB4-FBA2BCDB6D47}"/>
              </a:ext>
            </a:extLst>
          </p:cNvPr>
          <p:cNvSpPr/>
          <p:nvPr/>
        </p:nvSpPr>
        <p:spPr>
          <a:xfrm>
            <a:off x="6382091" y="4096108"/>
            <a:ext cx="141378" cy="1475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Hình Bầu dục 10">
            <a:extLst>
              <a:ext uri="{FF2B5EF4-FFF2-40B4-BE49-F238E27FC236}">
                <a16:creationId xmlns:a16="http://schemas.microsoft.com/office/drawing/2014/main" id="{E74BFB18-5973-40CE-875D-2ABA81EEC8B1}"/>
              </a:ext>
            </a:extLst>
          </p:cNvPr>
          <p:cNvSpPr/>
          <p:nvPr/>
        </p:nvSpPr>
        <p:spPr>
          <a:xfrm>
            <a:off x="5773295" y="4269216"/>
            <a:ext cx="141378" cy="14756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Hình Bầu dục 10">
            <a:extLst>
              <a:ext uri="{FF2B5EF4-FFF2-40B4-BE49-F238E27FC236}">
                <a16:creationId xmlns:a16="http://schemas.microsoft.com/office/drawing/2014/main" id="{913B080A-F49E-4C36-8891-2FBE80A6A926}"/>
              </a:ext>
            </a:extLst>
          </p:cNvPr>
          <p:cNvSpPr/>
          <p:nvPr/>
        </p:nvSpPr>
        <p:spPr>
          <a:xfrm>
            <a:off x="4611635" y="4269216"/>
            <a:ext cx="141378" cy="147566"/>
          </a:xfrm>
          <a:prstGeom prst="ellipse">
            <a:avLst/>
          </a:prstGeom>
          <a:solidFill>
            <a:srgbClr val="59C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Hình Bầu dục 10">
            <a:extLst>
              <a:ext uri="{FF2B5EF4-FFF2-40B4-BE49-F238E27FC236}">
                <a16:creationId xmlns:a16="http://schemas.microsoft.com/office/drawing/2014/main" id="{E74BFB18-5973-40CE-875D-2ABA81EEC8B1}"/>
              </a:ext>
            </a:extLst>
          </p:cNvPr>
          <p:cNvSpPr/>
          <p:nvPr/>
        </p:nvSpPr>
        <p:spPr>
          <a:xfrm>
            <a:off x="9506000" y="4243674"/>
            <a:ext cx="141378" cy="14756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Hình Bầu dục 10">
            <a:extLst>
              <a:ext uri="{FF2B5EF4-FFF2-40B4-BE49-F238E27FC236}">
                <a16:creationId xmlns:a16="http://schemas.microsoft.com/office/drawing/2014/main" id="{913B080A-F49E-4C36-8891-2FBE80A6A926}"/>
              </a:ext>
            </a:extLst>
          </p:cNvPr>
          <p:cNvSpPr/>
          <p:nvPr/>
        </p:nvSpPr>
        <p:spPr>
          <a:xfrm>
            <a:off x="7498234" y="4096108"/>
            <a:ext cx="141378" cy="147566"/>
          </a:xfrm>
          <a:prstGeom prst="ellipse">
            <a:avLst/>
          </a:prstGeom>
          <a:solidFill>
            <a:srgbClr val="59C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54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AD25C1-4BA9-4760-AC34-87FB43EAEDAA}"/>
              </a:ext>
            </a:extLst>
          </p:cNvPr>
          <p:cNvSpPr/>
          <p:nvPr/>
        </p:nvSpPr>
        <p:spPr>
          <a:xfrm>
            <a:off x="2922370" y="1253989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vi-VN" sz="8000" b="1" kern="0" spc="13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Định hướng bài học tiếp theo</a:t>
            </a:r>
            <a:endParaRPr lang="en-GB" sz="8000" b="1" kern="0" spc="13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ECAA4-B8EE-4B9C-84B2-2B90D9D1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62" y="848138"/>
            <a:ext cx="2795951" cy="19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4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AB5A69-BD9B-4192-904F-7065F7BE6CA6}"/>
              </a:ext>
            </a:extLst>
          </p:cNvPr>
          <p:cNvSpPr txBox="1"/>
          <p:nvPr/>
        </p:nvSpPr>
        <p:spPr>
          <a:xfrm flipH="1">
            <a:off x="3432314" y="2637183"/>
            <a:ext cx="5599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6007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Đ-EM YÊU TRƯỜNG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132" y="92075"/>
            <a:ext cx="11834314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0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1FBF509-4BFE-41D8-B500-56CE373BE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69" y="2143179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4E67F1-B604-4EF4-B6F1-47486564967F}"/>
              </a:ext>
            </a:extLst>
          </p:cNvPr>
          <p:cNvSpPr txBox="1"/>
          <p:nvPr/>
        </p:nvSpPr>
        <p:spPr>
          <a:xfrm>
            <a:off x="11518127" y="1914939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2521D4-D1D6-461D-91AF-C2F0B2091FD4}"/>
              </a:ext>
            </a:extLst>
          </p:cNvPr>
          <p:cNvSpPr txBox="1"/>
          <p:nvPr/>
        </p:nvSpPr>
        <p:spPr>
          <a:xfrm>
            <a:off x="11518127" y="1386450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1CA06B-C413-4B79-9D58-5FAFEEE75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6"/>
          <a:stretch/>
        </p:blipFill>
        <p:spPr>
          <a:xfrm>
            <a:off x="550109" y="922010"/>
            <a:ext cx="10773737" cy="41138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627282-4D9B-470D-A6C1-C4868692C98E}"/>
              </a:ext>
            </a:extLst>
          </p:cNvPr>
          <p:cNvSpPr txBox="1"/>
          <p:nvPr/>
        </p:nvSpPr>
        <p:spPr>
          <a:xfrm>
            <a:off x="2822713" y="5168348"/>
            <a:ext cx="6480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</a:rPr>
              <a:t>Hà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ước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lướt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sóng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biển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4D84B6-17D1-471C-A8FA-8ECD715000F5}"/>
              </a:ext>
            </a:extLst>
          </p:cNvPr>
          <p:cNvSpPr txBox="1"/>
          <p:nvPr/>
        </p:nvSpPr>
        <p:spPr>
          <a:xfrm>
            <a:off x="3405808" y="5181600"/>
            <a:ext cx="967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ươc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845307-19B7-4E1E-98E4-ECD0367D3F8A}"/>
              </a:ext>
            </a:extLst>
          </p:cNvPr>
          <p:cNvSpPr txBox="1"/>
          <p:nvPr/>
        </p:nvSpPr>
        <p:spPr>
          <a:xfrm>
            <a:off x="4432851" y="5181600"/>
            <a:ext cx="967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ươc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4EB839-FC49-44A0-8825-2A54794AAC25}"/>
              </a:ext>
            </a:extLst>
          </p:cNvPr>
          <p:cNvSpPr txBox="1"/>
          <p:nvPr/>
        </p:nvSpPr>
        <p:spPr>
          <a:xfrm>
            <a:off x="5277678" y="5174733"/>
            <a:ext cx="967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ươt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8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E70C1397-93D8-4F1F-99FB-89FD4DAD148F}"/>
              </a:ext>
            </a:extLst>
          </p:cNvPr>
          <p:cNvSpPr txBox="1">
            <a:spLocks/>
          </p:cNvSpPr>
          <p:nvPr/>
        </p:nvSpPr>
        <p:spPr>
          <a:xfrm>
            <a:off x="1177453" y="1574752"/>
            <a:ext cx="9302147" cy="330799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ÀI</a:t>
            </a:r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71</a:t>
            </a:r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b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ươc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ươt</a:t>
            </a:r>
            <a:endParaRPr lang="pl-PL" sz="72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28AAE0-1116-4594-97F5-348D8BC36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1" y="1521690"/>
            <a:ext cx="1065820" cy="2573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DC8D95-10F5-465F-AF57-636E51EE2B2D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825B2C-E300-424C-9474-EB3765111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43" y="1557338"/>
            <a:ext cx="7706521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1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846D51-AC60-4DB8-91B7-28AD20E8D1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2" y="700585"/>
            <a:ext cx="1097280" cy="5713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3248368" y="824328"/>
            <a:ext cx="19310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ươc</a:t>
            </a:r>
            <a:r>
              <a:rPr lang="en-GB" sz="6600" dirty="0" smtClean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998AC6-7F35-4B4F-86C3-50EE56786AD1}"/>
              </a:ext>
            </a:extLst>
          </p:cNvPr>
          <p:cNvSpPr txBox="1"/>
          <p:nvPr/>
        </p:nvSpPr>
        <p:spPr>
          <a:xfrm>
            <a:off x="6377174" y="824328"/>
            <a:ext cx="2388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600" dirty="0" err="1" smtClean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ươt</a:t>
            </a:r>
            <a:endParaRPr lang="en-US" sz="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6607929" y="830596"/>
            <a:ext cx="13904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 smtClean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GB" sz="6600" dirty="0" smtClean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800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3248368" y="825220"/>
            <a:ext cx="13904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 smtClean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GB" sz="6600" dirty="0" smtClean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800" dirty="0">
              <a:solidFill>
                <a:srgbClr val="0070C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19937-DFEF-4538-8FD6-9FC9ACB5908D}"/>
              </a:ext>
            </a:extLst>
          </p:cNvPr>
          <p:cNvGrpSpPr/>
          <p:nvPr/>
        </p:nvGrpSpPr>
        <p:grpSpPr>
          <a:xfrm>
            <a:off x="3667639" y="2710528"/>
            <a:ext cx="4499853" cy="2259645"/>
            <a:chOff x="4900210" y="1986138"/>
            <a:chExt cx="3103258" cy="155712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8A2590-A5B7-4297-898C-624D5817AAA5}"/>
                </a:ext>
              </a:extLst>
            </p:cNvPr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itchFamily="34" charset="0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251DA61-3909-484A-A92A-0EEC011814F4}"/>
                </a:ext>
              </a:extLst>
            </p:cNvPr>
            <p:cNvSpPr/>
            <p:nvPr/>
          </p:nvSpPr>
          <p:spPr>
            <a:xfrm>
              <a:off x="4900210" y="1986138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itchFamily="34" charset="0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212D1E3-8771-41F5-AEB5-DCB5EE61A7E0}"/>
                </a:ext>
              </a:extLst>
            </p:cNvPr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itchFamily="34" charset="0"/>
                <a:sym typeface="Arial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CCAC96E-68FA-48F7-BE32-27398E819209}"/>
              </a:ext>
            </a:extLst>
          </p:cNvPr>
          <p:cNvSpPr/>
          <p:nvPr/>
        </p:nvSpPr>
        <p:spPr>
          <a:xfrm>
            <a:off x="3805907" y="2581427"/>
            <a:ext cx="2227986" cy="1277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0" dirty="0">
                <a:solidFill>
                  <a:schemeClr val="tx1"/>
                </a:solidFill>
                <a:latin typeface="UTM Avo" panose="02040603050506020204" pitchFamily="18" charset="0"/>
                <a:cs typeface="Calibri" pitchFamily="34" charset="0"/>
              </a:rPr>
              <a:t>đ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Calibri" pitchFamily="34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B7BC33-C13D-4219-BFDA-9A641D1243A5}"/>
              </a:ext>
            </a:extLst>
          </p:cNvPr>
          <p:cNvSpPr/>
          <p:nvPr/>
        </p:nvSpPr>
        <p:spPr>
          <a:xfrm>
            <a:off x="5917566" y="2562519"/>
            <a:ext cx="2438158" cy="1277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0" dirty="0" err="1" smtClean="0">
                <a:solidFill>
                  <a:srgbClr val="FF0000"/>
                </a:solidFill>
                <a:latin typeface="UTM Avo" panose="02040603050506020204" pitchFamily="18" charset="0"/>
                <a:cs typeface="Calibri" pitchFamily="34" charset="0"/>
              </a:rPr>
              <a:t>ươc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Calibri" pitchFamily="34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AB40FD-877B-41B8-8BDA-FEE3774B6E35}"/>
              </a:ext>
            </a:extLst>
          </p:cNvPr>
          <p:cNvSpPr/>
          <p:nvPr/>
        </p:nvSpPr>
        <p:spPr>
          <a:xfrm>
            <a:off x="4042887" y="3692341"/>
            <a:ext cx="3362741" cy="1277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lvl="1" algn="ctr">
              <a:defRPr/>
            </a:pPr>
            <a:r>
              <a:rPr lang="en-US" sz="8000" noProof="0" dirty="0" err="1" smtClean="0">
                <a:solidFill>
                  <a:schemeClr val="tx1"/>
                </a:solidFill>
                <a:latin typeface="UTM Avo" panose="02040603050506020204" pitchFamily="18" charset="0"/>
                <a:cs typeface="Calibri" pitchFamily="34" charset="0"/>
              </a:rPr>
              <a:t>được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Calibri" pitchFamily="34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B7BC33-C13D-4219-BFDA-9A641D1243A5}"/>
              </a:ext>
            </a:extLst>
          </p:cNvPr>
          <p:cNvSpPr/>
          <p:nvPr/>
        </p:nvSpPr>
        <p:spPr>
          <a:xfrm>
            <a:off x="5072096" y="3692341"/>
            <a:ext cx="2438158" cy="1277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0" dirty="0" err="1" smtClean="0">
                <a:solidFill>
                  <a:srgbClr val="FF0000"/>
                </a:solidFill>
                <a:latin typeface="UTM Avo" panose="02040603050506020204" pitchFamily="18" charset="0"/>
                <a:cs typeface="Calibri" pitchFamily="34" charset="0"/>
              </a:rPr>
              <a:t>ươc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Calibri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49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846D51-AC60-4DB8-91B7-28AD20E8D1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2" y="700585"/>
            <a:ext cx="1097280" cy="5713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811693" y="1281211"/>
            <a:ext cx="1101747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 err="1">
                <a:latin typeface="UTM Avo" panose="02040603050506020204" pitchFamily="18" charset="0"/>
              </a:rPr>
              <a:t>b</a:t>
            </a:r>
            <a:r>
              <a:rPr lang="en-US" sz="5400" dirty="0" err="1" smtClean="0">
                <a:latin typeface="UTM Avo" panose="02040603050506020204" pitchFamily="18" charset="0"/>
              </a:rPr>
              <a:t>ước</a:t>
            </a:r>
            <a:r>
              <a:rPr lang="en-US" sz="5400" dirty="0">
                <a:latin typeface="UTM Avo" panose="02040603050506020204" pitchFamily="18" charset="0"/>
              </a:rPr>
              <a:t>	</a:t>
            </a:r>
            <a:r>
              <a:rPr lang="en-US" sz="5400" dirty="0" smtClean="0">
                <a:latin typeface="UTM Avo" panose="02040603050506020204" pitchFamily="18" charset="0"/>
              </a:rPr>
              <a:t>     </a:t>
            </a:r>
            <a:r>
              <a:rPr lang="en-US" sz="5400" dirty="0" err="1" smtClean="0">
                <a:latin typeface="UTM Avo" panose="02040603050506020204" pitchFamily="18" charset="0"/>
              </a:rPr>
              <a:t>lược</a:t>
            </a:r>
            <a:r>
              <a:rPr lang="en-US" sz="5400" dirty="0">
                <a:latin typeface="UTM Avo" panose="02040603050506020204" pitchFamily="18" charset="0"/>
              </a:rPr>
              <a:t>	</a:t>
            </a:r>
            <a:r>
              <a:rPr lang="en-US" sz="5400" dirty="0" smtClean="0">
                <a:latin typeface="UTM Avo" panose="02040603050506020204" pitchFamily="18" charset="0"/>
              </a:rPr>
              <a:t>   </a:t>
            </a:r>
            <a:r>
              <a:rPr lang="en-US" sz="5400" dirty="0" err="1" smtClean="0">
                <a:latin typeface="UTM Avo" panose="02040603050506020204" pitchFamily="18" charset="0"/>
              </a:rPr>
              <a:t>ngược</a:t>
            </a:r>
            <a:r>
              <a:rPr lang="en-US" sz="5400" dirty="0">
                <a:latin typeface="UTM Avo" panose="02040603050506020204" pitchFamily="18" charset="0"/>
              </a:rPr>
              <a:t>	</a:t>
            </a:r>
            <a:r>
              <a:rPr lang="en-US" sz="5400" dirty="0" err="1" smtClean="0">
                <a:latin typeface="UTM Avo" panose="02040603050506020204" pitchFamily="18" charset="0"/>
              </a:rPr>
              <a:t>nước</a:t>
            </a:r>
            <a:endParaRPr lang="en-US" sz="5400" dirty="0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953362" y="3486978"/>
            <a:ext cx="1174313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 err="1">
                <a:latin typeface="UTM Avo" panose="02040603050506020204" pitchFamily="18" charset="0"/>
              </a:rPr>
              <a:t>l</a:t>
            </a:r>
            <a:r>
              <a:rPr lang="en-US" sz="5400" dirty="0" err="1" smtClean="0">
                <a:latin typeface="UTM Avo" panose="02040603050506020204" pitchFamily="18" charset="0"/>
              </a:rPr>
              <a:t>ướt</a:t>
            </a:r>
            <a:r>
              <a:rPr lang="en-US" sz="5400" dirty="0" smtClean="0">
                <a:latin typeface="UTM Avo" panose="02040603050506020204" pitchFamily="18" charset="0"/>
              </a:rPr>
              <a:t>       </a:t>
            </a:r>
            <a:r>
              <a:rPr lang="en-US" sz="5400" dirty="0" err="1" smtClean="0">
                <a:latin typeface="UTM Avo" panose="02040603050506020204" pitchFamily="18" charset="0"/>
              </a:rPr>
              <a:t>lượt</a:t>
            </a:r>
            <a:r>
              <a:rPr lang="en-US" sz="5400" dirty="0" smtClean="0">
                <a:latin typeface="UTM Avo" panose="02040603050506020204" pitchFamily="18" charset="0"/>
              </a:rPr>
              <a:t>       </a:t>
            </a:r>
            <a:r>
              <a:rPr lang="en-US" sz="5400" dirty="0" err="1" smtClean="0">
                <a:latin typeface="UTM Avo" panose="02040603050506020204" pitchFamily="18" charset="0"/>
              </a:rPr>
              <a:t>mướt</a:t>
            </a:r>
            <a:r>
              <a:rPr lang="en-US" sz="5400" dirty="0" smtClean="0">
                <a:latin typeface="UTM Avo" panose="02040603050506020204" pitchFamily="18" charset="0"/>
              </a:rPr>
              <a:t>      </a:t>
            </a:r>
            <a:r>
              <a:rPr lang="en-US" sz="5400" dirty="0" err="1" smtClean="0">
                <a:latin typeface="UTM Avo" panose="02040603050506020204" pitchFamily="18" charset="0"/>
              </a:rPr>
              <a:t>mượt</a:t>
            </a:r>
            <a:endParaRPr lang="en-US" sz="5400" dirty="0"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1271002" y="1527920"/>
            <a:ext cx="2090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 smtClean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ươc</a:t>
            </a:r>
            <a:r>
              <a:rPr lang="en-GB" sz="5400" dirty="0" smtClean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3728487" y="1530124"/>
            <a:ext cx="2090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 smtClean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ươc</a:t>
            </a:r>
            <a:r>
              <a:rPr lang="en-GB" sz="5400" dirty="0" smtClean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6839767" y="1524624"/>
            <a:ext cx="2090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 smtClean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ươc</a:t>
            </a:r>
            <a:r>
              <a:rPr lang="en-GB" sz="5400" dirty="0" smtClean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9459758" y="1541725"/>
            <a:ext cx="2090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 smtClean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ươc</a:t>
            </a:r>
            <a:r>
              <a:rPr lang="en-GB" sz="5400" dirty="0" smtClean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1089996" y="3752800"/>
            <a:ext cx="2090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 smtClean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ươt</a:t>
            </a:r>
            <a:r>
              <a:rPr lang="en-GB" sz="5400" dirty="0" smtClean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3653506" y="3731780"/>
            <a:ext cx="2090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 smtClean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ươt</a:t>
            </a:r>
            <a:r>
              <a:rPr lang="en-GB" sz="5400" dirty="0" smtClean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6726028" y="3752800"/>
            <a:ext cx="2090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 smtClean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ươt</a:t>
            </a:r>
            <a:r>
              <a:rPr lang="en-GB" sz="5400" dirty="0" smtClean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9617414" y="3751827"/>
            <a:ext cx="2090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 smtClean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ươt</a:t>
            </a:r>
            <a:r>
              <a:rPr lang="en-GB" sz="5400" dirty="0" smtClean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26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3334</TotalTime>
  <Words>97</Words>
  <Application>Microsoft Office PowerPoint</Application>
  <PresentationFormat>Widescreen</PresentationFormat>
  <Paragraphs>46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Arial-Rounded</vt:lpstr>
      <vt:lpstr>Calibri</vt:lpstr>
      <vt:lpstr>HP001 4 hàng</vt:lpstr>
      <vt:lpstr>Lato</vt:lpstr>
      <vt:lpstr>Quicksand Medium</vt:lpstr>
      <vt:lpstr>SVN-Cookies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Techsi.vn</cp:lastModifiedBy>
  <cp:revision>317</cp:revision>
  <dcterms:created xsi:type="dcterms:W3CDTF">2021-06-02T01:34:28Z</dcterms:created>
  <dcterms:modified xsi:type="dcterms:W3CDTF">2023-12-18T05:08:58Z</dcterms:modified>
</cp:coreProperties>
</file>