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2" r:id="rId3"/>
    <p:sldMasterId id="2147483715" r:id="rId4"/>
    <p:sldMasterId id="2147483727" r:id="rId5"/>
    <p:sldMasterId id="2147483739" r:id="rId6"/>
  </p:sldMasterIdLst>
  <p:notesMasterIdLst>
    <p:notesMasterId r:id="rId25"/>
  </p:notesMasterIdLst>
  <p:sldIdLst>
    <p:sldId id="257" r:id="rId7"/>
    <p:sldId id="341" r:id="rId8"/>
    <p:sldId id="343" r:id="rId9"/>
    <p:sldId id="344" r:id="rId10"/>
    <p:sldId id="345" r:id="rId11"/>
    <p:sldId id="346" r:id="rId12"/>
    <p:sldId id="347" r:id="rId13"/>
    <p:sldId id="348" r:id="rId14"/>
    <p:sldId id="2884" r:id="rId15"/>
    <p:sldId id="265" r:id="rId16"/>
    <p:sldId id="2901" r:id="rId17"/>
    <p:sldId id="2890" r:id="rId18"/>
    <p:sldId id="2886" r:id="rId19"/>
    <p:sldId id="2896" r:id="rId20"/>
    <p:sldId id="11611" r:id="rId21"/>
    <p:sldId id="291" r:id="rId22"/>
    <p:sldId id="11609" r:id="rId23"/>
    <p:sldId id="116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kệ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cậu</a:t>
            </a:r>
            <a:r>
              <a:rPr lang="en-US" baseline="0" dirty="0"/>
              <a:t> </a:t>
            </a:r>
            <a:r>
              <a:rPr lang="en-US" baseline="0" dirty="0" err="1"/>
              <a:t>bé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endParaRPr lang="en-US" baseline="0" dirty="0"/>
          </a:p>
          <a:p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tới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2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Ghi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chú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: GV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gọi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HS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trả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lời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đúng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thì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click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chuột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phép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tính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=&gt;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đáp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án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và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1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quả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táo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sẽ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xuất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hiện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. 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64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5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– Tranthao121004@gmail.com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4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4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1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8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9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9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6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3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48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51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81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551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15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46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3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10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53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887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52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6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7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6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54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800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32643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669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192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771625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42364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7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2023/5/27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A055A8-51CE-4E2D-9FF2-E513BA7AA9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5511" y="134091"/>
            <a:ext cx="1691534" cy="16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6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6658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microsoft.com/office/2007/relationships/hdphoto" Target="../media/hdphoto4.wdp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png"/><Relationship Id="rId18" Type="http://schemas.openxmlformats.org/officeDocument/2006/relationships/image" Target="../media/image48.png"/><Relationship Id="rId26" Type="http://schemas.openxmlformats.org/officeDocument/2006/relationships/image" Target="../media/image51.png"/><Relationship Id="rId3" Type="http://schemas.microsoft.com/office/2007/relationships/hdphoto" Target="../media/hdphoto6.wdp"/><Relationship Id="rId21" Type="http://schemas.openxmlformats.org/officeDocument/2006/relationships/image" Target="../media/image25.png"/><Relationship Id="rId7" Type="http://schemas.microsoft.com/office/2007/relationships/hdphoto" Target="../media/hdphoto8.wdp"/><Relationship Id="rId12" Type="http://schemas.openxmlformats.org/officeDocument/2006/relationships/image" Target="../media/image41.png"/><Relationship Id="rId17" Type="http://schemas.openxmlformats.org/officeDocument/2006/relationships/image" Target="../media/image47.png"/><Relationship Id="rId25" Type="http://schemas.openxmlformats.org/officeDocument/2006/relationships/image" Target="../media/image50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20" Type="http://schemas.openxmlformats.org/officeDocument/2006/relationships/image" Target="../media/image60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microsoft.com/office/2007/relationships/hdphoto" Target="../media/hdphoto10.wdp"/><Relationship Id="rId24" Type="http://schemas.microsoft.com/office/2007/relationships/hdphoto" Target="../media/hdphoto12.wdp"/><Relationship Id="rId5" Type="http://schemas.microsoft.com/office/2007/relationships/hdphoto" Target="../media/hdphoto7.wdp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image" Target="../media/image53.png"/><Relationship Id="rId10" Type="http://schemas.openxmlformats.org/officeDocument/2006/relationships/image" Target="../media/image37.png"/><Relationship Id="rId19" Type="http://schemas.microsoft.com/office/2007/relationships/hdphoto" Target="../media/hdphoto11.wdp"/><Relationship Id="rId4" Type="http://schemas.openxmlformats.org/officeDocument/2006/relationships/image" Target="../media/image34.png"/><Relationship Id="rId9" Type="http://schemas.microsoft.com/office/2007/relationships/hdphoto" Target="../media/hdphoto9.wdp"/><Relationship Id="rId14" Type="http://schemas.openxmlformats.org/officeDocument/2006/relationships/image" Target="../media/image44.png"/><Relationship Id="rId22" Type="http://schemas.microsoft.com/office/2007/relationships/hdphoto" Target="../media/hdphoto4.wdp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microsoft.com/office/2007/relationships/media" Target="../media/media2.mp3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6.jpeg"/><Relationship Id="rId11" Type="http://schemas.openxmlformats.org/officeDocument/2006/relationships/image" Target="../media/image59.png"/><Relationship Id="rId5" Type="http://schemas.openxmlformats.org/officeDocument/2006/relationships/notesSlide" Target="../notesSlides/notesSlide5.xml"/><Relationship Id="rId10" Type="http://schemas.microsoft.com/office/2007/relationships/hdphoto" Target="../media/hdphoto14.wdp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15.wdp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2.png"/><Relationship Id="rId11" Type="http://schemas.openxmlformats.org/officeDocument/2006/relationships/slide" Target="slide7.xml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slide" Target="slide5.xml"/><Relationship Id="rId4" Type="http://schemas.openxmlformats.org/officeDocument/2006/relationships/image" Target="../media/image10.png"/><Relationship Id="rId9" Type="http://schemas.openxmlformats.org/officeDocument/2006/relationships/slide" Target="slide4.xml"/><Relationship Id="rId14" Type="http://schemas.openxmlformats.org/officeDocument/2006/relationships/slide" Target="slide8.xml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F15EED-BA32-4781-858E-4135613F257F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38C9DA-301B-455B-AB52-2F577480D6A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7659CC-B213-4039-A10F-727C1355EBFD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43463E2E-CE12-496A-9C9E-EBB613CC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839898-7ABD-4643-B6D2-F4F03FF29E98}"/>
              </a:ext>
            </a:extLst>
          </p:cNvPr>
          <p:cNvSpPr txBox="1"/>
          <p:nvPr/>
        </p:nvSpPr>
        <p:spPr>
          <a:xfrm>
            <a:off x="1020417" y="1379150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/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  1    =   5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B9692-0EE4-4B6E-B636-FC7D1D42A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41" y="1759100"/>
                <a:ext cx="2133918" cy="461665"/>
              </a:xfrm>
              <a:prstGeom prst="rect">
                <a:avLst/>
              </a:prstGeom>
              <a:blipFill>
                <a:blip r:embed="rId5"/>
                <a:stretch>
                  <a:fillRect l="-42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/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   =   10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04DB2F-9199-4AB8-A2CF-35CE738F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09" y="3331777"/>
                <a:ext cx="2268570" cy="461665"/>
              </a:xfrm>
              <a:prstGeom prst="rect">
                <a:avLst/>
              </a:prstGeom>
              <a:blipFill>
                <a:blip r:embed="rId6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99A470F-C30A-4487-8C91-90C2ABC6339A}"/>
              </a:ext>
            </a:extLst>
          </p:cNvPr>
          <p:cNvSpPr txBox="1"/>
          <p:nvPr/>
        </p:nvSpPr>
        <p:spPr>
          <a:xfrm>
            <a:off x="2621091" y="2971168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/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 </a:t>
                </a:r>
                <a:r>
                  <a:rPr lang="vi-VN" sz="1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   =   15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8394F-903C-4AC9-8428-952BE0F1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951" y="4788769"/>
                <a:ext cx="2268570" cy="461665"/>
              </a:xfrm>
              <a:prstGeom prst="rect">
                <a:avLst/>
              </a:prstGeom>
              <a:blipFill>
                <a:blip r:embed="rId7"/>
                <a:stretch>
                  <a:fillRect l="-403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0385654-9D8C-4E1B-971D-A7D4CD5B3D9B}"/>
              </a:ext>
            </a:extLst>
          </p:cNvPr>
          <p:cNvSpPr txBox="1"/>
          <p:nvPr/>
        </p:nvSpPr>
        <p:spPr>
          <a:xfrm>
            <a:off x="2659191" y="4434006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    +    5    +    5    =   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571344-B055-4BED-A4FC-98189BBCA889}"/>
              </a:ext>
            </a:extLst>
          </p:cNvPr>
          <p:cNvSpPr txBox="1"/>
          <p:nvPr/>
        </p:nvSpPr>
        <p:spPr>
          <a:xfrm>
            <a:off x="1021812" y="521724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484CD-333B-4B2E-A5E4-27FE345ADF7D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6AB3E5-BD5B-4220-A232-A70C9371BB2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C0D58BF4-10BF-4FF6-879B-03CA4C88BFF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4CBE6E-DA66-4465-AAB5-69EC7ED0F15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F782563-B203-4C22-BDEF-8F7E189D6426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6ADCE9-CB8F-4F11-8347-97EF7A12F4A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C7AECC-B4AB-49E7-A191-A9DAC4A26D2C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77056FF-7A35-444E-B3E2-DD61EAF3E777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EA1463-1183-41D9-9099-4F87977B909F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ABCBA0-ED3C-463D-A028-B1D7CED9C851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48A1357-96AD-49A8-938F-42ABCA14CC53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A68675A-042F-4382-AEC3-94A8157F6BC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E904D5E-D9AA-430D-B22F-D9ED0FB9378A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E3A27B2-4CE7-4E40-A971-28B5DBFAE24E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8DD4084-2461-4F82-8EAB-20A3D289F234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906C412-D2D0-4D4D-B9C2-F6BA39B813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A352FD-30AC-4EA5-AE2E-F43946CB9551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FF38AB9-5B9B-4CB2-AAD1-ACA0543189F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EAF0C0B-3E88-4641-8F58-CB0BE38E8BD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C554D30-4460-4066-BF69-0D222AB57471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F440754-D7B4-4C9C-8BD0-0A6E84C883D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D3DBE0F-D087-439C-A95E-8A9C5BB265F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1CEB0-C8AD-4D64-85FF-E1E66A0236C6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894ACA-B012-4B7E-99E9-C4093DFB258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3F45BC-A3F6-4A26-AC35-09F89C4A2F83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21DB187-2066-4905-BB63-D5487080B30A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B9F2970-8729-4E03-94AA-4391B5F7A716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4B8635-EE1D-4B40-86A1-056301A7BC29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3156465-3F02-4C09-84F4-22A9B26D0C1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3879788-BAFA-4625-8E79-89F901BA7AC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B0F22B9-0999-4B5E-806A-56951999012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E984501-8614-4B21-96C9-D7CA1B95B92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F446A7-8C82-4DD6-B25A-9C9C890B2817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727ABD-4FE0-47DF-8457-BCEF014F8E6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CB4D1F8-D64E-4073-9F75-DC69CE413D1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F721D4D-AAD5-4D9D-A09C-8337E8AABC05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4FCE9AC-708D-40B1-9856-B06F82FBA61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33A2B6D-297F-4E49-957A-5D6BDAD9690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75DC2C1-FD4B-4DD3-B12E-355D92CC1A6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517CC49-3E44-436E-A83F-B18F6E83434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C184CAA-A1A2-454B-AEB0-E0F5B43E7BFF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B621D9-2032-4830-B024-2DCE9B13AB2F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C0650B61-7975-4DC2-BBF3-1CF50DC2ED8E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7F29A7B-4EA4-465B-938B-94B6D6CCC000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09A477E-6F98-42ED-A9F9-6E023C83596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A13E3A-DCAB-466A-8BD7-524DA5930B95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48310B-B459-483A-9F85-FC191D863B83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F1AB402-1CF9-4C57-BB41-9D42AE984291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F06B10-E131-4F44-91D0-47AC3E25A9CE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350EDD-0642-4351-836A-613049918F21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340CDBF-E8DE-4EB6-A816-CD70EBEF3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FBC0DC1-8EAE-4CE8-A1CD-0E1F9301E56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7CD3FC-4202-4EE9-B8E9-C608848818D0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ba bằng mười lăm.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647A5BF1-7BB2-4B37-B43E-18F634A13EA4}"/>
              </a:ext>
            </a:extLst>
          </p:cNvPr>
          <p:cNvSpPr/>
          <p:nvPr/>
        </p:nvSpPr>
        <p:spPr>
          <a:xfrm>
            <a:off x="2700579" y="5267767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7E7C850-6931-448B-9E52-EBDF9FBC1AF8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4DFEE6-6D79-485E-9A1A-CB8EBAB9B36F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B25E5B64-AC13-471F-A9D3-9DB5F4B39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39C8271-B2E0-44AF-9529-1B2D33321FBB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4FAEE19-DBAA-4142-BA12-12B330EA88D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/>
              <p:nvPr/>
            </p:nvSpPr>
            <p:spPr>
              <a:xfrm>
                <a:off x="2765427" y="5264607"/>
                <a:ext cx="6473567" cy="967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83BE761-E665-4F0A-8CDE-736BF1434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64607"/>
                <a:ext cx="6473567" cy="967188"/>
              </a:xfrm>
              <a:prstGeom prst="rect">
                <a:avLst/>
              </a:prstGeom>
              <a:blipFill>
                <a:blip r:embed="rId10"/>
                <a:stretch>
                  <a:fillRect l="-847" b="-10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20D0A85-7D2D-4EF1-A1A6-A7710275DDA3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4157C61-2626-494F-9B4D-227950F33039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860530A-0850-4D1F-81F1-32E2685FC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9DB706F3-7923-4944-9580-1B6D5076DD11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5212971-4A9A-4E71-B69C-D06C65B33B06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79" grpId="0" animBg="1"/>
      <p:bldP spid="8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135924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5" y="3812719"/>
            <a:ext cx="857250" cy="2857500"/>
          </a:xfrm>
          <a:prstGeom prst="rect">
            <a:avLst/>
          </a:prstGeom>
        </p:spPr>
      </p:pic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873810" y="135045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60099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60099"/>
                  </p:ext>
                </p:extLst>
              </p:nvPr>
            </p:nvGraphicFramePr>
            <p:xfrm>
              <a:off x="8114322" y="325967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</a:t>
                          </a:r>
                          <a:r>
                            <a:rPr lang="en-US" sz="2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vi-VN" sz="2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91304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193407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290217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390217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490217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590217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690217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798901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889130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9" t="-989130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10252097" y="2528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10252097" y="311386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10252097" y="365591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10252097" y="423443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10252097" y="479089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10252097" y="534735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CFA16-2F70-4FDE-A1F1-90EB3B03ADAC}"/>
              </a:ext>
            </a:extLst>
          </p:cNvPr>
          <p:cNvGrpSpPr/>
          <p:nvPr/>
        </p:nvGrpSpPr>
        <p:grpSpPr>
          <a:xfrm>
            <a:off x="-66843" y="1672691"/>
            <a:ext cx="5159375" cy="4280056"/>
            <a:chOff x="561975" y="1873675"/>
            <a:chExt cx="5159375" cy="42800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30284D-2EC8-45F0-ABC8-F2C4CC89A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CC7A7-7DEB-451F-8BC2-1EAF4D4009A4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nhân mười </a:t>
              </a:r>
              <a:r>
                <a:rPr lang="vi-VN" sz="2200" i="1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bằng năm </a:t>
              </a:r>
              <a:r>
                <a:rPr lang="vi-VN" sz="2200" i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mươi.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8467010" y="844823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3430868" y="3389991"/>
            <a:ext cx="162095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2655896" y="3937149"/>
            <a:ext cx="506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Tích là các số tăng dần hơn kém nhau 5 đơn vị từ 5 đến 50.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9205308" y="857498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10134279" y="857498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1E0003-9CBE-4CE3-8FBF-6767AF1824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D531E-2C2E-425F-B6A8-8B82398983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503DC7-C28D-4354-BFBE-56D04103926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CAD2A-72C7-4A3C-BC0D-DC5C8E082E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1116D-1395-4956-A971-1098DA8DD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2BCCC-19F4-4CF3-9EC4-B03E7D7C9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B878B-4BE7-41C9-8489-76B635F4564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CE0F8E-5B4F-4EA7-933E-6B4F03AF49E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C6F0E7-54D0-4BA4-942C-B734906E0C6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4CD58-36D7-4CAA-8F7F-74693BB0E44C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F3DA19-7375-4072-93A8-80ECF9A6166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C4C783-9F38-4600-9EF3-A7BBF66F55E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5D8886C-B8BF-4252-B397-4A65ED948AF7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</a:t>
            </a:r>
            <a:endParaRPr lang="vi-VN" sz="3200" b="1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8F0740-AA4D-4877-87B1-24AD78CEBAAA}"/>
              </a:ext>
            </a:extLst>
          </p:cNvPr>
          <p:cNvGrpSpPr/>
          <p:nvPr/>
        </p:nvGrpSpPr>
        <p:grpSpPr>
          <a:xfrm>
            <a:off x="1569706" y="1554118"/>
            <a:ext cx="1087458" cy="461666"/>
            <a:chOff x="1870518" y="1440653"/>
            <a:chExt cx="1087458" cy="4515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79644B-8706-45E7-8E25-75AA56C29274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4845191-D7A6-460E-9F33-BBEDF778F4E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DA0756-2AD9-44DD-A25C-B3ADE4BB97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92443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latin typeface="Calibri" panose="020F0502020204030204" pitchFamily="34" charset="0"/>
                    <a:ea typeface="Arial-Rounded" panose="020B0500000000000000" pitchFamily="34" charset="0"/>
                    <a:cs typeface="Calibri" panose="020F0502020204030204" pitchFamily="34" charset="0"/>
                  </a:rPr>
                  <a:t>Số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6CEA4F-3008-49E4-9786-025C23542C0A}"/>
                </a:ext>
              </a:extLst>
            </p:cNvPr>
            <p:cNvSpPr txBox="1"/>
            <p:nvPr/>
          </p:nvSpPr>
          <p:spPr>
            <a:xfrm>
              <a:off x="2630642" y="1440653"/>
              <a:ext cx="32733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atin typeface="Calibri" panose="020F0502020204030204" pitchFamily="34" charset="0"/>
                  <a:ea typeface="Arial-Rounded" panose="020B0500000000000000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B9FCDE49-53D1-4E20-966A-C10A23C96D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22279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17">
                <a:extLst>
                  <a:ext uri="{FF2B5EF4-FFF2-40B4-BE49-F238E27FC236}">
                    <a16:creationId xmlns:a16="http://schemas.microsoft.com/office/drawing/2014/main" id="{B9FCDE49-53D1-4E20-966A-C10A23C96D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22279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3" name="Picture 4" descr="Không có mô tả.">
            <a:extLst>
              <a:ext uri="{FF2B5EF4-FFF2-40B4-BE49-F238E27FC236}">
                <a16:creationId xmlns:a16="http://schemas.microsoft.com/office/drawing/2014/main" id="{FAB3631E-BA74-48DA-A60D-AE9E1B8D2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C2D955-B32A-4109-94BF-4C2C69B7141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FA7F45-9365-40E9-8289-F134939AB7EC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FA4DEE-B2DC-4483-91F6-875694EADE21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F25A57-4E80-4FC4-AD1D-054EB80E5AA2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44A404-BEB0-4D89-A88A-2647B6DBAE7E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50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148C40-83AF-406D-9702-8EE0EDCCF7D1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2B27493-7889-480A-A30E-00B4D1085D1F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</a:t>
            </a:r>
            <a:endParaRPr lang="vi-VN" sz="3200" b="1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A3D4E6-F519-4C7C-93CC-DE2F6CAC9705}"/>
              </a:ext>
            </a:extLst>
          </p:cNvPr>
          <p:cNvSpPr txBox="1"/>
          <p:nvPr/>
        </p:nvSpPr>
        <p:spPr>
          <a:xfrm>
            <a:off x="1358265" y="2578975"/>
            <a:ext cx="3612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Tìm cánh hoa cho ong đậu.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78373F-A655-443E-B69A-71F4418F5A5F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AFE0D3-5AB1-475E-B1B2-5692078AFA02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CD3AC1B-4658-4946-A787-67254000B6FD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24AAF9-DF39-499E-924F-E2D41EABD486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ADC299-FF26-465F-86C9-0ED510CAEFE3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50F2A3-7FB0-4C34-9D5F-66B018D070E7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373339" y="1380623"/>
            <a:ext cx="5881072" cy="5748604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854503" y="4352377"/>
            <a:ext cx="1677852" cy="27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4" y="317543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04" name="Rounded Rectangle 103"/>
          <p:cNvSpPr/>
          <p:nvPr/>
        </p:nvSpPr>
        <p:spPr>
          <a:xfrm>
            <a:off x="5075943" y="225345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 .?. = 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07767" y="404199"/>
            <a:ext cx="5471576" cy="738521"/>
            <a:chOff x="2421141" y="730782"/>
            <a:chExt cx="5471576" cy="738521"/>
          </a:xfrm>
        </p:grpSpPr>
        <p:sp>
          <p:nvSpPr>
            <p:cNvPr id="10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rgbClr val="B9ED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04694" y="792338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9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 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107767" y="394456"/>
            <a:ext cx="5471576" cy="738521"/>
            <a:chOff x="2421141" y="730782"/>
            <a:chExt cx="5471576" cy="738521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92570" y="2364954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8695" y="-1245231"/>
            <a:ext cx="609600" cy="6096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32" y="3734955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" name="Rounded Rectangle 84"/>
          <p:cNvSpPr/>
          <p:nvPr/>
        </p:nvSpPr>
        <p:spPr>
          <a:xfrm>
            <a:off x="5075943" y="3293413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 x .?. = 10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92570" y="3422494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43" y="1529869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Rounded Rectangle 87"/>
          <p:cNvSpPr/>
          <p:nvPr/>
        </p:nvSpPr>
        <p:spPr>
          <a:xfrm>
            <a:off x="5075943" y="4352377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 .?. = 15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74985" y="4481458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7" y="2027647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1" name="Rounded Rectangle 90"/>
          <p:cNvSpPr/>
          <p:nvPr/>
        </p:nvSpPr>
        <p:spPr>
          <a:xfrm>
            <a:off x="7397387" y="225345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4 = .?.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657627" y="2345945"/>
            <a:ext cx="7569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2" y="3004358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Rounded Rectangle 97"/>
          <p:cNvSpPr/>
          <p:nvPr/>
        </p:nvSpPr>
        <p:spPr>
          <a:xfrm>
            <a:off x="7397387" y="3300967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5 = .?.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735615" y="3412463"/>
            <a:ext cx="6319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47" y="4122777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1" name="Rounded Rectangle 100"/>
          <p:cNvSpPr/>
          <p:nvPr/>
        </p:nvSpPr>
        <p:spPr>
          <a:xfrm>
            <a:off x="7397387" y="434858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6 = .?.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619351" y="4460083"/>
            <a:ext cx="6319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3" y="2008638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Rounded Rectangle 113"/>
          <p:cNvSpPr/>
          <p:nvPr/>
        </p:nvSpPr>
        <p:spPr>
          <a:xfrm>
            <a:off x="9811083" y="2234449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.?. x 7 = 35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012249" y="2332740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3" y="3485230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7" name="Rounded Rectangle 116"/>
          <p:cNvSpPr/>
          <p:nvPr/>
        </p:nvSpPr>
        <p:spPr>
          <a:xfrm>
            <a:off x="9811083" y="3301473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.?. x 8 = 40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957055" y="3442567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09" y="2618082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0" name="Rounded Rectangle 119"/>
          <p:cNvSpPr/>
          <p:nvPr/>
        </p:nvSpPr>
        <p:spPr>
          <a:xfrm>
            <a:off x="9811083" y="4348588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.? x 9 = 45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850592" y="4460083"/>
            <a:ext cx="4254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006" y="-1195002"/>
            <a:ext cx="609600" cy="609600"/>
          </a:xfrm>
          <a:prstGeom prst="rect">
            <a:avLst/>
          </a:prstGeom>
        </p:spPr>
      </p:pic>
      <p:pic>
        <p:nvPicPr>
          <p:cNvPr id="123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1229" y="-1120208"/>
            <a:ext cx="609600" cy="609600"/>
          </a:xfrm>
          <a:prstGeom prst="rect">
            <a:avLst/>
          </a:prstGeom>
        </p:spPr>
      </p:pic>
      <p:pic>
        <p:nvPicPr>
          <p:cNvPr id="12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9720" y="-1206824"/>
            <a:ext cx="609600" cy="609600"/>
          </a:xfrm>
          <a:prstGeom prst="rect">
            <a:avLst/>
          </a:prstGeom>
        </p:spPr>
      </p:pic>
      <p:pic>
        <p:nvPicPr>
          <p:cNvPr id="12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77409" y="-1156595"/>
            <a:ext cx="609600" cy="609600"/>
          </a:xfrm>
          <a:prstGeom prst="rect">
            <a:avLst/>
          </a:prstGeom>
        </p:spPr>
      </p:pic>
      <p:pic>
        <p:nvPicPr>
          <p:cNvPr id="12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79644" y="-1081801"/>
            <a:ext cx="609600" cy="609600"/>
          </a:xfrm>
          <a:prstGeom prst="rect">
            <a:avLst/>
          </a:prstGeom>
        </p:spPr>
      </p:pic>
      <p:pic>
        <p:nvPicPr>
          <p:cNvPr id="12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4053" y="-1226349"/>
            <a:ext cx="609600" cy="609600"/>
          </a:xfrm>
          <a:prstGeom prst="rect">
            <a:avLst/>
          </a:prstGeom>
        </p:spPr>
      </p:pic>
      <p:pic>
        <p:nvPicPr>
          <p:cNvPr id="12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1742" y="-1176120"/>
            <a:ext cx="609600" cy="609600"/>
          </a:xfrm>
          <a:prstGeom prst="rect">
            <a:avLst/>
          </a:prstGeom>
        </p:spPr>
      </p:pic>
      <p:pic>
        <p:nvPicPr>
          <p:cNvPr id="12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03977" y="-1101326"/>
            <a:ext cx="609600" cy="609600"/>
          </a:xfrm>
          <a:prstGeom prst="rect">
            <a:avLst/>
          </a:prstGeom>
        </p:spPr>
      </p:pic>
      <p:pic>
        <p:nvPicPr>
          <p:cNvPr id="24" name="Tieng-yeah-tre-con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048.693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761004" y="1722847"/>
            <a:ext cx="609600" cy="609600"/>
          </a:xfrm>
          <a:prstGeom prst="rect">
            <a:avLst/>
          </a:prstGeom>
        </p:spPr>
      </p:pic>
      <p:sp>
        <p:nvSpPr>
          <p:cNvPr id="60" name="Rounded Rectangle 119">
            <a:extLst>
              <a:ext uri="{FF2B5EF4-FFF2-40B4-BE49-F238E27FC236}">
                <a16:creationId xmlns:a16="http://schemas.microsoft.com/office/drawing/2014/main" id="{2592DA8D-4B77-461A-901F-79E025C5F653}"/>
              </a:ext>
            </a:extLst>
          </p:cNvPr>
          <p:cNvSpPr/>
          <p:nvPr/>
        </p:nvSpPr>
        <p:spPr>
          <a:xfrm>
            <a:off x="7397387" y="5578903"/>
            <a:ext cx="2207144" cy="8077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x 10 = .?.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1FC994-8518-4FAE-906C-86339BB0EA92}"/>
              </a:ext>
            </a:extLst>
          </p:cNvPr>
          <p:cNvSpPr txBox="1"/>
          <p:nvPr/>
        </p:nvSpPr>
        <p:spPr>
          <a:xfrm>
            <a:off x="8881816" y="5690399"/>
            <a:ext cx="7227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EC7FEDC-E8B2-46C5-929B-B85CDECDE9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24" y="279962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AABE47EE-192C-48D0-9418-AAE1402B8E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285.8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29241" y="4814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0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00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00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0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0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8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"/>
                            </p:stCondLst>
                            <p:childTnLst>
                              <p:par>
                                <p:cTn id="1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3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22" grpId="0" animBg="1"/>
      <p:bldP spid="86" grpId="0" animBg="1"/>
      <p:bldP spid="89" grpId="0" animBg="1"/>
      <p:bldP spid="92" grpId="0" animBg="1"/>
      <p:bldP spid="99" grpId="0" animBg="1"/>
      <p:bldP spid="102" grpId="0" animBg="1"/>
      <p:bldP spid="115" grpId="0" animBg="1"/>
      <p:bldP spid="118" grpId="0" animBg="1"/>
      <p:bldP spid="121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54ACE941-CB61-47B6-9359-8FF7758F6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C4A874-E067-431C-9B0B-A654AFDCD499}"/>
              </a:ext>
            </a:extLst>
          </p:cNvPr>
          <p:cNvSpPr txBox="1"/>
          <p:nvPr/>
        </p:nvSpPr>
        <p:spPr>
          <a:xfrm>
            <a:off x="3666745" y="3024259"/>
            <a:ext cx="45643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5400" b="1" dirty="0" err="1">
                <a:solidFill>
                  <a:srgbClr val="FFFF66"/>
                </a:solidFill>
                <a:latin typeface="Calibri" panose="020F0502020204030204"/>
              </a:rPr>
              <a:t>nhân</a:t>
            </a:r>
            <a:r>
              <a:rPr lang="en-US" sz="5400" b="1" dirty="0">
                <a:solidFill>
                  <a:srgbClr val="FFFF66"/>
                </a:solidFill>
                <a:latin typeface="Calibri" panose="020F0502020204030204"/>
              </a:rPr>
              <a:t> 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FE05B2-30A5-43E7-B606-2CF2B265ED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2823" y="1774186"/>
            <a:ext cx="1070550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13556"/>
          <a:stretch/>
        </p:blipFill>
        <p:spPr>
          <a:xfrm>
            <a:off x="15081" y="47440"/>
            <a:ext cx="12161838" cy="664808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59387" y="845716"/>
            <a:ext cx="3595878" cy="1390360"/>
          </a:xfrm>
          <a:prstGeom prst="wedgeRoundRectCallout">
            <a:avLst>
              <a:gd name="adj1" fmla="val 49497"/>
              <a:gd name="adj2" fmla="val 77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CÙNG CHÚNG TỚ ĐI SIÊU THỊ NÀO!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3" y="2590800"/>
            <a:ext cx="4124325" cy="23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97" b="82436" l="5600" r="92000">
                        <a14:foregroundMark x1="26700" y1="17564" x2="72300" y2="17564"/>
                        <a14:foregroundMark x1="78400" y1="15897" x2="78400" y2="15897"/>
                        <a14:foregroundMark x1="18800" y1="15256" x2="21900" y2="18974"/>
                        <a14:foregroundMark x1="80900" y1="15256" x2="82400" y2="18333"/>
                        <a14:foregroundMark x1="84500" y1="24744" x2="84500" y2="38077"/>
                        <a14:foregroundMark x1="16000" y1="14744" x2="16300" y2="32821"/>
                        <a14:foregroundMark x1="15500" y1="17051" x2="15500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r="7882" b="19333"/>
          <a:stretch/>
        </p:blipFill>
        <p:spPr>
          <a:xfrm>
            <a:off x="3505200" y="-393649"/>
            <a:ext cx="5105400" cy="51611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52" y="2290607"/>
            <a:ext cx="2282723" cy="480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lol | Tynk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94" y="1800050"/>
            <a:ext cx="451045" cy="5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unk Food Cartoon clipart - Snack, Food, transparent clip art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414" l="9961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66" y="2479621"/>
            <a:ext cx="602334" cy="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xếp hạng Top list thông tin hay nhất về chủ đề bánh gạo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75" b="97375" l="9875" r="90125">
                        <a14:foregroundMark x1="24625" y1="39625" x2="24500" y2="61375"/>
                        <a14:foregroundMark x1="24875" y1="68750" x2="25500" y2="8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5774" y="3031934"/>
            <a:ext cx="1068452" cy="1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ownload HD Milk Cartoon Png - Milk Transparent PNG Image - NicePNG.com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/>
        </p:blipFill>
        <p:spPr bwMode="auto">
          <a:xfrm>
            <a:off x="6385416" y="1085362"/>
            <a:ext cx="338467" cy="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range Clipart. Free Download Transparent .PNG or Vector | Creazilla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35" y="1070883"/>
            <a:ext cx="281312" cy="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2590800" y="4191000"/>
            <a:ext cx="2758440" cy="2424884"/>
          </a:xfrm>
          <a:prstGeom prst="rect">
            <a:avLst/>
          </a:prstGeom>
        </p:spPr>
      </p:pic>
      <p:sp>
        <p:nvSpPr>
          <p:cNvPr id="7" name="Arrow: Right 6">
            <a:hlinkClick r:id="rId22" action="ppaction://hlinksldjump"/>
            <a:extLst>
              <a:ext uri="{FF2B5EF4-FFF2-40B4-BE49-F238E27FC236}">
                <a16:creationId xmlns:a16="http://schemas.microsoft.com/office/drawing/2014/main" id="{AEA6A182-6535-43C2-B35B-D82F7ABAF158}"/>
              </a:ext>
            </a:extLst>
          </p:cNvPr>
          <p:cNvSpPr/>
          <p:nvPr/>
        </p:nvSpPr>
        <p:spPr>
          <a:xfrm>
            <a:off x="10500852" y="5928852"/>
            <a:ext cx="1443658" cy="687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0001E-7 -4.07407E-6 L -0.06122 0.47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" y="2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05E-6 4.81481E-6 L -0.11395 0.55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4" y="2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084E-6 -1.85185E-6 L -0.23809 0.5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4" y="2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2581E-6 -4.07407E-6 L -0.17569 0.33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612E-6 2.59259E-6 L -0.28808 0.2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1" y="10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1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54792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lang="en-US" sz="6000" kern="0" noProof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6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55391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3 = ?</a:t>
            </a:r>
          </a:p>
        </p:txBody>
      </p:sp>
    </p:spTree>
    <p:extLst>
      <p:ext uri="{BB962C8B-B14F-4D97-AF65-F5344CB8AC3E}">
        <p14:creationId xmlns:p14="http://schemas.microsoft.com/office/powerpoint/2010/main" val="27094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4" name="Picture 16" descr="Orange Clipart. Free Download Transparent .PNG or Vector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11" y="79584"/>
            <a:ext cx="281312" cy="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422195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8</a:t>
            </a:r>
            <a:endParaRPr kumimoji="0" lang="vi-VN" sz="6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54556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4281889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259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30056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0826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95390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5 = ?</a:t>
            </a:r>
          </a:p>
        </p:txBody>
      </p:sp>
    </p:spTree>
    <p:extLst>
      <p:ext uri="{BB962C8B-B14F-4D97-AF65-F5344CB8AC3E}">
        <p14:creationId xmlns:p14="http://schemas.microsoft.com/office/powerpoint/2010/main" val="3350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2" name="Picture 14" descr="Download HD Milk Cartoon Png - Milk Transparent PNG Image - NicePNG.co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/>
        </p:blipFill>
        <p:spPr bwMode="auto">
          <a:xfrm>
            <a:off x="11606044" y="152401"/>
            <a:ext cx="338467" cy="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12</a:t>
            </a:r>
            <a:endParaRPr kumimoji="0" lang="vi-VN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61914" y="548218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C.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16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559134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6 = ?</a:t>
            </a:r>
          </a:p>
        </p:txBody>
      </p:sp>
    </p:spTree>
    <p:extLst>
      <p:ext uri="{BB962C8B-B14F-4D97-AF65-F5344CB8AC3E}">
        <p14:creationId xmlns:p14="http://schemas.microsoft.com/office/powerpoint/2010/main" val="18013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5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Junk Food Cartoon clipart - Snack, Food, transparent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14" l="9961" r="91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176" y="152400"/>
            <a:ext cx="602334" cy="6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64398" y="3048001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6945" y="4236478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</a:t>
            </a:r>
            <a:r>
              <a:rPr lang="en-US" sz="4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704" y="3107940"/>
            <a:ext cx="798097" cy="7827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4306778"/>
            <a:ext cx="807556" cy="7783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9 = 20.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hay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95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" y="-152400"/>
            <a:ext cx="12161838" cy="701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937846"/>
            <a:ext cx="2267110" cy="249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7" y="937846"/>
            <a:ext cx="2282723" cy="2498193"/>
          </a:xfrm>
          <a:prstGeom prst="rect">
            <a:avLst/>
          </a:prstGeom>
        </p:spPr>
      </p:pic>
      <p:pic>
        <p:nvPicPr>
          <p:cNvPr id="2060" name="Picture 12" descr="Bảng xếp hạng Top list thông tin hay nhất về chủ đề bánh gạ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75" b="97375" l="9875" r="90125">
                        <a14:foregroundMark x1="24625" y1="39625" x2="24500" y2="61375"/>
                        <a14:foregroundMark x1="24875" y1="68750" x2="25500" y2="8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697" y="-152400"/>
            <a:ext cx="1068452" cy="1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4080510"/>
            <a:ext cx="1311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77757" y="4945889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0304" y="3703117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B8897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063" y="5005828"/>
            <a:ext cx="798097" cy="7827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94" y="3773417"/>
            <a:ext cx="807556" cy="778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99056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2 x 7 = 14.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hay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sai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2F2FF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6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337845" y="2005855"/>
            <a:ext cx="7303602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NHÂN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523</Words>
  <Application>Microsoft Office PowerPoint</Application>
  <PresentationFormat>Widescreen</PresentationFormat>
  <Paragraphs>124</Paragraphs>
  <Slides>18</Slides>
  <Notes>7</Notes>
  <HiddenSlides>0</HiddenSlides>
  <MMClips>11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等线</vt:lpstr>
      <vt:lpstr>等线 Light</vt:lpstr>
      <vt:lpstr>DFPOP1-W9</vt:lpstr>
      <vt:lpstr>Gochi Hand</vt:lpstr>
      <vt:lpstr>zihun7hao-wennuantongzhiti</vt:lpstr>
      <vt:lpstr>印品黑体</vt:lpstr>
      <vt:lpstr>Arial</vt:lpstr>
      <vt:lpstr>Arial-Rounded</vt:lpstr>
      <vt:lpstr>Calibri</vt:lpstr>
      <vt:lpstr>Calibri Light</vt:lpstr>
      <vt:lpstr>Cambria</vt:lpstr>
      <vt:lpstr>Cambria Math</vt:lpstr>
      <vt:lpstr>Microsoft YaHei</vt:lpstr>
      <vt:lpstr>Patrick Hand</vt:lpstr>
      <vt:lpstr>Patrick Hand SC</vt:lpstr>
      <vt:lpstr>Times New Roman</vt:lpstr>
      <vt:lpstr>自定义设计方案</vt:lpstr>
      <vt:lpstr>第一PPT，www.1ppt.com</vt:lpstr>
      <vt:lpstr>Office 主题​​</vt:lpstr>
      <vt:lpstr>1_Office Theme</vt:lpstr>
      <vt:lpstr>4_Office 主题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19</cp:revision>
  <dcterms:created xsi:type="dcterms:W3CDTF">2021-07-09T06:30:31Z</dcterms:created>
  <dcterms:modified xsi:type="dcterms:W3CDTF">2023-05-27T08:26:18Z</dcterms:modified>
</cp:coreProperties>
</file>