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396" r:id="rId2"/>
    <p:sldId id="256" r:id="rId3"/>
    <p:sldId id="395" r:id="rId4"/>
    <p:sldId id="389" r:id="rId5"/>
    <p:sldId id="390" r:id="rId6"/>
    <p:sldId id="391" r:id="rId7"/>
    <p:sldId id="307" r:id="rId8"/>
    <p:sldId id="392" r:id="rId9"/>
    <p:sldId id="271" r:id="rId10"/>
    <p:sldId id="394" r:id="rId11"/>
    <p:sldId id="257" r:id="rId12"/>
    <p:sldId id="258" r:id="rId13"/>
    <p:sldId id="259" r:id="rId14"/>
    <p:sldId id="397" r:id="rId15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89A"/>
    <a:srgbClr val="E07235"/>
    <a:srgbClr val="EB54E9"/>
    <a:srgbClr val="D34CD6"/>
    <a:srgbClr val="D8F3FC"/>
    <a:srgbClr val="EF5F5F"/>
    <a:srgbClr val="9CDCF8"/>
    <a:srgbClr val="BED096"/>
    <a:srgbClr val="FDE59B"/>
    <a:srgbClr val="B347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68" autoAdjust="0"/>
    <p:restoredTop sz="94660"/>
  </p:normalViewPr>
  <p:slideViewPr>
    <p:cSldViewPr snapToGrid="0">
      <p:cViewPr varScale="1">
        <p:scale>
          <a:sx n="91" d="100"/>
          <a:sy n="91" d="100"/>
        </p:scale>
        <p:origin x="34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830305-49A8-4165-A1D2-BCB5F067DC30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28B68B-9B7A-4158-9FD2-CD55642E04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8427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272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  <p:bldP spid="48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523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2156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9485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086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4217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66821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038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7935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08953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667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44400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933638-6E2C-476F-8422-F6591ED586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8C348-9319-474C-8B75-115F58603333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8D0DABD-158D-4EAD-8A00-978D801E94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46B300-209D-4C14-9EA9-82EB56C5A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8DC18-406E-4BC5-B482-EC0379FEB1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5198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595427-2A44-4BE9-96CA-1254554589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111C06-EF1B-47C4-9F44-A2045BD3E7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F092DD-C820-4E1C-895E-125E780824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8C348-9319-474C-8B75-115F58603333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6DF57B-7920-4F30-8B6C-18A6B7CDA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31CAAF-B7ED-40C2-9131-F7737C79D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8DC18-406E-4BC5-B482-EC0379FEB1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4878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599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709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8867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74" r:id="rId5"/>
    <p:sldLayoutId id="2147483662" r:id="rId6"/>
    <p:sldLayoutId id="2147483663" r:id="rId7"/>
    <p:sldLayoutId id="2147483664" r:id="rId8"/>
    <p:sldLayoutId id="2147483665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  <p:sldLayoutId id="2147483682" r:id="rId17"/>
    <p:sldLayoutId id="2147483683" r:id="rId18"/>
    <p:sldLayoutId id="2147483684" r:id="rId19"/>
    <p:sldLayoutId id="2147483685" r:id="rId20"/>
    <p:sldLayoutId id="2147483686" r:id="rId21"/>
    <p:sldLayoutId id="2147483687" r:id="rId22"/>
    <p:sldLayoutId id="2147483688" r:id="rId23"/>
    <p:sldLayoutId id="2147483689" r:id="rId24"/>
    <p:sldLayoutId id="2147483690" r:id="rId25"/>
    <p:sldLayoutId id="2147483691" r:id="rId26"/>
    <p:sldLayoutId id="2147483692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Relationship Id="rId5" Type="http://schemas.openxmlformats.org/officeDocument/2006/relationships/image" Target="NUL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12.gif"/><Relationship Id="rId12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11" Type="http://schemas.openxmlformats.org/officeDocument/2006/relationships/image" Target="../media/image15.gif"/><Relationship Id="rId5" Type="http://schemas.openxmlformats.org/officeDocument/2006/relationships/audio" Target="../media/audio2.wav"/><Relationship Id="rId10" Type="http://schemas.microsoft.com/office/2007/relationships/hdphoto" Target="../media/hdphoto2.wdp"/><Relationship Id="rId4" Type="http://schemas.openxmlformats.org/officeDocument/2006/relationships/audio" Target="../media/audio1.wav"/><Relationship Id="rId9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12.gif"/><Relationship Id="rId12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11" Type="http://schemas.openxmlformats.org/officeDocument/2006/relationships/image" Target="../media/image15.gif"/><Relationship Id="rId5" Type="http://schemas.openxmlformats.org/officeDocument/2006/relationships/audio" Target="../media/audio2.wav"/><Relationship Id="rId10" Type="http://schemas.microsoft.com/office/2007/relationships/hdphoto" Target="../media/hdphoto2.wdp"/><Relationship Id="rId4" Type="http://schemas.openxmlformats.org/officeDocument/2006/relationships/audio" Target="../media/audio1.wav"/><Relationship Id="rId9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12.gif"/><Relationship Id="rId12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11" Type="http://schemas.openxmlformats.org/officeDocument/2006/relationships/image" Target="../media/image15.gif"/><Relationship Id="rId5" Type="http://schemas.openxmlformats.org/officeDocument/2006/relationships/audio" Target="../media/audio1.wav"/><Relationship Id="rId10" Type="http://schemas.microsoft.com/office/2007/relationships/hdphoto" Target="../media/hdphoto2.wdp"/><Relationship Id="rId4" Type="http://schemas.openxmlformats.org/officeDocument/2006/relationships/audio" Target="../media/audio2.wav"/><Relationship Id="rId9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12.gif"/><Relationship Id="rId12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11" Type="http://schemas.openxmlformats.org/officeDocument/2006/relationships/image" Target="../media/image15.gif"/><Relationship Id="rId5" Type="http://schemas.openxmlformats.org/officeDocument/2006/relationships/audio" Target="../media/audio2.wav"/><Relationship Id="rId10" Type="http://schemas.microsoft.com/office/2007/relationships/hdphoto" Target="../media/hdphoto2.wdp"/><Relationship Id="rId4" Type="http://schemas.openxmlformats.org/officeDocument/2006/relationships/audio" Target="../media/audio1.wav"/><Relationship Id="rId9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6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0">
            <a:extLst>
              <a:ext uri="{FF2B5EF4-FFF2-40B4-BE49-F238E27FC236}">
                <a16:creationId xmlns:a16="http://schemas.microsoft.com/office/drawing/2014/main" id="{217ECDB3-8FDE-492A-882C-547621B2B9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2023775"/>
            <a:ext cx="97536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CHÀO MỪNG CÁC </a:t>
            </a:r>
            <a:r>
              <a:rPr lang="en-US" altLang="en-US" sz="3200" b="1" dirty="0">
                <a:solidFill>
                  <a:srgbClr val="FF0000"/>
                </a:solidFill>
              </a:rPr>
              <a:t>CON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HỌC SINH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ĐẾN VỚI TIẾT 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HỌC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3" name="Picture 10">
            <a:extLst>
              <a:ext uri="{FF2B5EF4-FFF2-40B4-BE49-F238E27FC236}">
                <a16:creationId xmlns:a16="http://schemas.microsoft.com/office/drawing/2014/main" id="{17A3701A-B2C6-4E84-A04C-DF07D3445B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73584">
            <a:off x="690918" y="227898"/>
            <a:ext cx="2417931" cy="2076303"/>
          </a:xfrm>
          <a:prstGeom prst="rect">
            <a:avLst/>
          </a:prstGeom>
        </p:spPr>
      </p:pic>
      <p:sp>
        <p:nvSpPr>
          <p:cNvPr id="4" name="Title 6">
            <a:extLst>
              <a:ext uri="{FF2B5EF4-FFF2-40B4-BE49-F238E27FC236}">
                <a16:creationId xmlns:a16="http://schemas.microsoft.com/office/drawing/2014/main" id="{84BB1044-4E88-4835-A745-2333760D76BE}"/>
              </a:ext>
            </a:extLst>
          </p:cNvPr>
          <p:cNvSpPr txBox="1">
            <a:spLocks/>
          </p:cNvSpPr>
          <p:nvPr/>
        </p:nvSpPr>
        <p:spPr>
          <a:xfrm>
            <a:off x="2207493" y="503936"/>
            <a:ext cx="8511982" cy="700557"/>
          </a:xfrm>
          <a:prstGeom prst="rect">
            <a:avLst/>
          </a:prstGeom>
          <a:noFill/>
        </p:spPr>
        <p:txBody>
          <a:bodyPr wrap="square" lIns="145143" tIns="72571" rIns="145143" bIns="72571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10885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008000"/>
                </a:highlight>
                <a:uLnTx/>
                <a:uFillTx/>
                <a:latin typeface="SVN-Cookies" panose="02040603050506020204" pitchFamily="18" charset="0"/>
                <a:cs typeface="Arial"/>
                <a:sym typeface="Arial"/>
              </a:rPr>
              <a:t>TR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008000"/>
                </a:highlight>
                <a:uLnTx/>
                <a:uFillTx/>
                <a:latin typeface="SVN-Cookies" panose="02040603050506020204" pitchFamily="18" charset="0"/>
                <a:cs typeface="Arial"/>
                <a:sym typeface="Arial"/>
              </a:rPr>
              <a:t>Ư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008000"/>
                </a:highlight>
                <a:uLnTx/>
                <a:uFillTx/>
                <a:latin typeface="SVN-Cookies" panose="02040603050506020204" pitchFamily="18" charset="0"/>
                <a:cs typeface="Arial"/>
                <a:sym typeface="Arial"/>
              </a:rPr>
              <a:t>ỜNG TIỂU HỌC PHÚC ĐỒNG</a:t>
            </a:r>
          </a:p>
        </p:txBody>
      </p:sp>
      <p:sp>
        <p:nvSpPr>
          <p:cNvPr id="5" name="Text Box 10">
            <a:extLst>
              <a:ext uri="{FF2B5EF4-FFF2-40B4-BE49-F238E27FC236}">
                <a16:creationId xmlns:a16="http://schemas.microsoft.com/office/drawing/2014/main" id="{AD85361A-EEC7-42DC-BCEF-B2B98ADB03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43417" y="3833804"/>
            <a:ext cx="6158272" cy="700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 wrap="square" lIns="145143" tIns="72571" rIns="145143" bIns="72571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 pitchFamily="34" charset="0"/>
              </a:rPr>
              <a:t>Giáo</a:t>
            </a:r>
            <a:r>
              <a:rPr kumimoji="0" lang="en-US" sz="3600" b="1" i="0" u="none" strike="noStrike" kern="1200" cap="none" spc="0" normalizeH="0" baseline="0" noProof="0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 pitchFamily="34" charset="0"/>
              </a:rPr>
              <a:t>viên</a:t>
            </a:r>
            <a:r>
              <a:rPr kumimoji="0" lang="en-US" sz="3600" b="1" i="0" u="none" strike="noStrike" kern="1200" cap="none" spc="0" normalizeH="0" baseline="0" noProof="0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 pitchFamily="34" charset="0"/>
              </a:rPr>
              <a:t>: </a:t>
            </a:r>
            <a:r>
              <a:rPr kumimoji="0" lang="en-US" sz="3600" b="1" i="0" u="none" strike="noStrike" kern="1200" cap="none" spc="0" normalizeH="0" baseline="0" noProof="0" dirty="0" err="1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 pitchFamily="34" charset="0"/>
              </a:rPr>
              <a:t>Vũ</a:t>
            </a:r>
            <a:r>
              <a:rPr kumimoji="0" lang="en-US" sz="3600" b="1" i="0" u="none" strike="noStrike" kern="1200" cap="none" spc="0" normalizeH="0" noProof="0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 pitchFamily="34" charset="0"/>
              </a:rPr>
              <a:t>Thị</a:t>
            </a:r>
            <a:r>
              <a:rPr kumimoji="0" lang="en-US" sz="3600" b="1" i="0" u="none" strike="noStrike" kern="1200" cap="none" spc="0" normalizeH="0" noProof="0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 pitchFamily="34" charset="0"/>
              </a:rPr>
              <a:t>Tuyền</a:t>
            </a:r>
            <a:r>
              <a:rPr kumimoji="0" lang="en-US" sz="3600" b="1" i="0" u="none" strike="noStrike" kern="1200" cap="none" spc="0" normalizeH="0" baseline="0" noProof="0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 pitchFamily="34" charset="0"/>
              </a:rPr>
              <a:t> </a:t>
            </a:r>
            <a:endParaRPr kumimoji="0" lang="en-US" sz="3600" b="1" i="0" u="none" strike="noStrike" kern="1200" cap="none" spc="0" normalizeH="0" baseline="0" noProof="0" dirty="0">
              <a:ln w="11430"/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uLnTx/>
              <a:uFillTx/>
              <a:latin typeface="UTM Avo" panose="02040603050506020204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7393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94644F5-A545-4B7D-8AD9-ECDF06C2151F}"/>
              </a:ext>
            </a:extLst>
          </p:cNvPr>
          <p:cNvSpPr/>
          <p:nvPr/>
        </p:nvSpPr>
        <p:spPr>
          <a:xfrm>
            <a:off x="694584" y="139147"/>
            <a:ext cx="1046921" cy="6579705"/>
          </a:xfrm>
          <a:prstGeom prst="rect">
            <a:avLst/>
          </a:prstGeom>
          <a:gradFill>
            <a:gsLst>
              <a:gs pos="61052">
                <a:schemeClr val="accent2">
                  <a:lumMod val="75000"/>
                </a:schemeClr>
              </a:gs>
              <a:gs pos="4000">
                <a:schemeClr val="accent5">
                  <a:lumMod val="75000"/>
                </a:schemeClr>
              </a:gs>
              <a:gs pos="29000">
                <a:schemeClr val="accent6">
                  <a:lumMod val="97000"/>
                  <a:lumOff val="3000"/>
                </a:schemeClr>
              </a:gs>
              <a:gs pos="100000">
                <a:srgbClr val="00B0F0"/>
              </a:gs>
            </a:gsLst>
            <a:lin ang="16200000" scaled="1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02FAFA8-98F9-4E23-85CB-9D5C1B83B83F}"/>
              </a:ext>
            </a:extLst>
          </p:cNvPr>
          <p:cNvSpPr/>
          <p:nvPr/>
        </p:nvSpPr>
        <p:spPr>
          <a:xfrm>
            <a:off x="586168" y="-27710"/>
            <a:ext cx="1260000" cy="6876000"/>
          </a:xfrm>
          <a:prstGeom prst="rect">
            <a:avLst/>
          </a:prstGeom>
          <a:ln/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127000"/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 Box 118">
            <a:extLst>
              <a:ext uri="{FF2B5EF4-FFF2-40B4-BE49-F238E27FC236}">
                <a16:creationId xmlns:a16="http://schemas.microsoft.com/office/drawing/2014/main" id="{BD631ECB-50FF-4ED1-BB51-68D8EADDE5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7077" y="5826215"/>
            <a:ext cx="677001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perspective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spcBef>
                <a:spcPct val="50000"/>
              </a:spcBef>
            </a:pPr>
            <a:r>
              <a:rPr lang="en-US" altLang="en-US" sz="36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Hoan</a:t>
            </a:r>
            <a:r>
              <a:rPr lang="en-US" altLang="en-US" sz="36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36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hô</a:t>
            </a:r>
            <a:r>
              <a:rPr lang="en-US" altLang="en-US" sz="36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. </a:t>
            </a:r>
            <a:r>
              <a:rPr lang="en-US" altLang="en-US" sz="36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Bạn</a:t>
            </a:r>
            <a:r>
              <a:rPr lang="en-US" altLang="en-US" sz="36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36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chọn</a:t>
            </a:r>
            <a:r>
              <a:rPr lang="en-US" altLang="en-US" sz="36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36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đúng</a:t>
            </a:r>
            <a:r>
              <a:rPr lang="en-US" altLang="en-US" sz="36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36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rồi</a:t>
            </a:r>
            <a:r>
              <a:rPr lang="en-US" altLang="en-US" sz="36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!</a:t>
            </a:r>
          </a:p>
        </p:txBody>
      </p:sp>
      <p:sp>
        <p:nvSpPr>
          <p:cNvPr id="10" name="Text Box 121">
            <a:extLst>
              <a:ext uri="{FF2B5EF4-FFF2-40B4-BE49-F238E27FC236}">
                <a16:creationId xmlns:a16="http://schemas.microsoft.com/office/drawing/2014/main" id="{E55C4547-FB12-4C49-9D1B-28805DDF54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7077" y="5792502"/>
            <a:ext cx="738552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perspective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spcBef>
                <a:spcPct val="50000"/>
              </a:spcBef>
            </a:pPr>
            <a:r>
              <a:rPr lang="en-US" altLang="en-US" sz="32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Tiếc</a:t>
            </a:r>
            <a:r>
              <a:rPr lang="en-US" altLang="en-US" sz="32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32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quá</a:t>
            </a:r>
            <a:r>
              <a:rPr lang="en-US" altLang="en-US" sz="32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…! </a:t>
            </a:r>
            <a:r>
              <a:rPr lang="en-US" altLang="en-US" sz="32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Bạn</a:t>
            </a:r>
            <a:r>
              <a:rPr lang="en-US" altLang="en-US" sz="32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32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chọn</a:t>
            </a:r>
            <a:r>
              <a:rPr lang="en-US" altLang="en-US" sz="32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32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sai</a:t>
            </a:r>
            <a:r>
              <a:rPr lang="en-US" altLang="en-US" sz="32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32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rồi</a:t>
            </a:r>
            <a:r>
              <a:rPr lang="en-US" altLang="en-US" sz="32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!</a:t>
            </a:r>
          </a:p>
        </p:txBody>
      </p:sp>
      <p:pic>
        <p:nvPicPr>
          <p:cNvPr id="11" name="Picture 2" descr="Khung viền PowerPoint đẹp">
            <a:extLst>
              <a:ext uri="{FF2B5EF4-FFF2-40B4-BE49-F238E27FC236}">
                <a16:creationId xmlns:a16="http://schemas.microsoft.com/office/drawing/2014/main" id="{925DAF4E-A91E-4B67-9DD0-C1AB59B6E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9644" y="-52063"/>
            <a:ext cx="9524187" cy="2951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6" descr="Picture1">
            <a:extLst>
              <a:ext uri="{FF2B5EF4-FFF2-40B4-BE49-F238E27FC236}">
                <a16:creationId xmlns:a16="http://schemas.microsoft.com/office/drawing/2014/main" id="{7F0FA2B0-031C-4973-B8CF-6079A99BF1E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9523" y="587446"/>
            <a:ext cx="693738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45E844F2-37E7-4DB0-8326-D2F2054436CD}"/>
              </a:ext>
            </a:extLst>
          </p:cNvPr>
          <p:cNvSpPr/>
          <p:nvPr/>
        </p:nvSpPr>
        <p:spPr>
          <a:xfrm>
            <a:off x="8349790" y="3237254"/>
            <a:ext cx="3147626" cy="748145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2C8D4153-E005-4F09-8ACD-294368F2B324}"/>
              </a:ext>
            </a:extLst>
          </p:cNvPr>
          <p:cNvSpPr/>
          <p:nvPr/>
        </p:nvSpPr>
        <p:spPr>
          <a:xfrm>
            <a:off x="8349790" y="4665145"/>
            <a:ext cx="3147626" cy="748145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010ED24C-E510-4DE5-B89F-239AE671A059}"/>
              </a:ext>
            </a:extLst>
          </p:cNvPr>
          <p:cNvSpPr/>
          <p:nvPr/>
        </p:nvSpPr>
        <p:spPr>
          <a:xfrm>
            <a:off x="2747476" y="3474303"/>
            <a:ext cx="498916" cy="511096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662BFBA0-1A4A-4442-A43D-981C1EFFE20B}"/>
              </a:ext>
            </a:extLst>
          </p:cNvPr>
          <p:cNvSpPr/>
          <p:nvPr/>
        </p:nvSpPr>
        <p:spPr>
          <a:xfrm>
            <a:off x="7746211" y="4783670"/>
            <a:ext cx="498916" cy="511096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41658C25-7390-4556-BC5E-B66395E333EE}"/>
              </a:ext>
            </a:extLst>
          </p:cNvPr>
          <p:cNvSpPr/>
          <p:nvPr/>
        </p:nvSpPr>
        <p:spPr>
          <a:xfrm>
            <a:off x="2787077" y="4796623"/>
            <a:ext cx="498916" cy="511096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A48DBC7F-4ED8-4E83-99CD-39EDC79DA874}"/>
              </a:ext>
            </a:extLst>
          </p:cNvPr>
          <p:cNvSpPr/>
          <p:nvPr/>
        </p:nvSpPr>
        <p:spPr>
          <a:xfrm>
            <a:off x="7746211" y="3457756"/>
            <a:ext cx="498916" cy="511096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A95EC97-75F5-494A-97D4-29680E26C24F}"/>
              </a:ext>
            </a:extLst>
          </p:cNvPr>
          <p:cNvSpPr txBox="1"/>
          <p:nvPr/>
        </p:nvSpPr>
        <p:spPr>
          <a:xfrm>
            <a:off x="3713018" y="831273"/>
            <a:ext cx="5126182" cy="916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3571FB0A-124C-4001-A982-10355E214208}"/>
              </a:ext>
            </a:extLst>
          </p:cNvPr>
          <p:cNvSpPr txBox="1"/>
          <p:nvPr/>
        </p:nvSpPr>
        <p:spPr>
          <a:xfrm>
            <a:off x="4847729" y="1030887"/>
            <a:ext cx="602672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+ 7 = ? </a:t>
            </a:r>
            <a:endParaRPr lang="en-US" sz="7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Circle: Hollow 78">
            <a:extLst>
              <a:ext uri="{FF2B5EF4-FFF2-40B4-BE49-F238E27FC236}">
                <a16:creationId xmlns:a16="http://schemas.microsoft.com/office/drawing/2014/main" id="{66F09241-27F7-44D9-8FF4-14CC1B72E454}"/>
              </a:ext>
            </a:extLst>
          </p:cNvPr>
          <p:cNvSpPr/>
          <p:nvPr/>
        </p:nvSpPr>
        <p:spPr>
          <a:xfrm>
            <a:off x="-57782" y="139148"/>
            <a:ext cx="2489981" cy="2471561"/>
          </a:xfrm>
          <a:prstGeom prst="donut">
            <a:avLst>
              <a:gd name="adj" fmla="val 24051"/>
            </a:avLst>
          </a:prstGeom>
          <a:gradFill>
            <a:gsLst>
              <a:gs pos="0">
                <a:srgbClr val="00B0F0"/>
              </a:gs>
              <a:gs pos="48000">
                <a:schemeClr val="accent4">
                  <a:lumMod val="75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105A5382-71AD-4247-B946-D72D3CFAC647}"/>
              </a:ext>
            </a:extLst>
          </p:cNvPr>
          <p:cNvGrpSpPr/>
          <p:nvPr/>
        </p:nvGrpSpPr>
        <p:grpSpPr>
          <a:xfrm>
            <a:off x="-76515" y="139147"/>
            <a:ext cx="2527445" cy="2471561"/>
            <a:chOff x="-494973" y="1043791"/>
            <a:chExt cx="3009379" cy="2964766"/>
          </a:xfrm>
        </p:grpSpPr>
        <p:sp>
          <p:nvSpPr>
            <p:cNvPr id="81" name="Sun 80">
              <a:extLst>
                <a:ext uri="{FF2B5EF4-FFF2-40B4-BE49-F238E27FC236}">
                  <a16:creationId xmlns:a16="http://schemas.microsoft.com/office/drawing/2014/main" id="{A804B890-DEB8-4354-A83B-44DBE5FD0D93}"/>
                </a:ext>
              </a:extLst>
            </p:cNvPr>
            <p:cNvSpPr/>
            <p:nvPr/>
          </p:nvSpPr>
          <p:spPr>
            <a:xfrm>
              <a:off x="-494973" y="1043791"/>
              <a:ext cx="3009379" cy="2964766"/>
            </a:xfrm>
            <a:prstGeom prst="sun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rgbClr val="FFFF00">
                  <a:alpha val="96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8B8CFA86-953E-44F5-93BF-BEE2170B9855}"/>
                </a:ext>
              </a:extLst>
            </p:cNvPr>
            <p:cNvSpPr/>
            <p:nvPr/>
          </p:nvSpPr>
          <p:spPr>
            <a:xfrm flipH="1">
              <a:off x="223778" y="1731144"/>
              <a:ext cx="1575127" cy="159005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83" name="Flowchart: Connector 82">
            <a:extLst>
              <a:ext uri="{FF2B5EF4-FFF2-40B4-BE49-F238E27FC236}">
                <a16:creationId xmlns:a16="http://schemas.microsoft.com/office/drawing/2014/main" id="{416125C6-AAE5-4236-8CE2-467311D3EFB9}"/>
              </a:ext>
            </a:extLst>
          </p:cNvPr>
          <p:cNvSpPr/>
          <p:nvPr/>
        </p:nvSpPr>
        <p:spPr>
          <a:xfrm>
            <a:off x="545711" y="757545"/>
            <a:ext cx="1280160" cy="1280160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Flowchart: Connector 83">
            <a:extLst>
              <a:ext uri="{FF2B5EF4-FFF2-40B4-BE49-F238E27FC236}">
                <a16:creationId xmlns:a16="http://schemas.microsoft.com/office/drawing/2014/main" id="{5A4D49C5-DE7C-4DB7-959B-DDEB909DC343}"/>
              </a:ext>
            </a:extLst>
          </p:cNvPr>
          <p:cNvSpPr/>
          <p:nvPr/>
        </p:nvSpPr>
        <p:spPr>
          <a:xfrm>
            <a:off x="545711" y="737437"/>
            <a:ext cx="1280160" cy="1300268"/>
          </a:xfrm>
          <a:prstGeom prst="flowChartConnector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Flowchart: Connector 84">
            <a:extLst>
              <a:ext uri="{FF2B5EF4-FFF2-40B4-BE49-F238E27FC236}">
                <a16:creationId xmlns:a16="http://schemas.microsoft.com/office/drawing/2014/main" id="{AED08271-1954-4F51-837F-EC30FEEDB66C}"/>
              </a:ext>
            </a:extLst>
          </p:cNvPr>
          <p:cNvSpPr/>
          <p:nvPr/>
        </p:nvSpPr>
        <p:spPr>
          <a:xfrm>
            <a:off x="637151" y="838931"/>
            <a:ext cx="1097280" cy="1097280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57B3A00E-51EC-45AC-A827-A56A38D64B0B}"/>
              </a:ext>
            </a:extLst>
          </p:cNvPr>
          <p:cNvSpPr txBox="1"/>
          <p:nvPr/>
        </p:nvSpPr>
        <p:spPr>
          <a:xfrm>
            <a:off x="893958" y="783787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0DC57EC5-5ECB-4877-A851-0D1C6F1AD6DB}"/>
              </a:ext>
            </a:extLst>
          </p:cNvPr>
          <p:cNvSpPr txBox="1"/>
          <p:nvPr/>
        </p:nvSpPr>
        <p:spPr>
          <a:xfrm>
            <a:off x="936989" y="808573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5A8C26F5-8EFF-4F64-BAD8-3C7DF5253318}"/>
              </a:ext>
            </a:extLst>
          </p:cNvPr>
          <p:cNvSpPr txBox="1"/>
          <p:nvPr/>
        </p:nvSpPr>
        <p:spPr>
          <a:xfrm>
            <a:off x="869348" y="769289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6A26569D-0BDD-4252-9D4E-B0899986CBA4}"/>
              </a:ext>
            </a:extLst>
          </p:cNvPr>
          <p:cNvSpPr txBox="1"/>
          <p:nvPr/>
        </p:nvSpPr>
        <p:spPr>
          <a:xfrm>
            <a:off x="905944" y="808573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0A5122A9-9AF1-4B32-84B6-A81E896E762A}"/>
              </a:ext>
            </a:extLst>
          </p:cNvPr>
          <p:cNvSpPr txBox="1"/>
          <p:nvPr/>
        </p:nvSpPr>
        <p:spPr>
          <a:xfrm>
            <a:off x="882888" y="788931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D4B416C1-0046-4435-9CAB-98AC3410B4B6}"/>
              </a:ext>
            </a:extLst>
          </p:cNvPr>
          <p:cNvSpPr txBox="1"/>
          <p:nvPr/>
        </p:nvSpPr>
        <p:spPr>
          <a:xfrm>
            <a:off x="637151" y="808573"/>
            <a:ext cx="1073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F08AF2A7-9B60-40E5-BA15-575B8DC006B9}"/>
              </a:ext>
            </a:extLst>
          </p:cNvPr>
          <p:cNvSpPr txBox="1"/>
          <p:nvPr/>
        </p:nvSpPr>
        <p:spPr>
          <a:xfrm>
            <a:off x="914849" y="788931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637BCED0-3AFC-4B2E-B8B4-66B7DAA94F13}"/>
              </a:ext>
            </a:extLst>
          </p:cNvPr>
          <p:cNvSpPr txBox="1"/>
          <p:nvPr/>
        </p:nvSpPr>
        <p:spPr>
          <a:xfrm>
            <a:off x="858855" y="776538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351C48C7-AAA3-458D-B021-2FAA555DA526}"/>
              </a:ext>
            </a:extLst>
          </p:cNvPr>
          <p:cNvSpPr txBox="1"/>
          <p:nvPr/>
        </p:nvSpPr>
        <p:spPr>
          <a:xfrm>
            <a:off x="949005" y="769289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B158F971-2853-4088-82C3-A3D9EDBBB276}"/>
              </a:ext>
            </a:extLst>
          </p:cNvPr>
          <p:cNvSpPr txBox="1"/>
          <p:nvPr/>
        </p:nvSpPr>
        <p:spPr>
          <a:xfrm>
            <a:off x="869348" y="792556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C4EB5570-325E-402F-8455-D5591CBA56CE}"/>
              </a:ext>
            </a:extLst>
          </p:cNvPr>
          <p:cNvSpPr txBox="1"/>
          <p:nvPr/>
        </p:nvSpPr>
        <p:spPr>
          <a:xfrm>
            <a:off x="810609" y="835726"/>
            <a:ext cx="12420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17DC954F-049A-4CB6-9277-A19C240C2D3E}"/>
              </a:ext>
            </a:extLst>
          </p:cNvPr>
          <p:cNvSpPr/>
          <p:nvPr/>
        </p:nvSpPr>
        <p:spPr>
          <a:xfrm>
            <a:off x="3403387" y="3300358"/>
            <a:ext cx="3147626" cy="748145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5539E4C0-AC94-4D8B-9070-D122DDCE4A7E}"/>
              </a:ext>
            </a:extLst>
          </p:cNvPr>
          <p:cNvSpPr/>
          <p:nvPr/>
        </p:nvSpPr>
        <p:spPr>
          <a:xfrm>
            <a:off x="3432219" y="4676667"/>
            <a:ext cx="3147626" cy="748145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44" name="Text Box 121">
            <a:extLst>
              <a:ext uri="{FF2B5EF4-FFF2-40B4-BE49-F238E27FC236}">
                <a16:creationId xmlns:a16="http://schemas.microsoft.com/office/drawing/2014/main" id="{36DC94BF-C7A5-4F7B-9138-BDD786211F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2279" y="5809666"/>
            <a:ext cx="791367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perspective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spcBef>
                <a:spcPct val="50000"/>
              </a:spcBef>
            </a:pP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Tiếc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quá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…!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Bạn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chọn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sai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rồi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!</a:t>
            </a:r>
          </a:p>
        </p:txBody>
      </p:sp>
      <p:sp>
        <p:nvSpPr>
          <p:cNvPr id="46" name="Text Box 121">
            <a:extLst>
              <a:ext uri="{FF2B5EF4-FFF2-40B4-BE49-F238E27FC236}">
                <a16:creationId xmlns:a16="http://schemas.microsoft.com/office/drawing/2014/main" id="{291A04FA-25DC-469B-BFE0-5879C80A7F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9090" y="5758789"/>
            <a:ext cx="791367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perspective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spcBef>
                <a:spcPct val="50000"/>
              </a:spcBef>
            </a:pPr>
            <a:r>
              <a:rPr lang="en-US" altLang="en-US" sz="36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Tiếc</a:t>
            </a:r>
            <a:r>
              <a:rPr lang="en-US" altLang="en-US" sz="36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36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quá</a:t>
            </a:r>
            <a:r>
              <a:rPr lang="en-US" altLang="en-US" sz="36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…! </a:t>
            </a:r>
            <a:r>
              <a:rPr lang="en-US" altLang="en-US" sz="36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Bạn</a:t>
            </a:r>
            <a:r>
              <a:rPr lang="en-US" altLang="en-US" sz="36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36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chọn</a:t>
            </a:r>
            <a:r>
              <a:rPr lang="en-US" altLang="en-US" sz="36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36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sai</a:t>
            </a:r>
            <a:r>
              <a:rPr lang="en-US" altLang="en-US" sz="36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36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rồi</a:t>
            </a:r>
            <a:r>
              <a:rPr lang="en-US" altLang="en-US" sz="36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!</a:t>
            </a:r>
          </a:p>
        </p:txBody>
      </p:sp>
      <p:pic>
        <p:nvPicPr>
          <p:cNvPr id="2" name="Tieng-dong-ho-tich-tac-www_tiengdong_com">
            <a:hlinkClick r:id="" action="ppaction://media"/>
            <a:extLst>
              <a:ext uri="{FF2B5EF4-FFF2-40B4-BE49-F238E27FC236}">
                <a16:creationId xmlns:a16="http://schemas.microsoft.com/office/drawing/2014/main" id="{8EADAA77-FB26-4A69-802A-541C84A629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77144" y="783787"/>
            <a:ext cx="609600" cy="609600"/>
          </a:xfrm>
          <a:prstGeom prst="rect">
            <a:avLst/>
          </a:prstGeom>
        </p:spPr>
      </p:pic>
      <p:pic>
        <p:nvPicPr>
          <p:cNvPr id="40" name="Picture 2" descr="게임 인터페이스 시작 버튼을 압살했다 형판 갈색에 대한 스톡 벡터 아트 및 기타 이미지 - iStock">
            <a:extLst>
              <a:ext uri="{FF2B5EF4-FFF2-40B4-BE49-F238E27FC236}">
                <a16:creationId xmlns:a16="http://schemas.microsoft.com/office/drawing/2014/main" id="{ABEDF29E-23DB-4504-B486-6D2EC7D168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37740" y1="46394" x2="39904" y2="51202"/>
                        <a14:foregroundMark x1="43750" y1="46635" x2="43990" y2="50962"/>
                        <a14:foregroundMark x1="50000" y1="47115" x2="51442" y2="51683"/>
                        <a14:foregroundMark x1="47596" y1="52163" x2="49038" y2="46635"/>
                        <a14:foregroundMark x1="55288" y1="45192" x2="55288" y2="52163"/>
                        <a14:foregroundMark x1="57452" y1="48077" x2="57452" y2="48077"/>
                        <a14:foregroundMark x1="62981" y1="45913" x2="62981" y2="45913"/>
                        <a14:foregroundMark x1="61779" y1="46635" x2="62260" y2="516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3524" y="1853182"/>
            <a:ext cx="3349847" cy="3680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73">
            <a:extLst>
              <a:ext uri="{FF2B5EF4-FFF2-40B4-BE49-F238E27FC236}">
                <a16:creationId xmlns:a16="http://schemas.microsoft.com/office/drawing/2014/main" id="{16F55502-0B94-4015-9D33-54F5F90C0CD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0985" y="5254204"/>
            <a:ext cx="1173137" cy="117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 descr="Index of /classrooms/ID2_Fall_2015/Cindy_Reyes-Cortes/Unit  1/Hueys_css/Images">
            <a:extLst>
              <a:ext uri="{FF2B5EF4-FFF2-40B4-BE49-F238E27FC236}">
                <a16:creationId xmlns:a16="http://schemas.microsoft.com/office/drawing/2014/main" id="{F9211EB8-BE7C-452B-8147-F560D58C83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350" y="4417927"/>
            <a:ext cx="1939636" cy="1242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9496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8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00"/>
                            </p:stCondLst>
                            <p:childTnLst>
                              <p:par>
                                <p:cTn id="57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8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750"/>
                            </p:stCondLst>
                            <p:childTnLst>
                              <p:par>
                                <p:cTn id="74" presetID="53" presetClass="exit" presetSubtype="32" fill="hold" grpId="1" nodeType="afterEffect">
                                  <p:stCondLst>
                                    <p:cond delay="2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750"/>
                            </p:stCondLst>
                            <p:childTnLst>
                              <p:par>
                                <p:cTn id="94" presetID="53" presetClass="exit" presetSubtype="32" fill="hold" grpId="1" nodeType="afterEffect">
                                  <p:stCondLst>
                                    <p:cond delay="2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5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13" presetID="53" presetClass="exit" presetSubtype="32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5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" dur="5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500"/>
                            </p:stCondLst>
                            <p:childTnLst>
                              <p:par>
                                <p:cTn id="1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audio>
              <p:cMediaNode vol="80000">
                <p:cTn id="1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7" dur="600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8" presetID="21" presetClass="entr" presetSubtype="1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0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21" presetClass="entr" presetSubtype="1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3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2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2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25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2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xit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2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0" presetClass="exit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0" presetClass="exit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2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4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07" restart="whenNotActive" fill="hold" evtFilter="cancelBubble" nodeType="interactiveSeq">
                <p:stCondLst>
                  <p:cond evt="onClick" delay="0">
                    <p:tgtEl>
                      <p:spTgt spid="5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8" fill="hold">
                      <p:stCondLst>
                        <p:cond delay="0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2"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10" grpId="0"/>
      <p:bldP spid="10" grpId="1"/>
      <p:bldP spid="51" grpId="0" animBg="1"/>
      <p:bldP spid="51" grpId="1" animBg="1"/>
      <p:bldP spid="52" grpId="0" animBg="1"/>
      <p:bldP spid="52" grpId="1" animBg="1"/>
      <p:bldP spid="54" grpId="0" animBg="1"/>
      <p:bldP spid="55" grpId="0" animBg="1"/>
      <p:bldP spid="56" grpId="0" animBg="1"/>
      <p:bldP spid="57" grpId="0" animBg="1"/>
      <p:bldP spid="60" grpId="0"/>
      <p:bldP spid="79" grpId="0" animBg="1"/>
      <p:bldP spid="79" grpId="1" animBg="1"/>
      <p:bldP spid="84" grpId="0" animBg="1"/>
      <p:bldP spid="85" grpId="0" animBg="1"/>
      <p:bldP spid="86" grpId="0"/>
      <p:bldP spid="86" grpId="1"/>
      <p:bldP spid="87" grpId="0"/>
      <p:bldP spid="87" grpId="1"/>
      <p:bldP spid="88" grpId="0"/>
      <p:bldP spid="88" grpId="1"/>
      <p:bldP spid="89" grpId="0"/>
      <p:bldP spid="89" grpId="1"/>
      <p:bldP spid="90" grpId="0"/>
      <p:bldP spid="90" grpId="1"/>
      <p:bldP spid="91" grpId="0"/>
      <p:bldP spid="91" grpId="1"/>
      <p:bldP spid="92" grpId="0"/>
      <p:bldP spid="92" grpId="1"/>
      <p:bldP spid="93" grpId="0"/>
      <p:bldP spid="93" grpId="1"/>
      <p:bldP spid="94" grpId="0"/>
      <p:bldP spid="94" grpId="1"/>
      <p:bldP spid="95" grpId="0"/>
      <p:bldP spid="95" grpId="1"/>
      <p:bldP spid="96" grpId="0"/>
      <p:bldP spid="42" grpId="0" animBg="1"/>
      <p:bldP spid="42" grpId="1" animBg="1"/>
      <p:bldP spid="43" grpId="0" animBg="1"/>
      <p:bldP spid="43" grpId="1" animBg="1"/>
      <p:bldP spid="44" grpId="0"/>
      <p:bldP spid="44" grpId="1"/>
      <p:bldP spid="46" grpId="0"/>
      <p:bldP spid="46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94644F5-A545-4B7D-8AD9-ECDF06C2151F}"/>
              </a:ext>
            </a:extLst>
          </p:cNvPr>
          <p:cNvSpPr/>
          <p:nvPr/>
        </p:nvSpPr>
        <p:spPr>
          <a:xfrm>
            <a:off x="694584" y="139147"/>
            <a:ext cx="1046921" cy="6579705"/>
          </a:xfrm>
          <a:prstGeom prst="rect">
            <a:avLst/>
          </a:prstGeom>
          <a:gradFill>
            <a:gsLst>
              <a:gs pos="61052">
                <a:schemeClr val="accent2">
                  <a:lumMod val="75000"/>
                </a:schemeClr>
              </a:gs>
              <a:gs pos="4000">
                <a:schemeClr val="accent5">
                  <a:lumMod val="75000"/>
                </a:schemeClr>
              </a:gs>
              <a:gs pos="29000">
                <a:schemeClr val="accent6">
                  <a:lumMod val="97000"/>
                  <a:lumOff val="3000"/>
                </a:schemeClr>
              </a:gs>
              <a:gs pos="100000">
                <a:srgbClr val="00B0F0"/>
              </a:gs>
            </a:gsLst>
            <a:lin ang="16200000" scaled="1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02FAFA8-98F9-4E23-85CB-9D5C1B83B83F}"/>
              </a:ext>
            </a:extLst>
          </p:cNvPr>
          <p:cNvSpPr/>
          <p:nvPr/>
        </p:nvSpPr>
        <p:spPr>
          <a:xfrm>
            <a:off x="586168" y="-27710"/>
            <a:ext cx="1260000" cy="6876000"/>
          </a:xfrm>
          <a:prstGeom prst="rect">
            <a:avLst/>
          </a:prstGeom>
          <a:ln/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127000"/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 Box 118">
            <a:extLst>
              <a:ext uri="{FF2B5EF4-FFF2-40B4-BE49-F238E27FC236}">
                <a16:creationId xmlns:a16="http://schemas.microsoft.com/office/drawing/2014/main" id="{BD631ECB-50FF-4ED1-BB51-68D8EADDE5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7077" y="5826215"/>
            <a:ext cx="814000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perspective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spcBef>
                <a:spcPct val="50000"/>
              </a:spcBef>
            </a:pP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Hoan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hô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.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Bạn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chọn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đúng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rồi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!</a:t>
            </a:r>
          </a:p>
        </p:txBody>
      </p:sp>
      <p:sp>
        <p:nvSpPr>
          <p:cNvPr id="10" name="Text Box 121">
            <a:extLst>
              <a:ext uri="{FF2B5EF4-FFF2-40B4-BE49-F238E27FC236}">
                <a16:creationId xmlns:a16="http://schemas.microsoft.com/office/drawing/2014/main" id="{E55C4547-FB12-4C49-9D1B-28805DDF54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7476" y="5862534"/>
            <a:ext cx="769607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perspective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spcBef>
                <a:spcPct val="50000"/>
              </a:spcBef>
            </a:pP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Tiếc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quá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…!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Bạn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chọn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sai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rồi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!</a:t>
            </a:r>
          </a:p>
        </p:txBody>
      </p:sp>
      <p:pic>
        <p:nvPicPr>
          <p:cNvPr id="11" name="Picture 2" descr="Khung viền PowerPoint đẹp">
            <a:extLst>
              <a:ext uri="{FF2B5EF4-FFF2-40B4-BE49-F238E27FC236}">
                <a16:creationId xmlns:a16="http://schemas.microsoft.com/office/drawing/2014/main" id="{925DAF4E-A91E-4B67-9DD0-C1AB59B6E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9644" y="-52063"/>
            <a:ext cx="9524187" cy="2951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6" descr="Picture1">
            <a:extLst>
              <a:ext uri="{FF2B5EF4-FFF2-40B4-BE49-F238E27FC236}">
                <a16:creationId xmlns:a16="http://schemas.microsoft.com/office/drawing/2014/main" id="{7F0FA2B0-031C-4973-B8CF-6079A99BF1E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9523" y="587446"/>
            <a:ext cx="693738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45E844F2-37E7-4DB0-8326-D2F2054436CD}"/>
              </a:ext>
            </a:extLst>
          </p:cNvPr>
          <p:cNvSpPr/>
          <p:nvPr/>
        </p:nvSpPr>
        <p:spPr>
          <a:xfrm>
            <a:off x="8349790" y="3237254"/>
            <a:ext cx="3147626" cy="748145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2C8D4153-E005-4F09-8ACD-294368F2B324}"/>
              </a:ext>
            </a:extLst>
          </p:cNvPr>
          <p:cNvSpPr/>
          <p:nvPr/>
        </p:nvSpPr>
        <p:spPr>
          <a:xfrm>
            <a:off x="8349790" y="4665145"/>
            <a:ext cx="3147626" cy="748145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010ED24C-E510-4DE5-B89F-239AE671A059}"/>
              </a:ext>
            </a:extLst>
          </p:cNvPr>
          <p:cNvSpPr/>
          <p:nvPr/>
        </p:nvSpPr>
        <p:spPr>
          <a:xfrm>
            <a:off x="2747476" y="3474303"/>
            <a:ext cx="498916" cy="511096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662BFBA0-1A4A-4442-A43D-981C1EFFE20B}"/>
              </a:ext>
            </a:extLst>
          </p:cNvPr>
          <p:cNvSpPr/>
          <p:nvPr/>
        </p:nvSpPr>
        <p:spPr>
          <a:xfrm>
            <a:off x="7746211" y="4783670"/>
            <a:ext cx="498916" cy="511096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41658C25-7390-4556-BC5E-B66395E333EE}"/>
              </a:ext>
            </a:extLst>
          </p:cNvPr>
          <p:cNvSpPr/>
          <p:nvPr/>
        </p:nvSpPr>
        <p:spPr>
          <a:xfrm>
            <a:off x="2787077" y="4796623"/>
            <a:ext cx="498916" cy="511096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A48DBC7F-4ED8-4E83-99CD-39EDC79DA874}"/>
              </a:ext>
            </a:extLst>
          </p:cNvPr>
          <p:cNvSpPr/>
          <p:nvPr/>
        </p:nvSpPr>
        <p:spPr>
          <a:xfrm>
            <a:off x="7746211" y="3457756"/>
            <a:ext cx="498916" cy="511096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A95EC97-75F5-494A-97D4-29680E26C24F}"/>
              </a:ext>
            </a:extLst>
          </p:cNvPr>
          <p:cNvSpPr txBox="1"/>
          <p:nvPr/>
        </p:nvSpPr>
        <p:spPr>
          <a:xfrm>
            <a:off x="3713018" y="831273"/>
            <a:ext cx="5126182" cy="916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3571FB0A-124C-4001-A982-10355E214208}"/>
              </a:ext>
            </a:extLst>
          </p:cNvPr>
          <p:cNvSpPr txBox="1"/>
          <p:nvPr/>
        </p:nvSpPr>
        <p:spPr>
          <a:xfrm>
            <a:off x="3896876" y="1617616"/>
            <a:ext cx="60267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Circle: Hollow 78">
            <a:extLst>
              <a:ext uri="{FF2B5EF4-FFF2-40B4-BE49-F238E27FC236}">
                <a16:creationId xmlns:a16="http://schemas.microsoft.com/office/drawing/2014/main" id="{66F09241-27F7-44D9-8FF4-14CC1B72E454}"/>
              </a:ext>
            </a:extLst>
          </p:cNvPr>
          <p:cNvSpPr/>
          <p:nvPr/>
        </p:nvSpPr>
        <p:spPr>
          <a:xfrm>
            <a:off x="-57782" y="139148"/>
            <a:ext cx="2489981" cy="2471561"/>
          </a:xfrm>
          <a:prstGeom prst="donut">
            <a:avLst>
              <a:gd name="adj" fmla="val 24051"/>
            </a:avLst>
          </a:prstGeom>
          <a:gradFill>
            <a:gsLst>
              <a:gs pos="0">
                <a:srgbClr val="00B0F0"/>
              </a:gs>
              <a:gs pos="48000">
                <a:schemeClr val="accent4">
                  <a:lumMod val="75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105A5382-71AD-4247-B946-D72D3CFAC647}"/>
              </a:ext>
            </a:extLst>
          </p:cNvPr>
          <p:cNvGrpSpPr/>
          <p:nvPr/>
        </p:nvGrpSpPr>
        <p:grpSpPr>
          <a:xfrm>
            <a:off x="-76515" y="139147"/>
            <a:ext cx="2527445" cy="2471561"/>
            <a:chOff x="-494973" y="1043791"/>
            <a:chExt cx="3009379" cy="2964766"/>
          </a:xfrm>
        </p:grpSpPr>
        <p:sp>
          <p:nvSpPr>
            <p:cNvPr id="81" name="Sun 80">
              <a:extLst>
                <a:ext uri="{FF2B5EF4-FFF2-40B4-BE49-F238E27FC236}">
                  <a16:creationId xmlns:a16="http://schemas.microsoft.com/office/drawing/2014/main" id="{A804B890-DEB8-4354-A83B-44DBE5FD0D93}"/>
                </a:ext>
              </a:extLst>
            </p:cNvPr>
            <p:cNvSpPr/>
            <p:nvPr/>
          </p:nvSpPr>
          <p:spPr>
            <a:xfrm>
              <a:off x="-494973" y="1043791"/>
              <a:ext cx="3009379" cy="2964766"/>
            </a:xfrm>
            <a:prstGeom prst="sun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rgbClr val="FFFF00">
                  <a:alpha val="96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8B8CFA86-953E-44F5-93BF-BEE2170B9855}"/>
                </a:ext>
              </a:extLst>
            </p:cNvPr>
            <p:cNvSpPr/>
            <p:nvPr/>
          </p:nvSpPr>
          <p:spPr>
            <a:xfrm flipH="1">
              <a:off x="223778" y="1731144"/>
              <a:ext cx="1575127" cy="159005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83" name="Flowchart: Connector 82">
            <a:extLst>
              <a:ext uri="{FF2B5EF4-FFF2-40B4-BE49-F238E27FC236}">
                <a16:creationId xmlns:a16="http://schemas.microsoft.com/office/drawing/2014/main" id="{416125C6-AAE5-4236-8CE2-467311D3EFB9}"/>
              </a:ext>
            </a:extLst>
          </p:cNvPr>
          <p:cNvSpPr/>
          <p:nvPr/>
        </p:nvSpPr>
        <p:spPr>
          <a:xfrm>
            <a:off x="545711" y="757545"/>
            <a:ext cx="1280160" cy="1280160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Flowchart: Connector 83">
            <a:extLst>
              <a:ext uri="{FF2B5EF4-FFF2-40B4-BE49-F238E27FC236}">
                <a16:creationId xmlns:a16="http://schemas.microsoft.com/office/drawing/2014/main" id="{5A4D49C5-DE7C-4DB7-959B-DDEB909DC343}"/>
              </a:ext>
            </a:extLst>
          </p:cNvPr>
          <p:cNvSpPr/>
          <p:nvPr/>
        </p:nvSpPr>
        <p:spPr>
          <a:xfrm>
            <a:off x="545711" y="737437"/>
            <a:ext cx="1280160" cy="1300268"/>
          </a:xfrm>
          <a:prstGeom prst="flowChartConnector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Flowchart: Connector 84">
            <a:extLst>
              <a:ext uri="{FF2B5EF4-FFF2-40B4-BE49-F238E27FC236}">
                <a16:creationId xmlns:a16="http://schemas.microsoft.com/office/drawing/2014/main" id="{AED08271-1954-4F51-837F-EC30FEEDB66C}"/>
              </a:ext>
            </a:extLst>
          </p:cNvPr>
          <p:cNvSpPr/>
          <p:nvPr/>
        </p:nvSpPr>
        <p:spPr>
          <a:xfrm>
            <a:off x="637151" y="838931"/>
            <a:ext cx="1097280" cy="1097280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57B3A00E-51EC-45AC-A827-A56A38D64B0B}"/>
              </a:ext>
            </a:extLst>
          </p:cNvPr>
          <p:cNvSpPr txBox="1"/>
          <p:nvPr/>
        </p:nvSpPr>
        <p:spPr>
          <a:xfrm>
            <a:off x="893958" y="783787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0DC57EC5-5ECB-4877-A851-0D1C6F1AD6DB}"/>
              </a:ext>
            </a:extLst>
          </p:cNvPr>
          <p:cNvSpPr txBox="1"/>
          <p:nvPr/>
        </p:nvSpPr>
        <p:spPr>
          <a:xfrm>
            <a:off x="936989" y="808573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5A8C26F5-8EFF-4F64-BAD8-3C7DF5253318}"/>
              </a:ext>
            </a:extLst>
          </p:cNvPr>
          <p:cNvSpPr txBox="1"/>
          <p:nvPr/>
        </p:nvSpPr>
        <p:spPr>
          <a:xfrm>
            <a:off x="869348" y="769289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6A26569D-0BDD-4252-9D4E-B0899986CBA4}"/>
              </a:ext>
            </a:extLst>
          </p:cNvPr>
          <p:cNvSpPr txBox="1"/>
          <p:nvPr/>
        </p:nvSpPr>
        <p:spPr>
          <a:xfrm>
            <a:off x="905944" y="808573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0A5122A9-9AF1-4B32-84B6-A81E896E762A}"/>
              </a:ext>
            </a:extLst>
          </p:cNvPr>
          <p:cNvSpPr txBox="1"/>
          <p:nvPr/>
        </p:nvSpPr>
        <p:spPr>
          <a:xfrm>
            <a:off x="882888" y="788931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D4B416C1-0046-4435-9CAB-98AC3410B4B6}"/>
              </a:ext>
            </a:extLst>
          </p:cNvPr>
          <p:cNvSpPr txBox="1"/>
          <p:nvPr/>
        </p:nvSpPr>
        <p:spPr>
          <a:xfrm>
            <a:off x="637151" y="808573"/>
            <a:ext cx="1073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F08AF2A7-9B60-40E5-BA15-575B8DC006B9}"/>
              </a:ext>
            </a:extLst>
          </p:cNvPr>
          <p:cNvSpPr txBox="1"/>
          <p:nvPr/>
        </p:nvSpPr>
        <p:spPr>
          <a:xfrm>
            <a:off x="914849" y="788931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637BCED0-3AFC-4B2E-B8B4-66B7DAA94F13}"/>
              </a:ext>
            </a:extLst>
          </p:cNvPr>
          <p:cNvSpPr txBox="1"/>
          <p:nvPr/>
        </p:nvSpPr>
        <p:spPr>
          <a:xfrm>
            <a:off x="858855" y="776538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351C48C7-AAA3-458D-B021-2FAA555DA526}"/>
              </a:ext>
            </a:extLst>
          </p:cNvPr>
          <p:cNvSpPr txBox="1"/>
          <p:nvPr/>
        </p:nvSpPr>
        <p:spPr>
          <a:xfrm>
            <a:off x="949005" y="769289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B158F971-2853-4088-82C3-A3D9EDBBB276}"/>
              </a:ext>
            </a:extLst>
          </p:cNvPr>
          <p:cNvSpPr txBox="1"/>
          <p:nvPr/>
        </p:nvSpPr>
        <p:spPr>
          <a:xfrm>
            <a:off x="869348" y="792556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C4EB5570-325E-402F-8455-D5591CBA56CE}"/>
              </a:ext>
            </a:extLst>
          </p:cNvPr>
          <p:cNvSpPr txBox="1"/>
          <p:nvPr/>
        </p:nvSpPr>
        <p:spPr>
          <a:xfrm>
            <a:off x="810609" y="835726"/>
            <a:ext cx="12420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17DC954F-049A-4CB6-9277-A19C240C2D3E}"/>
              </a:ext>
            </a:extLst>
          </p:cNvPr>
          <p:cNvSpPr/>
          <p:nvPr/>
        </p:nvSpPr>
        <p:spPr>
          <a:xfrm>
            <a:off x="3403387" y="3300358"/>
            <a:ext cx="3147626" cy="748145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5539E4C0-AC94-4D8B-9070-D122DDCE4A7E}"/>
              </a:ext>
            </a:extLst>
          </p:cNvPr>
          <p:cNvSpPr/>
          <p:nvPr/>
        </p:nvSpPr>
        <p:spPr>
          <a:xfrm>
            <a:off x="3432219" y="4676667"/>
            <a:ext cx="3147626" cy="748145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44" name="Text Box 121">
            <a:extLst>
              <a:ext uri="{FF2B5EF4-FFF2-40B4-BE49-F238E27FC236}">
                <a16:creationId xmlns:a16="http://schemas.microsoft.com/office/drawing/2014/main" id="{36DC94BF-C7A5-4F7B-9138-BDD786211F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7077" y="5882093"/>
            <a:ext cx="782429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perspective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spcBef>
                <a:spcPct val="50000"/>
              </a:spcBef>
            </a:pP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Tiếc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quá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…!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Bạn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chọn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sai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rồi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!</a:t>
            </a:r>
          </a:p>
        </p:txBody>
      </p:sp>
      <p:sp>
        <p:nvSpPr>
          <p:cNvPr id="46" name="Text Box 121">
            <a:extLst>
              <a:ext uri="{FF2B5EF4-FFF2-40B4-BE49-F238E27FC236}">
                <a16:creationId xmlns:a16="http://schemas.microsoft.com/office/drawing/2014/main" id="{291A04FA-25DC-469B-BFE0-5879C80A7F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7476" y="5870571"/>
            <a:ext cx="769607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perspective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spcBef>
                <a:spcPct val="50000"/>
              </a:spcBef>
            </a:pP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Tiếc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quá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…!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Bạn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chọn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sai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rồi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!</a:t>
            </a:r>
          </a:p>
        </p:txBody>
      </p:sp>
      <p:pic>
        <p:nvPicPr>
          <p:cNvPr id="2" name="Tieng-dong-ho-tich-tac-www_tiengdong_com">
            <a:hlinkClick r:id="" action="ppaction://media"/>
            <a:extLst>
              <a:ext uri="{FF2B5EF4-FFF2-40B4-BE49-F238E27FC236}">
                <a16:creationId xmlns:a16="http://schemas.microsoft.com/office/drawing/2014/main" id="{8EADAA77-FB26-4A69-802A-541C84A629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77144" y="783787"/>
            <a:ext cx="609600" cy="609600"/>
          </a:xfrm>
          <a:prstGeom prst="rect">
            <a:avLst/>
          </a:prstGeom>
        </p:spPr>
      </p:pic>
      <p:pic>
        <p:nvPicPr>
          <p:cNvPr id="40" name="Picture 2" descr="게임 인터페이스 시작 버튼을 압살했다 형판 갈색에 대한 스톡 벡터 아트 및 기타 이미지 - iStock">
            <a:extLst>
              <a:ext uri="{FF2B5EF4-FFF2-40B4-BE49-F238E27FC236}">
                <a16:creationId xmlns:a16="http://schemas.microsoft.com/office/drawing/2014/main" id="{ABEDF29E-23DB-4504-B486-6D2EC7D168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37740" y1="46394" x2="39904" y2="51202"/>
                        <a14:foregroundMark x1="43750" y1="46635" x2="43990" y2="50962"/>
                        <a14:foregroundMark x1="50000" y1="47115" x2="51442" y2="51683"/>
                        <a14:foregroundMark x1="47596" y1="52163" x2="49038" y2="46635"/>
                        <a14:foregroundMark x1="55288" y1="45192" x2="55288" y2="52163"/>
                        <a14:foregroundMark x1="57452" y1="48077" x2="57452" y2="48077"/>
                        <a14:foregroundMark x1="62981" y1="45913" x2="62981" y2="45913"/>
                        <a14:foregroundMark x1="61779" y1="46635" x2="62260" y2="516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3524" y="1853182"/>
            <a:ext cx="3349847" cy="3680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73">
            <a:extLst>
              <a:ext uri="{FF2B5EF4-FFF2-40B4-BE49-F238E27FC236}">
                <a16:creationId xmlns:a16="http://schemas.microsoft.com/office/drawing/2014/main" id="{16F55502-0B94-4015-9D33-54F5F90C0CD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0985" y="5254204"/>
            <a:ext cx="1173137" cy="117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 descr="Index of /classrooms/ID2_Fall_2015/Cindy_Reyes-Cortes/Unit  1/Hueys_css/Images">
            <a:extLst>
              <a:ext uri="{FF2B5EF4-FFF2-40B4-BE49-F238E27FC236}">
                <a16:creationId xmlns:a16="http://schemas.microsoft.com/office/drawing/2014/main" id="{F9211EB8-BE7C-452B-8147-F560D58C83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350" y="4417927"/>
            <a:ext cx="1939636" cy="1242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75B22383-3A66-4DB0-8CC9-D1C9947C24CA}"/>
              </a:ext>
            </a:extLst>
          </p:cNvPr>
          <p:cNvSpPr txBox="1"/>
          <p:nvPr/>
        </p:nvSpPr>
        <p:spPr>
          <a:xfrm>
            <a:off x="5310182" y="1002709"/>
            <a:ext cx="742575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60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5 + 3 + 2 = ? 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128507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8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500"/>
                            </p:stCondLst>
                            <p:childTnLst>
                              <p:par>
                                <p:cTn id="60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1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75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75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50"/>
                            </p:stCondLst>
                            <p:childTnLst>
                              <p:par>
                                <p:cTn id="7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53" presetClass="exit" presetSubtype="32" fill="hold" grpId="1" nodeType="afterEffect">
                                  <p:stCondLst>
                                    <p:cond delay="2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00"/>
                            </p:stCondLst>
                            <p:childTnLst>
                              <p:par>
                                <p:cTn id="110" presetID="53" presetClass="exit" presetSubtype="32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5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5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750"/>
                            </p:stCondLst>
                            <p:childTnLst>
                              <p:par>
                                <p:cTn id="130" presetID="53" presetClass="exit" presetSubtype="32" fill="hold" grpId="1" nodeType="afterEffect">
                                  <p:stCondLst>
                                    <p:cond delay="2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1" dur="5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3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audio>
              <p:cMediaNode vol="80000">
                <p:cTn id="1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0" dur="600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1" presetID="21" presetClass="entr" presetSubtype="1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3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21" presetClass="entr" presetSubtype="1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6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2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2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25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2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10" presetClass="exit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2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10" presetClass="exit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10" presetClass="exit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2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4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5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1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2"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10" grpId="0"/>
      <p:bldP spid="10" grpId="1"/>
      <p:bldP spid="51" grpId="0" animBg="1"/>
      <p:bldP spid="51" grpId="1" animBg="1"/>
      <p:bldP spid="52" grpId="0" animBg="1"/>
      <p:bldP spid="52" grpId="1" animBg="1"/>
      <p:bldP spid="54" grpId="0" animBg="1"/>
      <p:bldP spid="55" grpId="0" animBg="1"/>
      <p:bldP spid="56" grpId="0" animBg="1"/>
      <p:bldP spid="57" grpId="0" animBg="1"/>
      <p:bldP spid="60" grpId="0"/>
      <p:bldP spid="79" grpId="0" animBg="1"/>
      <p:bldP spid="79" grpId="1" animBg="1"/>
      <p:bldP spid="84" grpId="0" animBg="1"/>
      <p:bldP spid="85" grpId="0" animBg="1"/>
      <p:bldP spid="86" grpId="0"/>
      <p:bldP spid="86" grpId="1"/>
      <p:bldP spid="87" grpId="0"/>
      <p:bldP spid="87" grpId="1"/>
      <p:bldP spid="88" grpId="0"/>
      <p:bldP spid="88" grpId="1"/>
      <p:bldP spid="89" grpId="0"/>
      <p:bldP spid="89" grpId="1"/>
      <p:bldP spid="90" grpId="0"/>
      <p:bldP spid="90" grpId="1"/>
      <p:bldP spid="91" grpId="0"/>
      <p:bldP spid="91" grpId="1"/>
      <p:bldP spid="92" grpId="0"/>
      <p:bldP spid="92" grpId="1"/>
      <p:bldP spid="93" grpId="0"/>
      <p:bldP spid="93" grpId="1"/>
      <p:bldP spid="94" grpId="0"/>
      <p:bldP spid="94" grpId="1"/>
      <p:bldP spid="95" grpId="0"/>
      <p:bldP spid="95" grpId="1"/>
      <p:bldP spid="96" grpId="0"/>
      <p:bldP spid="42" grpId="0" animBg="1"/>
      <p:bldP spid="42" grpId="1" animBg="1"/>
      <p:bldP spid="43" grpId="0" animBg="1"/>
      <p:bldP spid="43" grpId="1" animBg="1"/>
      <p:bldP spid="44" grpId="0"/>
      <p:bldP spid="44" grpId="1"/>
      <p:bldP spid="46" grpId="0"/>
      <p:bldP spid="46" grpId="1"/>
      <p:bldP spid="4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94644F5-A545-4B7D-8AD9-ECDF06C2151F}"/>
              </a:ext>
            </a:extLst>
          </p:cNvPr>
          <p:cNvSpPr/>
          <p:nvPr/>
        </p:nvSpPr>
        <p:spPr>
          <a:xfrm>
            <a:off x="694584" y="139147"/>
            <a:ext cx="1046921" cy="6579705"/>
          </a:xfrm>
          <a:prstGeom prst="rect">
            <a:avLst/>
          </a:prstGeom>
          <a:gradFill>
            <a:gsLst>
              <a:gs pos="61052">
                <a:schemeClr val="accent2">
                  <a:lumMod val="75000"/>
                </a:schemeClr>
              </a:gs>
              <a:gs pos="4000">
                <a:schemeClr val="accent5">
                  <a:lumMod val="75000"/>
                </a:schemeClr>
              </a:gs>
              <a:gs pos="29000">
                <a:schemeClr val="accent6">
                  <a:lumMod val="97000"/>
                  <a:lumOff val="3000"/>
                </a:schemeClr>
              </a:gs>
              <a:gs pos="100000">
                <a:srgbClr val="00B0F0"/>
              </a:gs>
            </a:gsLst>
            <a:lin ang="16200000" scaled="1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02FAFA8-98F9-4E23-85CB-9D5C1B83B83F}"/>
              </a:ext>
            </a:extLst>
          </p:cNvPr>
          <p:cNvSpPr/>
          <p:nvPr/>
        </p:nvSpPr>
        <p:spPr>
          <a:xfrm>
            <a:off x="586168" y="-27710"/>
            <a:ext cx="1260000" cy="6876000"/>
          </a:xfrm>
          <a:prstGeom prst="rect">
            <a:avLst/>
          </a:prstGeom>
          <a:ln/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127000"/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 Box 118">
            <a:extLst>
              <a:ext uri="{FF2B5EF4-FFF2-40B4-BE49-F238E27FC236}">
                <a16:creationId xmlns:a16="http://schemas.microsoft.com/office/drawing/2014/main" id="{BD631ECB-50FF-4ED1-BB51-68D8EADDE5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7077" y="5826215"/>
            <a:ext cx="871033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perspective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spcBef>
                <a:spcPct val="50000"/>
              </a:spcBef>
            </a:pP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Hoan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hô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.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Bạn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chọn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đúng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rồi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!</a:t>
            </a:r>
          </a:p>
        </p:txBody>
      </p:sp>
      <p:sp>
        <p:nvSpPr>
          <p:cNvPr id="10" name="Text Box 121">
            <a:extLst>
              <a:ext uri="{FF2B5EF4-FFF2-40B4-BE49-F238E27FC236}">
                <a16:creationId xmlns:a16="http://schemas.microsoft.com/office/drawing/2014/main" id="{E55C4547-FB12-4C49-9D1B-28805DDF54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7476" y="5862534"/>
            <a:ext cx="823531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perspective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spcBef>
                <a:spcPct val="50000"/>
              </a:spcBef>
            </a:pP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Tiếc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quá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…!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Bạn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chọn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sai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rồi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!</a:t>
            </a:r>
          </a:p>
        </p:txBody>
      </p:sp>
      <p:pic>
        <p:nvPicPr>
          <p:cNvPr id="11" name="Picture 2" descr="Khung viền PowerPoint đẹp">
            <a:extLst>
              <a:ext uri="{FF2B5EF4-FFF2-40B4-BE49-F238E27FC236}">
                <a16:creationId xmlns:a16="http://schemas.microsoft.com/office/drawing/2014/main" id="{925DAF4E-A91E-4B67-9DD0-C1AB59B6E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9644" y="-52063"/>
            <a:ext cx="9524187" cy="2951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6" descr="Picture1">
            <a:extLst>
              <a:ext uri="{FF2B5EF4-FFF2-40B4-BE49-F238E27FC236}">
                <a16:creationId xmlns:a16="http://schemas.microsoft.com/office/drawing/2014/main" id="{7F0FA2B0-031C-4973-B8CF-6079A99BF1E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9523" y="587446"/>
            <a:ext cx="693738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45E844F2-37E7-4DB0-8326-D2F2054436CD}"/>
              </a:ext>
            </a:extLst>
          </p:cNvPr>
          <p:cNvSpPr/>
          <p:nvPr/>
        </p:nvSpPr>
        <p:spPr>
          <a:xfrm>
            <a:off x="8349790" y="3237254"/>
            <a:ext cx="3147626" cy="748145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2C8D4153-E005-4F09-8ACD-294368F2B324}"/>
              </a:ext>
            </a:extLst>
          </p:cNvPr>
          <p:cNvSpPr/>
          <p:nvPr/>
        </p:nvSpPr>
        <p:spPr>
          <a:xfrm>
            <a:off x="8349790" y="4665145"/>
            <a:ext cx="3147626" cy="748145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010ED24C-E510-4DE5-B89F-239AE671A059}"/>
              </a:ext>
            </a:extLst>
          </p:cNvPr>
          <p:cNvSpPr/>
          <p:nvPr/>
        </p:nvSpPr>
        <p:spPr>
          <a:xfrm>
            <a:off x="2747476" y="3474303"/>
            <a:ext cx="498916" cy="511096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662BFBA0-1A4A-4442-A43D-981C1EFFE20B}"/>
              </a:ext>
            </a:extLst>
          </p:cNvPr>
          <p:cNvSpPr/>
          <p:nvPr/>
        </p:nvSpPr>
        <p:spPr>
          <a:xfrm>
            <a:off x="7746211" y="4783670"/>
            <a:ext cx="498916" cy="511096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41658C25-7390-4556-BC5E-B66395E333EE}"/>
              </a:ext>
            </a:extLst>
          </p:cNvPr>
          <p:cNvSpPr/>
          <p:nvPr/>
        </p:nvSpPr>
        <p:spPr>
          <a:xfrm>
            <a:off x="2787077" y="4796623"/>
            <a:ext cx="498916" cy="511096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A48DBC7F-4ED8-4E83-99CD-39EDC79DA874}"/>
              </a:ext>
            </a:extLst>
          </p:cNvPr>
          <p:cNvSpPr/>
          <p:nvPr/>
        </p:nvSpPr>
        <p:spPr>
          <a:xfrm>
            <a:off x="7746211" y="3457756"/>
            <a:ext cx="498916" cy="511096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A95EC97-75F5-494A-97D4-29680E26C24F}"/>
              </a:ext>
            </a:extLst>
          </p:cNvPr>
          <p:cNvSpPr txBox="1"/>
          <p:nvPr/>
        </p:nvSpPr>
        <p:spPr>
          <a:xfrm>
            <a:off x="3713018" y="831273"/>
            <a:ext cx="5126182" cy="916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3571FB0A-124C-4001-A982-10355E214208}"/>
              </a:ext>
            </a:extLst>
          </p:cNvPr>
          <p:cNvSpPr txBox="1"/>
          <p:nvPr/>
        </p:nvSpPr>
        <p:spPr>
          <a:xfrm>
            <a:off x="3896876" y="1617616"/>
            <a:ext cx="60267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Circle: Hollow 78">
            <a:extLst>
              <a:ext uri="{FF2B5EF4-FFF2-40B4-BE49-F238E27FC236}">
                <a16:creationId xmlns:a16="http://schemas.microsoft.com/office/drawing/2014/main" id="{66F09241-27F7-44D9-8FF4-14CC1B72E454}"/>
              </a:ext>
            </a:extLst>
          </p:cNvPr>
          <p:cNvSpPr/>
          <p:nvPr/>
        </p:nvSpPr>
        <p:spPr>
          <a:xfrm>
            <a:off x="-57782" y="139148"/>
            <a:ext cx="2489981" cy="2471561"/>
          </a:xfrm>
          <a:prstGeom prst="donut">
            <a:avLst>
              <a:gd name="adj" fmla="val 24051"/>
            </a:avLst>
          </a:prstGeom>
          <a:gradFill>
            <a:gsLst>
              <a:gs pos="0">
                <a:srgbClr val="00B0F0"/>
              </a:gs>
              <a:gs pos="48000">
                <a:schemeClr val="accent4">
                  <a:lumMod val="75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105A5382-71AD-4247-B946-D72D3CFAC647}"/>
              </a:ext>
            </a:extLst>
          </p:cNvPr>
          <p:cNvGrpSpPr/>
          <p:nvPr/>
        </p:nvGrpSpPr>
        <p:grpSpPr>
          <a:xfrm>
            <a:off x="-76515" y="139147"/>
            <a:ext cx="2527445" cy="2471561"/>
            <a:chOff x="-494973" y="1043791"/>
            <a:chExt cx="3009379" cy="2964766"/>
          </a:xfrm>
        </p:grpSpPr>
        <p:sp>
          <p:nvSpPr>
            <p:cNvPr id="81" name="Sun 80">
              <a:extLst>
                <a:ext uri="{FF2B5EF4-FFF2-40B4-BE49-F238E27FC236}">
                  <a16:creationId xmlns:a16="http://schemas.microsoft.com/office/drawing/2014/main" id="{A804B890-DEB8-4354-A83B-44DBE5FD0D93}"/>
                </a:ext>
              </a:extLst>
            </p:cNvPr>
            <p:cNvSpPr/>
            <p:nvPr/>
          </p:nvSpPr>
          <p:spPr>
            <a:xfrm>
              <a:off x="-494973" y="1043791"/>
              <a:ext cx="3009379" cy="2964766"/>
            </a:xfrm>
            <a:prstGeom prst="sun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rgbClr val="FFFF00">
                  <a:alpha val="96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8B8CFA86-953E-44F5-93BF-BEE2170B9855}"/>
                </a:ext>
              </a:extLst>
            </p:cNvPr>
            <p:cNvSpPr/>
            <p:nvPr/>
          </p:nvSpPr>
          <p:spPr>
            <a:xfrm flipH="1">
              <a:off x="223778" y="1731144"/>
              <a:ext cx="1575127" cy="159005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83" name="Flowchart: Connector 82">
            <a:extLst>
              <a:ext uri="{FF2B5EF4-FFF2-40B4-BE49-F238E27FC236}">
                <a16:creationId xmlns:a16="http://schemas.microsoft.com/office/drawing/2014/main" id="{416125C6-AAE5-4236-8CE2-467311D3EFB9}"/>
              </a:ext>
            </a:extLst>
          </p:cNvPr>
          <p:cNvSpPr/>
          <p:nvPr/>
        </p:nvSpPr>
        <p:spPr>
          <a:xfrm>
            <a:off x="545711" y="757545"/>
            <a:ext cx="1280160" cy="1280160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Flowchart: Connector 83">
            <a:extLst>
              <a:ext uri="{FF2B5EF4-FFF2-40B4-BE49-F238E27FC236}">
                <a16:creationId xmlns:a16="http://schemas.microsoft.com/office/drawing/2014/main" id="{5A4D49C5-DE7C-4DB7-959B-DDEB909DC343}"/>
              </a:ext>
            </a:extLst>
          </p:cNvPr>
          <p:cNvSpPr/>
          <p:nvPr/>
        </p:nvSpPr>
        <p:spPr>
          <a:xfrm>
            <a:off x="545711" y="737437"/>
            <a:ext cx="1280160" cy="1300268"/>
          </a:xfrm>
          <a:prstGeom prst="flowChartConnector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Flowchart: Connector 84">
            <a:extLst>
              <a:ext uri="{FF2B5EF4-FFF2-40B4-BE49-F238E27FC236}">
                <a16:creationId xmlns:a16="http://schemas.microsoft.com/office/drawing/2014/main" id="{AED08271-1954-4F51-837F-EC30FEEDB66C}"/>
              </a:ext>
            </a:extLst>
          </p:cNvPr>
          <p:cNvSpPr/>
          <p:nvPr/>
        </p:nvSpPr>
        <p:spPr>
          <a:xfrm>
            <a:off x="637151" y="838931"/>
            <a:ext cx="1097280" cy="1097280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57B3A00E-51EC-45AC-A827-A56A38D64B0B}"/>
              </a:ext>
            </a:extLst>
          </p:cNvPr>
          <p:cNvSpPr txBox="1"/>
          <p:nvPr/>
        </p:nvSpPr>
        <p:spPr>
          <a:xfrm>
            <a:off x="893958" y="783787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0DC57EC5-5ECB-4877-A851-0D1C6F1AD6DB}"/>
              </a:ext>
            </a:extLst>
          </p:cNvPr>
          <p:cNvSpPr txBox="1"/>
          <p:nvPr/>
        </p:nvSpPr>
        <p:spPr>
          <a:xfrm>
            <a:off x="936989" y="808573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5A8C26F5-8EFF-4F64-BAD8-3C7DF5253318}"/>
              </a:ext>
            </a:extLst>
          </p:cNvPr>
          <p:cNvSpPr txBox="1"/>
          <p:nvPr/>
        </p:nvSpPr>
        <p:spPr>
          <a:xfrm>
            <a:off x="869348" y="769289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6A26569D-0BDD-4252-9D4E-B0899986CBA4}"/>
              </a:ext>
            </a:extLst>
          </p:cNvPr>
          <p:cNvSpPr txBox="1"/>
          <p:nvPr/>
        </p:nvSpPr>
        <p:spPr>
          <a:xfrm>
            <a:off x="905944" y="808573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0A5122A9-9AF1-4B32-84B6-A81E896E762A}"/>
              </a:ext>
            </a:extLst>
          </p:cNvPr>
          <p:cNvSpPr txBox="1"/>
          <p:nvPr/>
        </p:nvSpPr>
        <p:spPr>
          <a:xfrm>
            <a:off x="882888" y="788931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D4B416C1-0046-4435-9CAB-98AC3410B4B6}"/>
              </a:ext>
            </a:extLst>
          </p:cNvPr>
          <p:cNvSpPr txBox="1"/>
          <p:nvPr/>
        </p:nvSpPr>
        <p:spPr>
          <a:xfrm>
            <a:off x="637151" y="808573"/>
            <a:ext cx="1073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F08AF2A7-9B60-40E5-BA15-575B8DC006B9}"/>
              </a:ext>
            </a:extLst>
          </p:cNvPr>
          <p:cNvSpPr txBox="1"/>
          <p:nvPr/>
        </p:nvSpPr>
        <p:spPr>
          <a:xfrm>
            <a:off x="914849" y="788931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637BCED0-3AFC-4B2E-B8B4-66B7DAA94F13}"/>
              </a:ext>
            </a:extLst>
          </p:cNvPr>
          <p:cNvSpPr txBox="1"/>
          <p:nvPr/>
        </p:nvSpPr>
        <p:spPr>
          <a:xfrm>
            <a:off x="858855" y="776538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351C48C7-AAA3-458D-B021-2FAA555DA526}"/>
              </a:ext>
            </a:extLst>
          </p:cNvPr>
          <p:cNvSpPr txBox="1"/>
          <p:nvPr/>
        </p:nvSpPr>
        <p:spPr>
          <a:xfrm>
            <a:off x="949005" y="769289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B158F971-2853-4088-82C3-A3D9EDBBB276}"/>
              </a:ext>
            </a:extLst>
          </p:cNvPr>
          <p:cNvSpPr txBox="1"/>
          <p:nvPr/>
        </p:nvSpPr>
        <p:spPr>
          <a:xfrm>
            <a:off x="869348" y="792556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C4EB5570-325E-402F-8455-D5591CBA56CE}"/>
              </a:ext>
            </a:extLst>
          </p:cNvPr>
          <p:cNvSpPr txBox="1"/>
          <p:nvPr/>
        </p:nvSpPr>
        <p:spPr>
          <a:xfrm>
            <a:off x="810609" y="835726"/>
            <a:ext cx="12420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17DC954F-049A-4CB6-9277-A19C240C2D3E}"/>
              </a:ext>
            </a:extLst>
          </p:cNvPr>
          <p:cNvSpPr/>
          <p:nvPr/>
        </p:nvSpPr>
        <p:spPr>
          <a:xfrm>
            <a:off x="3403387" y="3300358"/>
            <a:ext cx="3147626" cy="748145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5539E4C0-AC94-4D8B-9070-D122DDCE4A7E}"/>
              </a:ext>
            </a:extLst>
          </p:cNvPr>
          <p:cNvSpPr/>
          <p:nvPr/>
        </p:nvSpPr>
        <p:spPr>
          <a:xfrm>
            <a:off x="3432219" y="4676667"/>
            <a:ext cx="3147626" cy="748145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44" name="Text Box 121">
            <a:extLst>
              <a:ext uri="{FF2B5EF4-FFF2-40B4-BE49-F238E27FC236}">
                <a16:creationId xmlns:a16="http://schemas.microsoft.com/office/drawing/2014/main" id="{36DC94BF-C7A5-4F7B-9138-BDD786211F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7077" y="5882093"/>
            <a:ext cx="837251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perspective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spcBef>
                <a:spcPct val="50000"/>
              </a:spcBef>
            </a:pP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Tiếc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quá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…!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Bạn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chọn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sai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rồi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!</a:t>
            </a:r>
          </a:p>
        </p:txBody>
      </p:sp>
      <p:sp>
        <p:nvSpPr>
          <p:cNvPr id="46" name="Text Box 121">
            <a:extLst>
              <a:ext uri="{FF2B5EF4-FFF2-40B4-BE49-F238E27FC236}">
                <a16:creationId xmlns:a16="http://schemas.microsoft.com/office/drawing/2014/main" id="{291A04FA-25DC-469B-BFE0-5879C80A7F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7476" y="5870571"/>
            <a:ext cx="823531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perspective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spcBef>
                <a:spcPct val="50000"/>
              </a:spcBef>
            </a:pP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Tiếc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quá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…!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Bạn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chọn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sai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rồi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!</a:t>
            </a:r>
          </a:p>
        </p:txBody>
      </p:sp>
      <p:pic>
        <p:nvPicPr>
          <p:cNvPr id="2" name="Tieng-dong-ho-tich-tac-www_tiengdong_com">
            <a:hlinkClick r:id="" action="ppaction://media"/>
            <a:extLst>
              <a:ext uri="{FF2B5EF4-FFF2-40B4-BE49-F238E27FC236}">
                <a16:creationId xmlns:a16="http://schemas.microsoft.com/office/drawing/2014/main" id="{8EADAA77-FB26-4A69-802A-541C84A629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77144" y="783787"/>
            <a:ext cx="609600" cy="609600"/>
          </a:xfrm>
          <a:prstGeom prst="rect">
            <a:avLst/>
          </a:prstGeom>
        </p:spPr>
      </p:pic>
      <p:pic>
        <p:nvPicPr>
          <p:cNvPr id="40" name="Picture 2" descr="게임 인터페이스 시작 버튼을 압살했다 형판 갈색에 대한 스톡 벡터 아트 및 기타 이미지 - iStock">
            <a:extLst>
              <a:ext uri="{FF2B5EF4-FFF2-40B4-BE49-F238E27FC236}">
                <a16:creationId xmlns:a16="http://schemas.microsoft.com/office/drawing/2014/main" id="{ABEDF29E-23DB-4504-B486-6D2EC7D168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37740" y1="46394" x2="39904" y2="51202"/>
                        <a14:foregroundMark x1="43750" y1="46635" x2="43990" y2="50962"/>
                        <a14:foregroundMark x1="50000" y1="47115" x2="51442" y2="51683"/>
                        <a14:foregroundMark x1="47596" y1="52163" x2="49038" y2="46635"/>
                        <a14:foregroundMark x1="55288" y1="45192" x2="55288" y2="52163"/>
                        <a14:foregroundMark x1="57452" y1="48077" x2="57452" y2="48077"/>
                        <a14:foregroundMark x1="62981" y1="45913" x2="62981" y2="45913"/>
                        <a14:foregroundMark x1="61779" y1="46635" x2="62260" y2="516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3524" y="1853182"/>
            <a:ext cx="3349847" cy="3680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73">
            <a:extLst>
              <a:ext uri="{FF2B5EF4-FFF2-40B4-BE49-F238E27FC236}">
                <a16:creationId xmlns:a16="http://schemas.microsoft.com/office/drawing/2014/main" id="{16F55502-0B94-4015-9D33-54F5F90C0CD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0985" y="5254204"/>
            <a:ext cx="1509365" cy="117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 descr="Index of /classrooms/ID2_Fall_2015/Cindy_Reyes-Cortes/Unit  1/Hueys_css/Images">
            <a:extLst>
              <a:ext uri="{FF2B5EF4-FFF2-40B4-BE49-F238E27FC236}">
                <a16:creationId xmlns:a16="http://schemas.microsoft.com/office/drawing/2014/main" id="{F9211EB8-BE7C-452B-8147-F560D58C83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350" y="4417927"/>
            <a:ext cx="1939636" cy="1242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6B71E666-97F7-4299-A4B8-3B882AE75497}"/>
              </a:ext>
            </a:extLst>
          </p:cNvPr>
          <p:cNvSpPr txBox="1"/>
          <p:nvPr/>
        </p:nvSpPr>
        <p:spPr>
          <a:xfrm>
            <a:off x="3962893" y="598356"/>
            <a:ext cx="669867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&gt; ; &lt; ; = ?</a:t>
            </a:r>
          </a:p>
          <a:p>
            <a:pPr algn="ctr"/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 – 2 …… 6</a:t>
            </a:r>
          </a:p>
        </p:txBody>
      </p:sp>
    </p:spTree>
    <p:extLst>
      <p:ext uri="{BB962C8B-B14F-4D97-AF65-F5344CB8AC3E}">
        <p14:creationId xmlns:p14="http://schemas.microsoft.com/office/powerpoint/2010/main" val="2967547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8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500"/>
                            </p:stCondLst>
                            <p:childTnLst>
                              <p:par>
                                <p:cTn id="60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1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750"/>
                            </p:stCondLst>
                            <p:childTnLst>
                              <p:par>
                                <p:cTn id="91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5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00"/>
                            </p:stCondLst>
                            <p:childTnLst>
                              <p:par>
                                <p:cTn id="110" presetID="53" presetClass="exit" presetSubtype="32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5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5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750"/>
                            </p:stCondLst>
                            <p:childTnLst>
                              <p:par>
                                <p:cTn id="130" presetID="53" presetClass="exit" presetSubtype="32" fill="hold" grpId="1" nodeType="afterEffect">
                                  <p:stCondLst>
                                    <p:cond delay="2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1" dur="5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3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audio>
              <p:cMediaNode vol="80000">
                <p:cTn id="1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0" dur="600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1" presetID="21" presetClass="entr" presetSubtype="1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3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21" presetClass="entr" presetSubtype="1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6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2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2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25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2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10" presetClass="exit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2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10" presetClass="exit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10" presetClass="exit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2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4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5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1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2"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10" grpId="0"/>
      <p:bldP spid="10" grpId="1"/>
      <p:bldP spid="51" grpId="0" animBg="1"/>
      <p:bldP spid="51" grpId="1" animBg="1"/>
      <p:bldP spid="52" grpId="0" animBg="1"/>
      <p:bldP spid="52" grpId="1" animBg="1"/>
      <p:bldP spid="54" grpId="0" animBg="1"/>
      <p:bldP spid="55" grpId="0" animBg="1"/>
      <p:bldP spid="56" grpId="0" animBg="1"/>
      <p:bldP spid="57" grpId="0" animBg="1"/>
      <p:bldP spid="60" grpId="0"/>
      <p:bldP spid="79" grpId="0" animBg="1"/>
      <p:bldP spid="79" grpId="1" animBg="1"/>
      <p:bldP spid="84" grpId="0" animBg="1"/>
      <p:bldP spid="85" grpId="0" animBg="1"/>
      <p:bldP spid="86" grpId="0"/>
      <p:bldP spid="86" grpId="1"/>
      <p:bldP spid="87" grpId="0"/>
      <p:bldP spid="87" grpId="1"/>
      <p:bldP spid="88" grpId="0"/>
      <p:bldP spid="88" grpId="1"/>
      <p:bldP spid="89" grpId="0"/>
      <p:bldP spid="89" grpId="1"/>
      <p:bldP spid="90" grpId="0"/>
      <p:bldP spid="90" grpId="1"/>
      <p:bldP spid="91" grpId="0"/>
      <p:bldP spid="91" grpId="1"/>
      <p:bldP spid="92" grpId="0"/>
      <p:bldP spid="92" grpId="1"/>
      <p:bldP spid="93" grpId="0"/>
      <p:bldP spid="93" grpId="1"/>
      <p:bldP spid="94" grpId="0"/>
      <p:bldP spid="94" grpId="1"/>
      <p:bldP spid="95" grpId="0"/>
      <p:bldP spid="95" grpId="1"/>
      <p:bldP spid="96" grpId="0"/>
      <p:bldP spid="42" grpId="0" animBg="1"/>
      <p:bldP spid="42" grpId="1" animBg="1"/>
      <p:bldP spid="43" grpId="0" animBg="1"/>
      <p:bldP spid="43" grpId="1" animBg="1"/>
      <p:bldP spid="44" grpId="0"/>
      <p:bldP spid="44" grpId="1"/>
      <p:bldP spid="46" grpId="0"/>
      <p:bldP spid="46" grpId="1"/>
      <p:bldP spid="4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94644F5-A545-4B7D-8AD9-ECDF06C2151F}"/>
              </a:ext>
            </a:extLst>
          </p:cNvPr>
          <p:cNvSpPr/>
          <p:nvPr/>
        </p:nvSpPr>
        <p:spPr>
          <a:xfrm>
            <a:off x="694584" y="139147"/>
            <a:ext cx="1046921" cy="6579705"/>
          </a:xfrm>
          <a:prstGeom prst="rect">
            <a:avLst/>
          </a:prstGeom>
          <a:gradFill>
            <a:gsLst>
              <a:gs pos="61052">
                <a:schemeClr val="accent2">
                  <a:lumMod val="75000"/>
                </a:schemeClr>
              </a:gs>
              <a:gs pos="4000">
                <a:schemeClr val="accent5">
                  <a:lumMod val="75000"/>
                </a:schemeClr>
              </a:gs>
              <a:gs pos="29000">
                <a:schemeClr val="accent6">
                  <a:lumMod val="97000"/>
                  <a:lumOff val="3000"/>
                </a:schemeClr>
              </a:gs>
              <a:gs pos="100000">
                <a:srgbClr val="00B0F0"/>
              </a:gs>
            </a:gsLst>
            <a:lin ang="16200000" scaled="1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02FAFA8-98F9-4E23-85CB-9D5C1B83B83F}"/>
              </a:ext>
            </a:extLst>
          </p:cNvPr>
          <p:cNvSpPr/>
          <p:nvPr/>
        </p:nvSpPr>
        <p:spPr>
          <a:xfrm>
            <a:off x="586168" y="-27710"/>
            <a:ext cx="1260000" cy="6876000"/>
          </a:xfrm>
          <a:prstGeom prst="rect">
            <a:avLst/>
          </a:prstGeom>
          <a:ln/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127000"/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 Box 118">
            <a:extLst>
              <a:ext uri="{FF2B5EF4-FFF2-40B4-BE49-F238E27FC236}">
                <a16:creationId xmlns:a16="http://schemas.microsoft.com/office/drawing/2014/main" id="{BD631ECB-50FF-4ED1-BB51-68D8EADDE5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7077" y="5826215"/>
            <a:ext cx="871033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perspective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spcBef>
                <a:spcPct val="50000"/>
              </a:spcBef>
            </a:pP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Hoan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hô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.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Bạn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chọn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đúng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rồi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!</a:t>
            </a:r>
          </a:p>
        </p:txBody>
      </p:sp>
      <p:sp>
        <p:nvSpPr>
          <p:cNvPr id="10" name="Text Box 121">
            <a:extLst>
              <a:ext uri="{FF2B5EF4-FFF2-40B4-BE49-F238E27FC236}">
                <a16:creationId xmlns:a16="http://schemas.microsoft.com/office/drawing/2014/main" id="{E55C4547-FB12-4C49-9D1B-28805DDF54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7476" y="5862534"/>
            <a:ext cx="823531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perspective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spcBef>
                <a:spcPct val="50000"/>
              </a:spcBef>
            </a:pP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Tiếc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quá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…!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Bạn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chọn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sai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rồi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!</a:t>
            </a:r>
          </a:p>
        </p:txBody>
      </p:sp>
      <p:pic>
        <p:nvPicPr>
          <p:cNvPr id="11" name="Picture 2" descr="Khung viền PowerPoint đẹp">
            <a:extLst>
              <a:ext uri="{FF2B5EF4-FFF2-40B4-BE49-F238E27FC236}">
                <a16:creationId xmlns:a16="http://schemas.microsoft.com/office/drawing/2014/main" id="{925DAF4E-A91E-4B67-9DD0-C1AB59B6E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9644" y="-52063"/>
            <a:ext cx="9524187" cy="2951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6" descr="Picture1">
            <a:extLst>
              <a:ext uri="{FF2B5EF4-FFF2-40B4-BE49-F238E27FC236}">
                <a16:creationId xmlns:a16="http://schemas.microsoft.com/office/drawing/2014/main" id="{7F0FA2B0-031C-4973-B8CF-6079A99BF1E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9523" y="587446"/>
            <a:ext cx="693738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45E844F2-37E7-4DB0-8326-D2F2054436CD}"/>
              </a:ext>
            </a:extLst>
          </p:cNvPr>
          <p:cNvSpPr/>
          <p:nvPr/>
        </p:nvSpPr>
        <p:spPr>
          <a:xfrm>
            <a:off x="8349790" y="3237254"/>
            <a:ext cx="3147626" cy="748145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2C8D4153-E005-4F09-8ACD-294368F2B324}"/>
              </a:ext>
            </a:extLst>
          </p:cNvPr>
          <p:cNvSpPr/>
          <p:nvPr/>
        </p:nvSpPr>
        <p:spPr>
          <a:xfrm>
            <a:off x="8349790" y="4665145"/>
            <a:ext cx="3147626" cy="748145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010ED24C-E510-4DE5-B89F-239AE671A059}"/>
              </a:ext>
            </a:extLst>
          </p:cNvPr>
          <p:cNvSpPr/>
          <p:nvPr/>
        </p:nvSpPr>
        <p:spPr>
          <a:xfrm>
            <a:off x="2747476" y="3474303"/>
            <a:ext cx="498916" cy="511096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662BFBA0-1A4A-4442-A43D-981C1EFFE20B}"/>
              </a:ext>
            </a:extLst>
          </p:cNvPr>
          <p:cNvSpPr/>
          <p:nvPr/>
        </p:nvSpPr>
        <p:spPr>
          <a:xfrm>
            <a:off x="7746211" y="4783670"/>
            <a:ext cx="498916" cy="511096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41658C25-7390-4556-BC5E-B66395E333EE}"/>
              </a:ext>
            </a:extLst>
          </p:cNvPr>
          <p:cNvSpPr/>
          <p:nvPr/>
        </p:nvSpPr>
        <p:spPr>
          <a:xfrm>
            <a:off x="2787077" y="4796623"/>
            <a:ext cx="498916" cy="511096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A48DBC7F-4ED8-4E83-99CD-39EDC79DA874}"/>
              </a:ext>
            </a:extLst>
          </p:cNvPr>
          <p:cNvSpPr/>
          <p:nvPr/>
        </p:nvSpPr>
        <p:spPr>
          <a:xfrm>
            <a:off x="7746211" y="3457756"/>
            <a:ext cx="498916" cy="511096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A95EC97-75F5-494A-97D4-29680E26C24F}"/>
              </a:ext>
            </a:extLst>
          </p:cNvPr>
          <p:cNvSpPr txBox="1"/>
          <p:nvPr/>
        </p:nvSpPr>
        <p:spPr>
          <a:xfrm>
            <a:off x="3713018" y="831273"/>
            <a:ext cx="5126182" cy="916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3571FB0A-124C-4001-A982-10355E214208}"/>
              </a:ext>
            </a:extLst>
          </p:cNvPr>
          <p:cNvSpPr txBox="1"/>
          <p:nvPr/>
        </p:nvSpPr>
        <p:spPr>
          <a:xfrm>
            <a:off x="3896876" y="1617616"/>
            <a:ext cx="60267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Circle: Hollow 78">
            <a:extLst>
              <a:ext uri="{FF2B5EF4-FFF2-40B4-BE49-F238E27FC236}">
                <a16:creationId xmlns:a16="http://schemas.microsoft.com/office/drawing/2014/main" id="{66F09241-27F7-44D9-8FF4-14CC1B72E454}"/>
              </a:ext>
            </a:extLst>
          </p:cNvPr>
          <p:cNvSpPr/>
          <p:nvPr/>
        </p:nvSpPr>
        <p:spPr>
          <a:xfrm>
            <a:off x="-57782" y="139148"/>
            <a:ext cx="2489981" cy="2471561"/>
          </a:xfrm>
          <a:prstGeom prst="donut">
            <a:avLst>
              <a:gd name="adj" fmla="val 24051"/>
            </a:avLst>
          </a:prstGeom>
          <a:gradFill>
            <a:gsLst>
              <a:gs pos="0">
                <a:srgbClr val="00B0F0"/>
              </a:gs>
              <a:gs pos="48000">
                <a:schemeClr val="accent4">
                  <a:lumMod val="75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105A5382-71AD-4247-B946-D72D3CFAC647}"/>
              </a:ext>
            </a:extLst>
          </p:cNvPr>
          <p:cNvGrpSpPr/>
          <p:nvPr/>
        </p:nvGrpSpPr>
        <p:grpSpPr>
          <a:xfrm>
            <a:off x="-76515" y="139147"/>
            <a:ext cx="2527445" cy="2471561"/>
            <a:chOff x="-494973" y="1043791"/>
            <a:chExt cx="3009379" cy="2964766"/>
          </a:xfrm>
        </p:grpSpPr>
        <p:sp>
          <p:nvSpPr>
            <p:cNvPr id="81" name="Sun 80">
              <a:extLst>
                <a:ext uri="{FF2B5EF4-FFF2-40B4-BE49-F238E27FC236}">
                  <a16:creationId xmlns:a16="http://schemas.microsoft.com/office/drawing/2014/main" id="{A804B890-DEB8-4354-A83B-44DBE5FD0D93}"/>
                </a:ext>
              </a:extLst>
            </p:cNvPr>
            <p:cNvSpPr/>
            <p:nvPr/>
          </p:nvSpPr>
          <p:spPr>
            <a:xfrm>
              <a:off x="-494973" y="1043791"/>
              <a:ext cx="3009379" cy="2964766"/>
            </a:xfrm>
            <a:prstGeom prst="sun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rgbClr val="FFFF00">
                  <a:alpha val="96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8B8CFA86-953E-44F5-93BF-BEE2170B9855}"/>
                </a:ext>
              </a:extLst>
            </p:cNvPr>
            <p:cNvSpPr/>
            <p:nvPr/>
          </p:nvSpPr>
          <p:spPr>
            <a:xfrm flipH="1">
              <a:off x="223778" y="1731144"/>
              <a:ext cx="1575127" cy="159005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83" name="Flowchart: Connector 82">
            <a:extLst>
              <a:ext uri="{FF2B5EF4-FFF2-40B4-BE49-F238E27FC236}">
                <a16:creationId xmlns:a16="http://schemas.microsoft.com/office/drawing/2014/main" id="{416125C6-AAE5-4236-8CE2-467311D3EFB9}"/>
              </a:ext>
            </a:extLst>
          </p:cNvPr>
          <p:cNvSpPr/>
          <p:nvPr/>
        </p:nvSpPr>
        <p:spPr>
          <a:xfrm>
            <a:off x="545711" y="757545"/>
            <a:ext cx="1280160" cy="1280160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Flowchart: Connector 83">
            <a:extLst>
              <a:ext uri="{FF2B5EF4-FFF2-40B4-BE49-F238E27FC236}">
                <a16:creationId xmlns:a16="http://schemas.microsoft.com/office/drawing/2014/main" id="{5A4D49C5-DE7C-4DB7-959B-DDEB909DC343}"/>
              </a:ext>
            </a:extLst>
          </p:cNvPr>
          <p:cNvSpPr/>
          <p:nvPr/>
        </p:nvSpPr>
        <p:spPr>
          <a:xfrm>
            <a:off x="545711" y="737437"/>
            <a:ext cx="1280160" cy="1300268"/>
          </a:xfrm>
          <a:prstGeom prst="flowChartConnector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Flowchart: Connector 84">
            <a:extLst>
              <a:ext uri="{FF2B5EF4-FFF2-40B4-BE49-F238E27FC236}">
                <a16:creationId xmlns:a16="http://schemas.microsoft.com/office/drawing/2014/main" id="{AED08271-1954-4F51-837F-EC30FEEDB66C}"/>
              </a:ext>
            </a:extLst>
          </p:cNvPr>
          <p:cNvSpPr/>
          <p:nvPr/>
        </p:nvSpPr>
        <p:spPr>
          <a:xfrm>
            <a:off x="637151" y="838931"/>
            <a:ext cx="1097280" cy="1097280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57B3A00E-51EC-45AC-A827-A56A38D64B0B}"/>
              </a:ext>
            </a:extLst>
          </p:cNvPr>
          <p:cNvSpPr txBox="1"/>
          <p:nvPr/>
        </p:nvSpPr>
        <p:spPr>
          <a:xfrm>
            <a:off x="893958" y="783787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0DC57EC5-5ECB-4877-A851-0D1C6F1AD6DB}"/>
              </a:ext>
            </a:extLst>
          </p:cNvPr>
          <p:cNvSpPr txBox="1"/>
          <p:nvPr/>
        </p:nvSpPr>
        <p:spPr>
          <a:xfrm>
            <a:off x="936989" y="808573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5A8C26F5-8EFF-4F64-BAD8-3C7DF5253318}"/>
              </a:ext>
            </a:extLst>
          </p:cNvPr>
          <p:cNvSpPr txBox="1"/>
          <p:nvPr/>
        </p:nvSpPr>
        <p:spPr>
          <a:xfrm>
            <a:off x="869348" y="769289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6A26569D-0BDD-4252-9D4E-B0899986CBA4}"/>
              </a:ext>
            </a:extLst>
          </p:cNvPr>
          <p:cNvSpPr txBox="1"/>
          <p:nvPr/>
        </p:nvSpPr>
        <p:spPr>
          <a:xfrm>
            <a:off x="905944" y="808573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0A5122A9-9AF1-4B32-84B6-A81E896E762A}"/>
              </a:ext>
            </a:extLst>
          </p:cNvPr>
          <p:cNvSpPr txBox="1"/>
          <p:nvPr/>
        </p:nvSpPr>
        <p:spPr>
          <a:xfrm>
            <a:off x="882888" y="788931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D4B416C1-0046-4435-9CAB-98AC3410B4B6}"/>
              </a:ext>
            </a:extLst>
          </p:cNvPr>
          <p:cNvSpPr txBox="1"/>
          <p:nvPr/>
        </p:nvSpPr>
        <p:spPr>
          <a:xfrm>
            <a:off x="637151" y="808573"/>
            <a:ext cx="1073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F08AF2A7-9B60-40E5-BA15-575B8DC006B9}"/>
              </a:ext>
            </a:extLst>
          </p:cNvPr>
          <p:cNvSpPr txBox="1"/>
          <p:nvPr/>
        </p:nvSpPr>
        <p:spPr>
          <a:xfrm>
            <a:off x="914849" y="788931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637BCED0-3AFC-4B2E-B8B4-66B7DAA94F13}"/>
              </a:ext>
            </a:extLst>
          </p:cNvPr>
          <p:cNvSpPr txBox="1"/>
          <p:nvPr/>
        </p:nvSpPr>
        <p:spPr>
          <a:xfrm>
            <a:off x="858855" y="776538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351C48C7-AAA3-458D-B021-2FAA555DA526}"/>
              </a:ext>
            </a:extLst>
          </p:cNvPr>
          <p:cNvSpPr txBox="1"/>
          <p:nvPr/>
        </p:nvSpPr>
        <p:spPr>
          <a:xfrm>
            <a:off x="949005" y="769289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B158F971-2853-4088-82C3-A3D9EDBBB276}"/>
              </a:ext>
            </a:extLst>
          </p:cNvPr>
          <p:cNvSpPr txBox="1"/>
          <p:nvPr/>
        </p:nvSpPr>
        <p:spPr>
          <a:xfrm>
            <a:off x="869348" y="792556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C4EB5570-325E-402F-8455-D5591CBA56CE}"/>
              </a:ext>
            </a:extLst>
          </p:cNvPr>
          <p:cNvSpPr txBox="1"/>
          <p:nvPr/>
        </p:nvSpPr>
        <p:spPr>
          <a:xfrm>
            <a:off x="810609" y="835726"/>
            <a:ext cx="12420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17DC954F-049A-4CB6-9277-A19C240C2D3E}"/>
              </a:ext>
            </a:extLst>
          </p:cNvPr>
          <p:cNvSpPr/>
          <p:nvPr/>
        </p:nvSpPr>
        <p:spPr>
          <a:xfrm>
            <a:off x="3403387" y="3300358"/>
            <a:ext cx="3147626" cy="748145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5539E4C0-AC94-4D8B-9070-D122DDCE4A7E}"/>
              </a:ext>
            </a:extLst>
          </p:cNvPr>
          <p:cNvSpPr/>
          <p:nvPr/>
        </p:nvSpPr>
        <p:spPr>
          <a:xfrm>
            <a:off x="3432219" y="4676667"/>
            <a:ext cx="3147626" cy="748145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</a:p>
        </p:txBody>
      </p:sp>
      <p:sp>
        <p:nvSpPr>
          <p:cNvPr id="44" name="Text Box 121">
            <a:extLst>
              <a:ext uri="{FF2B5EF4-FFF2-40B4-BE49-F238E27FC236}">
                <a16:creationId xmlns:a16="http://schemas.microsoft.com/office/drawing/2014/main" id="{36DC94BF-C7A5-4F7B-9138-BDD786211F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7077" y="5882093"/>
            <a:ext cx="837251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perspective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spcBef>
                <a:spcPct val="50000"/>
              </a:spcBef>
            </a:pP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Tiếc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quá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…!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Bạn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chọn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sai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rồi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!</a:t>
            </a:r>
          </a:p>
        </p:txBody>
      </p:sp>
      <p:sp>
        <p:nvSpPr>
          <p:cNvPr id="46" name="Text Box 121">
            <a:extLst>
              <a:ext uri="{FF2B5EF4-FFF2-40B4-BE49-F238E27FC236}">
                <a16:creationId xmlns:a16="http://schemas.microsoft.com/office/drawing/2014/main" id="{291A04FA-25DC-469B-BFE0-5879C80A7F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7476" y="5870571"/>
            <a:ext cx="823531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perspective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spcBef>
                <a:spcPct val="50000"/>
              </a:spcBef>
            </a:pP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Tiếc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quá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…!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Bạn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chọn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sai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rồi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!</a:t>
            </a:r>
          </a:p>
        </p:txBody>
      </p:sp>
      <p:pic>
        <p:nvPicPr>
          <p:cNvPr id="2" name="Tieng-dong-ho-tich-tac-www_tiengdong_com">
            <a:hlinkClick r:id="" action="ppaction://media"/>
            <a:extLst>
              <a:ext uri="{FF2B5EF4-FFF2-40B4-BE49-F238E27FC236}">
                <a16:creationId xmlns:a16="http://schemas.microsoft.com/office/drawing/2014/main" id="{8EADAA77-FB26-4A69-802A-541C84A629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77144" y="783787"/>
            <a:ext cx="609600" cy="609600"/>
          </a:xfrm>
          <a:prstGeom prst="rect">
            <a:avLst/>
          </a:prstGeom>
        </p:spPr>
      </p:pic>
      <p:pic>
        <p:nvPicPr>
          <p:cNvPr id="40" name="Picture 2" descr="게임 인터페이스 시작 버튼을 압살했다 형판 갈색에 대한 스톡 벡터 아트 및 기타 이미지 - iStock">
            <a:extLst>
              <a:ext uri="{FF2B5EF4-FFF2-40B4-BE49-F238E27FC236}">
                <a16:creationId xmlns:a16="http://schemas.microsoft.com/office/drawing/2014/main" id="{ABEDF29E-23DB-4504-B486-6D2EC7D168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37740" y1="46394" x2="39904" y2="51202"/>
                        <a14:foregroundMark x1="43750" y1="46635" x2="43990" y2="50962"/>
                        <a14:foregroundMark x1="50000" y1="47115" x2="51442" y2="51683"/>
                        <a14:foregroundMark x1="47596" y1="52163" x2="49038" y2="46635"/>
                        <a14:foregroundMark x1="55288" y1="45192" x2="55288" y2="52163"/>
                        <a14:foregroundMark x1="57452" y1="48077" x2="57452" y2="48077"/>
                        <a14:foregroundMark x1="62981" y1="45913" x2="62981" y2="45913"/>
                        <a14:foregroundMark x1="61779" y1="46635" x2="62260" y2="516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3524" y="1853182"/>
            <a:ext cx="3349847" cy="3680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73">
            <a:extLst>
              <a:ext uri="{FF2B5EF4-FFF2-40B4-BE49-F238E27FC236}">
                <a16:creationId xmlns:a16="http://schemas.microsoft.com/office/drawing/2014/main" id="{16F55502-0B94-4015-9D33-54F5F90C0CD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0985" y="5254204"/>
            <a:ext cx="1173137" cy="117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 descr="Index of /classrooms/ID2_Fall_2015/Cindy_Reyes-Cortes/Unit  1/Hueys_css/Images">
            <a:extLst>
              <a:ext uri="{FF2B5EF4-FFF2-40B4-BE49-F238E27FC236}">
                <a16:creationId xmlns:a16="http://schemas.microsoft.com/office/drawing/2014/main" id="{F9211EB8-BE7C-452B-8147-F560D58C83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350" y="4417927"/>
            <a:ext cx="1939636" cy="1242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C855F38F-A063-4791-A85E-93DFDFE8BFD3}"/>
              </a:ext>
            </a:extLst>
          </p:cNvPr>
          <p:cNvSpPr txBox="1"/>
          <p:nvPr/>
        </p:nvSpPr>
        <p:spPr>
          <a:xfrm>
            <a:off x="3936015" y="790733"/>
            <a:ext cx="669867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&lt;; &gt; ; = ?</a:t>
            </a:r>
          </a:p>
          <a:p>
            <a:pPr algn="ctr"/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 …… 7 + 3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2738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8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3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53" presetClass="exit" presetSubtype="32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750"/>
                            </p:stCondLst>
                            <p:childTnLst>
                              <p:par>
                                <p:cTn id="98" presetID="53" presetClass="exit" presetSubtype="32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00"/>
                            </p:stCondLst>
                            <p:childTnLst>
                              <p:par>
                                <p:cTn id="1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750"/>
                            </p:stCondLst>
                            <p:childTnLst>
                              <p:par>
                                <p:cTn id="132" presetID="53" presetClass="exit" presetSubtype="32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5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audio>
              <p:cMediaNode vol="80000">
                <p:cTn id="1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2" dur="600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3" presetID="21" presetClass="entr" presetSubtype="1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5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1" presetClass="entr" presetSubtype="1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8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2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2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25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0" presetClass="exit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2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0" presetClass="exit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2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xit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4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5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2"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10" grpId="0"/>
      <p:bldP spid="10" grpId="1"/>
      <p:bldP spid="51" grpId="0" animBg="1"/>
      <p:bldP spid="51" grpId="1" animBg="1"/>
      <p:bldP spid="52" grpId="0" animBg="1"/>
      <p:bldP spid="52" grpId="1" animBg="1"/>
      <p:bldP spid="54" grpId="0" animBg="1"/>
      <p:bldP spid="55" grpId="0" animBg="1"/>
      <p:bldP spid="56" grpId="0" animBg="1"/>
      <p:bldP spid="57" grpId="0" animBg="1"/>
      <p:bldP spid="60" grpId="0"/>
      <p:bldP spid="79" grpId="0" animBg="1"/>
      <p:bldP spid="79" grpId="1" animBg="1"/>
      <p:bldP spid="84" grpId="0" animBg="1"/>
      <p:bldP spid="85" grpId="0" animBg="1"/>
      <p:bldP spid="86" grpId="0"/>
      <p:bldP spid="86" grpId="1"/>
      <p:bldP spid="87" grpId="0"/>
      <p:bldP spid="87" grpId="1"/>
      <p:bldP spid="88" grpId="0"/>
      <p:bldP spid="88" grpId="1"/>
      <p:bldP spid="89" grpId="0"/>
      <p:bldP spid="89" grpId="1"/>
      <p:bldP spid="90" grpId="0"/>
      <p:bldP spid="90" grpId="1"/>
      <p:bldP spid="91" grpId="0"/>
      <p:bldP spid="91" grpId="1"/>
      <p:bldP spid="92" grpId="0"/>
      <p:bldP spid="92" grpId="1"/>
      <p:bldP spid="93" grpId="0"/>
      <p:bldP spid="93" grpId="1"/>
      <p:bldP spid="94" grpId="0"/>
      <p:bldP spid="94" grpId="1"/>
      <p:bldP spid="95" grpId="0"/>
      <p:bldP spid="95" grpId="1"/>
      <p:bldP spid="96" grpId="0"/>
      <p:bldP spid="42" grpId="0" animBg="1"/>
      <p:bldP spid="42" grpId="1" animBg="1"/>
      <p:bldP spid="43" grpId="0" animBg="1"/>
      <p:bldP spid="43" grpId="1" animBg="1"/>
      <p:bldP spid="44" grpId="0"/>
      <p:bldP spid="44" grpId="1"/>
      <p:bldP spid="46" grpId="0"/>
      <p:bldP spid="46" grpId="1"/>
      <p:bldP spid="4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449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5044254-DE52-4029-B43E-ACD26C567FBA}"/>
              </a:ext>
            </a:extLst>
          </p:cNvPr>
          <p:cNvGrpSpPr/>
          <p:nvPr/>
        </p:nvGrpSpPr>
        <p:grpSpPr>
          <a:xfrm>
            <a:off x="148061" y="272036"/>
            <a:ext cx="2335400" cy="980661"/>
            <a:chOff x="1460026" y="0"/>
            <a:chExt cx="2335400" cy="98066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2407F96-D165-408B-8186-033E4D2C4D5C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2" name="Rectangle: Top Corners Rounded 1">
                <a:extLst>
                  <a:ext uri="{FF2B5EF4-FFF2-40B4-BE49-F238E27FC236}">
                    <a16:creationId xmlns:a16="http://schemas.microsoft.com/office/drawing/2014/main" id="{2974D671-0870-4777-BE31-5FD1BBBF9AD7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" name="Rectangle: Top Corners Rounded 2">
                <a:extLst>
                  <a:ext uri="{FF2B5EF4-FFF2-40B4-BE49-F238E27FC236}">
                    <a16:creationId xmlns:a16="http://schemas.microsoft.com/office/drawing/2014/main" id="{219332FA-4BE4-4F03-A894-08EEC78551F0}"/>
                  </a:ext>
                </a:extLst>
              </p:cNvPr>
              <p:cNvSpPr/>
              <p:nvPr/>
            </p:nvSpPr>
            <p:spPr>
              <a:xfrm rot="10800000">
                <a:off x="1566862" y="76197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6C80A5A-72BA-45B9-A254-2A8D09624ECF}"/>
                </a:ext>
              </a:extLst>
            </p:cNvPr>
            <p:cNvSpPr txBox="1"/>
            <p:nvPr/>
          </p:nvSpPr>
          <p:spPr>
            <a:xfrm>
              <a:off x="1460026" y="206879"/>
              <a:ext cx="2335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3</a:t>
              </a:r>
              <a:endPara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9" name="Title 1">
            <a:extLst>
              <a:ext uri="{FF2B5EF4-FFF2-40B4-BE49-F238E27FC236}">
                <a16:creationId xmlns:a16="http://schemas.microsoft.com/office/drawing/2014/main" id="{708D07B0-BE04-4C3A-BE4F-A1D2168B9154}"/>
              </a:ext>
            </a:extLst>
          </p:cNvPr>
          <p:cNvSpPr txBox="1">
            <a:spLocks/>
          </p:cNvSpPr>
          <p:nvPr/>
        </p:nvSpPr>
        <p:spPr>
          <a:xfrm>
            <a:off x="2483461" y="749308"/>
            <a:ext cx="9216561" cy="62876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cs typeface="Lato Heavy" panose="020F0502020204030203" pitchFamily="34" charset="0"/>
              </a:rPr>
              <a:t>Phép</a:t>
            </a:r>
            <a:r>
              <a:rPr lang="en-GB" sz="3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cs typeface="Lato Heavy" panose="020F0502020204030203" pitchFamily="34" charset="0"/>
              </a:rPr>
              <a:t> </a:t>
            </a:r>
            <a:r>
              <a:rPr lang="en-GB" sz="3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cs typeface="Lato Heavy" panose="020F0502020204030203" pitchFamily="34" charset="0"/>
              </a:rPr>
              <a:t>cộng</a:t>
            </a:r>
            <a:r>
              <a:rPr lang="en-GB" sz="3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cs typeface="Lato Heavy" panose="020F0502020204030203" pitchFamily="34" charset="0"/>
              </a:rPr>
              <a:t>, </a:t>
            </a:r>
            <a:r>
              <a:rPr lang="en-GB" sz="3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cs typeface="Lato Heavy" panose="020F0502020204030203" pitchFamily="34" charset="0"/>
              </a:rPr>
              <a:t>phép</a:t>
            </a:r>
            <a:r>
              <a:rPr lang="en-GB" sz="3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cs typeface="Lato Heavy" panose="020F0502020204030203" pitchFamily="34" charset="0"/>
              </a:rPr>
              <a:t> </a:t>
            </a:r>
            <a:r>
              <a:rPr lang="en-GB" sz="3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cs typeface="Lato Heavy" panose="020F0502020204030203" pitchFamily="34" charset="0"/>
              </a:rPr>
              <a:t>trừ</a:t>
            </a:r>
            <a:r>
              <a:rPr lang="en-GB" sz="3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cs typeface="Lato Heavy" panose="020F0502020204030203" pitchFamily="34" charset="0"/>
              </a:rPr>
              <a:t> </a:t>
            </a:r>
            <a:r>
              <a:rPr lang="en-GB" sz="3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cs typeface="Lato Heavy" panose="020F0502020204030203" pitchFamily="34" charset="0"/>
              </a:rPr>
              <a:t>trong</a:t>
            </a:r>
            <a:r>
              <a:rPr lang="en-GB" sz="3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cs typeface="Lato Heavy" panose="020F0502020204030203" pitchFamily="34" charset="0"/>
              </a:rPr>
              <a:t> </a:t>
            </a:r>
            <a:r>
              <a:rPr lang="en-GB" sz="3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cs typeface="Lato Heavy" panose="020F0502020204030203" pitchFamily="34" charset="0"/>
              </a:rPr>
              <a:t>phạm</a:t>
            </a:r>
            <a:r>
              <a:rPr lang="en-GB" sz="3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cs typeface="Lato Heavy" panose="020F0502020204030203" pitchFamily="34" charset="0"/>
              </a:rPr>
              <a:t> vi 10 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F0D4E69-77E0-4C3D-8C39-A8B297AD33A5}"/>
              </a:ext>
            </a:extLst>
          </p:cNvPr>
          <p:cNvSpPr txBox="1">
            <a:spLocks/>
          </p:cNvSpPr>
          <p:nvPr/>
        </p:nvSpPr>
        <p:spPr>
          <a:xfrm>
            <a:off x="1351803" y="2967542"/>
            <a:ext cx="8737600" cy="12880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9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5000" b="1" dirty="0">
                <a:solidFill>
                  <a:srgbClr val="0070C0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Bài 13: Luyện tập chung </a:t>
            </a:r>
          </a:p>
          <a:p>
            <a:pPr algn="ctr"/>
            <a:r>
              <a:rPr lang="en-GB" sz="5000" b="1" dirty="0">
                <a:solidFill>
                  <a:srgbClr val="0070C0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( tiết 3) </a:t>
            </a:r>
          </a:p>
        </p:txBody>
      </p:sp>
    </p:spTree>
    <p:extLst>
      <p:ext uri="{BB962C8B-B14F-4D97-AF65-F5344CB8AC3E}">
        <p14:creationId xmlns:p14="http://schemas.microsoft.com/office/powerpoint/2010/main" val="1074924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459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AAA-PDF-SGK\PNG\Bai13-LT3-1.png">
            <a:extLst>
              <a:ext uri="{FF2B5EF4-FFF2-40B4-BE49-F238E27FC236}">
                <a16:creationId xmlns:a16="http://schemas.microsoft.com/office/drawing/2014/main" id="{A855227A-6F9A-41AD-AFFE-F51B1ACF9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28216" t="15454" r="17175" b="64544"/>
          <a:stretch>
            <a:fillRect/>
          </a:stretch>
        </p:blipFill>
        <p:spPr bwMode="auto">
          <a:xfrm>
            <a:off x="3113882" y="1972224"/>
            <a:ext cx="7125511" cy="3521798"/>
          </a:xfrm>
          <a:prstGeom prst="rect">
            <a:avLst/>
          </a:prstGeom>
          <a:noFill/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4F3024A-3346-472C-A0D1-150F8551F887}"/>
              </a:ext>
            </a:extLst>
          </p:cNvPr>
          <p:cNvGrpSpPr/>
          <p:nvPr/>
        </p:nvGrpSpPr>
        <p:grpSpPr>
          <a:xfrm>
            <a:off x="4788143" y="4829823"/>
            <a:ext cx="553843" cy="592130"/>
            <a:chOff x="5268391" y="3776923"/>
            <a:chExt cx="806199" cy="841432"/>
          </a:xfrm>
        </p:grpSpPr>
        <p:sp>
          <p:nvSpPr>
            <p:cNvPr id="4" name="Rounded Rectangle 49">
              <a:extLst>
                <a:ext uri="{FF2B5EF4-FFF2-40B4-BE49-F238E27FC236}">
                  <a16:creationId xmlns:a16="http://schemas.microsoft.com/office/drawing/2014/main" id="{206A7D8A-EFA8-4886-A4CC-3D09DFACB53D}"/>
                </a:ext>
              </a:extLst>
            </p:cNvPr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DD5CF21-2634-492F-BB54-CFB4927177B0}"/>
                </a:ext>
              </a:extLst>
            </p:cNvPr>
            <p:cNvSpPr txBox="1"/>
            <p:nvPr/>
          </p:nvSpPr>
          <p:spPr>
            <a:xfrm>
              <a:off x="5391042" y="3776923"/>
              <a:ext cx="544149" cy="8309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latin typeface="Lato"/>
                </a:rPr>
                <a:t>?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B721714-326D-4758-88E5-31017E104556}"/>
              </a:ext>
            </a:extLst>
          </p:cNvPr>
          <p:cNvGrpSpPr/>
          <p:nvPr/>
        </p:nvGrpSpPr>
        <p:grpSpPr>
          <a:xfrm>
            <a:off x="4788143" y="4829823"/>
            <a:ext cx="553843" cy="592130"/>
            <a:chOff x="5268391" y="3776923"/>
            <a:chExt cx="806199" cy="841432"/>
          </a:xfrm>
        </p:grpSpPr>
        <p:sp>
          <p:nvSpPr>
            <p:cNvPr id="7" name="Rounded Rectangle 63">
              <a:extLst>
                <a:ext uri="{FF2B5EF4-FFF2-40B4-BE49-F238E27FC236}">
                  <a16:creationId xmlns:a16="http://schemas.microsoft.com/office/drawing/2014/main" id="{29FA6B74-B53C-4999-AE6B-67A98C3E1FDA}"/>
                </a:ext>
              </a:extLst>
            </p:cNvPr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D8C6DD9-3492-494B-8BB9-E2C460B447FD}"/>
                </a:ext>
              </a:extLst>
            </p:cNvPr>
            <p:cNvSpPr txBox="1"/>
            <p:nvPr/>
          </p:nvSpPr>
          <p:spPr>
            <a:xfrm>
              <a:off x="5351508" y="3776923"/>
              <a:ext cx="614151" cy="8309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  <a:latin typeface="Lato"/>
                </a:rPr>
                <a:t>4</a:t>
              </a:r>
            </a:p>
          </p:txBody>
        </p:sp>
      </p:grpSp>
      <p:pic>
        <p:nvPicPr>
          <p:cNvPr id="9" name="Picture 2" descr="C:\Users\TUAN\Downloads\Luyện tập 1.png">
            <a:extLst>
              <a:ext uri="{FF2B5EF4-FFF2-40B4-BE49-F238E27FC236}">
                <a16:creationId xmlns:a16="http://schemas.microsoft.com/office/drawing/2014/main" id="{874EB430-AB79-455C-BAF8-6DCCE44B37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2428" y="477978"/>
            <a:ext cx="1673352" cy="743806"/>
          </a:xfrm>
          <a:prstGeom prst="rect">
            <a:avLst/>
          </a:prstGeom>
          <a:noFill/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37B58DD-A682-44B6-8649-6DB30ECD965E}"/>
              </a:ext>
            </a:extLst>
          </p:cNvPr>
          <p:cNvSpPr/>
          <p:nvPr/>
        </p:nvSpPr>
        <p:spPr>
          <a:xfrm>
            <a:off x="5606242" y="717410"/>
            <a:ext cx="1726755" cy="707886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n-GB" sz="4000" b="1" dirty="0">
                <a:latin typeface="Lato" panose="020F0502020204030203" pitchFamily="34" charset="0"/>
                <a:cs typeface="Lato" panose="020F0502020204030203" pitchFamily="34" charset="0"/>
              </a:rPr>
              <a:t>1. </a:t>
            </a:r>
            <a:r>
              <a:rPr lang="en-GB" sz="4000" b="1" dirty="0" err="1">
                <a:latin typeface="Lato" panose="020F0502020204030203" pitchFamily="34" charset="0"/>
                <a:cs typeface="Lato" panose="020F0502020204030203" pitchFamily="34" charset="0"/>
              </a:rPr>
              <a:t>Số</a:t>
            </a:r>
            <a:r>
              <a:rPr lang="en-GB" sz="4000" b="1" dirty="0">
                <a:latin typeface="Lato" panose="020F0502020204030203" pitchFamily="34" charset="0"/>
                <a:cs typeface="Lato" panose="020F0502020204030203" pitchFamily="34" charset="0"/>
              </a:rPr>
              <a:t> ?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70182A2-EB03-473C-9089-749B0DE33F8C}"/>
              </a:ext>
            </a:extLst>
          </p:cNvPr>
          <p:cNvGrpSpPr/>
          <p:nvPr/>
        </p:nvGrpSpPr>
        <p:grpSpPr>
          <a:xfrm>
            <a:off x="5915777" y="4829823"/>
            <a:ext cx="553843" cy="592130"/>
            <a:chOff x="5268391" y="3776923"/>
            <a:chExt cx="806199" cy="841432"/>
          </a:xfrm>
        </p:grpSpPr>
        <p:sp>
          <p:nvSpPr>
            <p:cNvPr id="12" name="Rounded Rectangle 52">
              <a:extLst>
                <a:ext uri="{FF2B5EF4-FFF2-40B4-BE49-F238E27FC236}">
                  <a16:creationId xmlns:a16="http://schemas.microsoft.com/office/drawing/2014/main" id="{12FF9690-4620-479C-AD7A-30E119B539B0}"/>
                </a:ext>
              </a:extLst>
            </p:cNvPr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3D7F434-2E9C-49C9-AABC-81CC382D8812}"/>
                </a:ext>
              </a:extLst>
            </p:cNvPr>
            <p:cNvSpPr txBox="1"/>
            <p:nvPr/>
          </p:nvSpPr>
          <p:spPr>
            <a:xfrm>
              <a:off x="5391042" y="3776923"/>
              <a:ext cx="544149" cy="8309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latin typeface="Lato"/>
                </a:rPr>
                <a:t>?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B89ACE4-BA52-4B96-8D22-23B0EA7E7196}"/>
              </a:ext>
            </a:extLst>
          </p:cNvPr>
          <p:cNvGrpSpPr/>
          <p:nvPr/>
        </p:nvGrpSpPr>
        <p:grpSpPr>
          <a:xfrm>
            <a:off x="7047058" y="4847929"/>
            <a:ext cx="553843" cy="584775"/>
            <a:chOff x="5268391" y="3802651"/>
            <a:chExt cx="806199" cy="830980"/>
          </a:xfrm>
        </p:grpSpPr>
        <p:sp>
          <p:nvSpPr>
            <p:cNvPr id="15" name="Rounded Rectangle 56">
              <a:extLst>
                <a:ext uri="{FF2B5EF4-FFF2-40B4-BE49-F238E27FC236}">
                  <a16:creationId xmlns:a16="http://schemas.microsoft.com/office/drawing/2014/main" id="{25219895-4B6B-44D5-84E6-91A4F3A296E3}"/>
                </a:ext>
              </a:extLst>
            </p:cNvPr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6155CF8-E187-44C3-8ED1-FE9A07B09B19}"/>
                </a:ext>
              </a:extLst>
            </p:cNvPr>
            <p:cNvSpPr txBox="1"/>
            <p:nvPr/>
          </p:nvSpPr>
          <p:spPr>
            <a:xfrm>
              <a:off x="5391042" y="3802651"/>
              <a:ext cx="544149" cy="8309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latin typeface="Lato"/>
                </a:rPr>
                <a:t>?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F290044-9615-43FF-A70F-087F19ED2F6F}"/>
              </a:ext>
            </a:extLst>
          </p:cNvPr>
          <p:cNvGrpSpPr/>
          <p:nvPr/>
        </p:nvGrpSpPr>
        <p:grpSpPr>
          <a:xfrm>
            <a:off x="5915777" y="4829823"/>
            <a:ext cx="553843" cy="592130"/>
            <a:chOff x="5268391" y="3776923"/>
            <a:chExt cx="806199" cy="841432"/>
          </a:xfrm>
        </p:grpSpPr>
        <p:sp>
          <p:nvSpPr>
            <p:cNvPr id="18" name="Rounded Rectangle 66">
              <a:extLst>
                <a:ext uri="{FF2B5EF4-FFF2-40B4-BE49-F238E27FC236}">
                  <a16:creationId xmlns:a16="http://schemas.microsoft.com/office/drawing/2014/main" id="{9E8AF850-782E-4A67-819D-63A59C40FD15}"/>
                </a:ext>
              </a:extLst>
            </p:cNvPr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EBADAD7-48A6-4FBD-9D05-BC70C590FB69}"/>
                </a:ext>
              </a:extLst>
            </p:cNvPr>
            <p:cNvSpPr txBox="1"/>
            <p:nvPr/>
          </p:nvSpPr>
          <p:spPr>
            <a:xfrm>
              <a:off x="5351508" y="3776923"/>
              <a:ext cx="614151" cy="8309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  <a:latin typeface="Lato"/>
                </a:rPr>
                <a:t>6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C87F51C-27FB-4214-AFE3-BE7309A76092}"/>
              </a:ext>
            </a:extLst>
          </p:cNvPr>
          <p:cNvGrpSpPr/>
          <p:nvPr/>
        </p:nvGrpSpPr>
        <p:grpSpPr>
          <a:xfrm>
            <a:off x="7004575" y="4847930"/>
            <a:ext cx="630301" cy="574026"/>
            <a:chOff x="5206545" y="3802650"/>
            <a:chExt cx="917494" cy="815705"/>
          </a:xfrm>
        </p:grpSpPr>
        <p:sp>
          <p:nvSpPr>
            <p:cNvPr id="21" name="Rounded Rectangle 70">
              <a:extLst>
                <a:ext uri="{FF2B5EF4-FFF2-40B4-BE49-F238E27FC236}">
                  <a16:creationId xmlns:a16="http://schemas.microsoft.com/office/drawing/2014/main" id="{F82E8876-FCBB-4C4F-BAAA-B29F218DBF58}"/>
                </a:ext>
              </a:extLst>
            </p:cNvPr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50484B9-3C5C-452F-8D58-3585D3958E63}"/>
                </a:ext>
              </a:extLst>
            </p:cNvPr>
            <p:cNvSpPr txBox="1"/>
            <p:nvPr/>
          </p:nvSpPr>
          <p:spPr>
            <a:xfrm>
              <a:off x="5206545" y="3802650"/>
              <a:ext cx="917494" cy="7872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000" b="1" dirty="0">
                  <a:solidFill>
                    <a:schemeClr val="bg1"/>
                  </a:solidFill>
                  <a:latin typeface="Lato"/>
                </a:rPr>
                <a:t>10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86904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F:\AAA-PDF-SGK\PNG\Bai13-LT3-2.png">
            <a:extLst>
              <a:ext uri="{FF2B5EF4-FFF2-40B4-BE49-F238E27FC236}">
                <a16:creationId xmlns:a16="http://schemas.microsoft.com/office/drawing/2014/main" id="{EB978080-66DD-4814-A842-6584808717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15948" t="42726" r="7361" b="19999"/>
          <a:stretch>
            <a:fillRect/>
          </a:stretch>
        </p:blipFill>
        <p:spPr bwMode="auto">
          <a:xfrm>
            <a:off x="2935549" y="1521770"/>
            <a:ext cx="6549920" cy="4295933"/>
          </a:xfrm>
          <a:prstGeom prst="rect">
            <a:avLst/>
          </a:prstGeom>
          <a:noFill/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30A1C3B-D55F-433E-9F34-B2ECDB419A9A}"/>
              </a:ext>
            </a:extLst>
          </p:cNvPr>
          <p:cNvGrpSpPr/>
          <p:nvPr/>
        </p:nvGrpSpPr>
        <p:grpSpPr>
          <a:xfrm>
            <a:off x="5086145" y="5302572"/>
            <a:ext cx="346966" cy="376050"/>
            <a:chOff x="5251700" y="3770744"/>
            <a:chExt cx="841880" cy="878556"/>
          </a:xfrm>
        </p:grpSpPr>
        <p:sp>
          <p:nvSpPr>
            <p:cNvPr id="4" name="Rounded Rectangle 80">
              <a:extLst>
                <a:ext uri="{FF2B5EF4-FFF2-40B4-BE49-F238E27FC236}">
                  <a16:creationId xmlns:a16="http://schemas.microsoft.com/office/drawing/2014/main" id="{38528E1B-D006-430F-A0A8-FB872FBFD7BF}"/>
                </a:ext>
              </a:extLst>
            </p:cNvPr>
            <p:cNvSpPr/>
            <p:nvPr/>
          </p:nvSpPr>
          <p:spPr>
            <a:xfrm>
              <a:off x="5251700" y="3802027"/>
              <a:ext cx="841880" cy="828037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EB7C02C-4803-40AE-A6E4-FE209D73E8BF}"/>
                </a:ext>
              </a:extLst>
            </p:cNvPr>
            <p:cNvSpPr txBox="1"/>
            <p:nvPr/>
          </p:nvSpPr>
          <p:spPr>
            <a:xfrm>
              <a:off x="5327747" y="3770744"/>
              <a:ext cx="663393" cy="8785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Lato"/>
                </a:rPr>
                <a:t>?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6CDE2C88-6EBF-47EC-9AE9-EDEA7D2FEB30}"/>
              </a:ext>
            </a:extLst>
          </p:cNvPr>
          <p:cNvGrpSpPr/>
          <p:nvPr/>
        </p:nvGrpSpPr>
        <p:grpSpPr>
          <a:xfrm>
            <a:off x="5092423" y="5295429"/>
            <a:ext cx="332260" cy="376050"/>
            <a:chOff x="5268391" y="3752204"/>
            <a:chExt cx="806199" cy="878556"/>
          </a:xfrm>
        </p:grpSpPr>
        <p:sp>
          <p:nvSpPr>
            <p:cNvPr id="7" name="Rounded Rectangle 83">
              <a:extLst>
                <a:ext uri="{FF2B5EF4-FFF2-40B4-BE49-F238E27FC236}">
                  <a16:creationId xmlns:a16="http://schemas.microsoft.com/office/drawing/2014/main" id="{3D0AAA45-AAEF-4DBC-88BB-51A5BEA77CAE}"/>
                </a:ext>
              </a:extLst>
            </p:cNvPr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8E714AD-18DF-4846-9C03-D72C2EBD5CFE}"/>
                </a:ext>
              </a:extLst>
            </p:cNvPr>
            <p:cNvSpPr txBox="1"/>
            <p:nvPr/>
          </p:nvSpPr>
          <p:spPr>
            <a:xfrm>
              <a:off x="5288216" y="3752204"/>
              <a:ext cx="743196" cy="8785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Lato"/>
                </a:rPr>
                <a:t>8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E976E3D0-EFE6-40D4-B506-331E34FD5843}"/>
              </a:ext>
            </a:extLst>
          </p:cNvPr>
          <p:cNvGrpSpPr/>
          <p:nvPr/>
        </p:nvGrpSpPr>
        <p:grpSpPr>
          <a:xfrm>
            <a:off x="5817761" y="5300482"/>
            <a:ext cx="346966" cy="376050"/>
            <a:chOff x="5251700" y="3770744"/>
            <a:chExt cx="841880" cy="878556"/>
          </a:xfrm>
        </p:grpSpPr>
        <p:sp>
          <p:nvSpPr>
            <p:cNvPr id="10" name="Rounded Rectangle 98">
              <a:extLst>
                <a:ext uri="{FF2B5EF4-FFF2-40B4-BE49-F238E27FC236}">
                  <a16:creationId xmlns:a16="http://schemas.microsoft.com/office/drawing/2014/main" id="{1173183D-2E95-45A3-A3B2-17A3D720DCAA}"/>
                </a:ext>
              </a:extLst>
            </p:cNvPr>
            <p:cNvSpPr/>
            <p:nvPr/>
          </p:nvSpPr>
          <p:spPr>
            <a:xfrm>
              <a:off x="5251700" y="3802027"/>
              <a:ext cx="841880" cy="828037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D8A47F8-2AE0-42F1-9EF8-56C507D09433}"/>
                </a:ext>
              </a:extLst>
            </p:cNvPr>
            <p:cNvSpPr txBox="1"/>
            <p:nvPr/>
          </p:nvSpPr>
          <p:spPr>
            <a:xfrm>
              <a:off x="5327747" y="3770744"/>
              <a:ext cx="663393" cy="8785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Lato"/>
                </a:rPr>
                <a:t>?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D7A63AB-F099-438E-91F8-CBB9BB2A4BF6}"/>
              </a:ext>
            </a:extLst>
          </p:cNvPr>
          <p:cNvGrpSpPr/>
          <p:nvPr/>
        </p:nvGrpSpPr>
        <p:grpSpPr>
          <a:xfrm>
            <a:off x="5824039" y="5293339"/>
            <a:ext cx="332260" cy="376050"/>
            <a:chOff x="5268391" y="3752204"/>
            <a:chExt cx="806199" cy="878556"/>
          </a:xfrm>
        </p:grpSpPr>
        <p:sp>
          <p:nvSpPr>
            <p:cNvPr id="13" name="Rounded Rectangle 101">
              <a:extLst>
                <a:ext uri="{FF2B5EF4-FFF2-40B4-BE49-F238E27FC236}">
                  <a16:creationId xmlns:a16="http://schemas.microsoft.com/office/drawing/2014/main" id="{48289A90-42F5-4331-A378-129E72C148C3}"/>
                </a:ext>
              </a:extLst>
            </p:cNvPr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158641E-CCB2-407D-A52A-EE3F25FEB282}"/>
                </a:ext>
              </a:extLst>
            </p:cNvPr>
            <p:cNvSpPr txBox="1"/>
            <p:nvPr/>
          </p:nvSpPr>
          <p:spPr>
            <a:xfrm>
              <a:off x="5288216" y="3752204"/>
              <a:ext cx="743196" cy="8785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Lato"/>
                </a:rPr>
                <a:t>2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A8AEACD-7912-495B-B34B-8E4D076E31CB}"/>
              </a:ext>
            </a:extLst>
          </p:cNvPr>
          <p:cNvGrpSpPr/>
          <p:nvPr/>
        </p:nvGrpSpPr>
        <p:grpSpPr>
          <a:xfrm>
            <a:off x="6562876" y="5314533"/>
            <a:ext cx="346966" cy="376050"/>
            <a:chOff x="5251700" y="3770744"/>
            <a:chExt cx="841880" cy="878556"/>
          </a:xfrm>
        </p:grpSpPr>
        <p:sp>
          <p:nvSpPr>
            <p:cNvPr id="16" name="Rounded Rectangle 104">
              <a:extLst>
                <a:ext uri="{FF2B5EF4-FFF2-40B4-BE49-F238E27FC236}">
                  <a16:creationId xmlns:a16="http://schemas.microsoft.com/office/drawing/2014/main" id="{E96874A5-91FB-4351-A0FD-079FB94ADC4B}"/>
                </a:ext>
              </a:extLst>
            </p:cNvPr>
            <p:cNvSpPr/>
            <p:nvPr/>
          </p:nvSpPr>
          <p:spPr>
            <a:xfrm>
              <a:off x="5251700" y="3802027"/>
              <a:ext cx="841880" cy="828037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C6FCAE3-6D05-40E6-93D7-44D64DBDC8EF}"/>
                </a:ext>
              </a:extLst>
            </p:cNvPr>
            <p:cNvSpPr txBox="1"/>
            <p:nvPr/>
          </p:nvSpPr>
          <p:spPr>
            <a:xfrm>
              <a:off x="5327747" y="3770744"/>
              <a:ext cx="663393" cy="8785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Lato"/>
                </a:rPr>
                <a:t>?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BA11FBB-52E7-4785-A0A6-1BBADB05875A}"/>
              </a:ext>
            </a:extLst>
          </p:cNvPr>
          <p:cNvGrpSpPr/>
          <p:nvPr/>
        </p:nvGrpSpPr>
        <p:grpSpPr>
          <a:xfrm>
            <a:off x="6481448" y="5307390"/>
            <a:ext cx="525316" cy="376050"/>
            <a:chOff x="5035250" y="3752204"/>
            <a:chExt cx="1274632" cy="878556"/>
          </a:xfrm>
        </p:grpSpPr>
        <p:sp>
          <p:nvSpPr>
            <p:cNvPr id="19" name="Rounded Rectangle 107">
              <a:extLst>
                <a:ext uri="{FF2B5EF4-FFF2-40B4-BE49-F238E27FC236}">
                  <a16:creationId xmlns:a16="http://schemas.microsoft.com/office/drawing/2014/main" id="{B260ACD6-6555-4F4B-B7DC-E035BD22617E}"/>
                </a:ext>
              </a:extLst>
            </p:cNvPr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9CAA012-6308-4675-80CE-BB05B8B9560F}"/>
                </a:ext>
              </a:extLst>
            </p:cNvPr>
            <p:cNvSpPr txBox="1"/>
            <p:nvPr/>
          </p:nvSpPr>
          <p:spPr>
            <a:xfrm>
              <a:off x="5035250" y="3752204"/>
              <a:ext cx="1274632" cy="8785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Lato"/>
                </a:rPr>
                <a:t>10</a:t>
              </a:r>
            </a:p>
          </p:txBody>
        </p:sp>
      </p:grpSp>
      <p:pic>
        <p:nvPicPr>
          <p:cNvPr id="21" name="Picture 2" descr="C:\Users\TUAN\Downloads\Luyện tập 1.png">
            <a:extLst>
              <a:ext uri="{FF2B5EF4-FFF2-40B4-BE49-F238E27FC236}">
                <a16:creationId xmlns:a16="http://schemas.microsoft.com/office/drawing/2014/main" id="{A3645C02-2FA2-4F79-B08D-EFB6D4D60D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323" y="424970"/>
            <a:ext cx="1673352" cy="743806"/>
          </a:xfrm>
          <a:prstGeom prst="rect">
            <a:avLst/>
          </a:prstGeom>
          <a:noFill/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FA83C75-2B40-4850-998C-63EDA471C674}"/>
              </a:ext>
            </a:extLst>
          </p:cNvPr>
          <p:cNvSpPr/>
          <p:nvPr/>
        </p:nvSpPr>
        <p:spPr>
          <a:xfrm>
            <a:off x="4961424" y="657429"/>
            <a:ext cx="1726755" cy="707886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n-GB" sz="4000" b="1" dirty="0">
                <a:latin typeface="Lato" panose="020F0502020204030203" pitchFamily="34" charset="0"/>
                <a:cs typeface="Lato" panose="020F0502020204030203" pitchFamily="34" charset="0"/>
              </a:rPr>
              <a:t>2. </a:t>
            </a:r>
            <a:r>
              <a:rPr lang="en-GB" sz="4000" b="1" dirty="0" err="1">
                <a:latin typeface="Lato" panose="020F0502020204030203" pitchFamily="34" charset="0"/>
                <a:cs typeface="Lato" panose="020F0502020204030203" pitchFamily="34" charset="0"/>
              </a:rPr>
              <a:t>Số</a:t>
            </a:r>
            <a:r>
              <a:rPr lang="en-GB" sz="4000" b="1" dirty="0">
                <a:latin typeface="Lato" panose="020F0502020204030203" pitchFamily="34" charset="0"/>
                <a:cs typeface="Lato" panose="020F0502020204030203" pitchFamily="34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3529169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:\AAA-PDF-SGK\PNG\Bai13-LT3-3.png">
            <a:extLst>
              <a:ext uri="{FF2B5EF4-FFF2-40B4-BE49-F238E27FC236}">
                <a16:creationId xmlns:a16="http://schemas.microsoft.com/office/drawing/2014/main" id="{A7CCD60C-15D2-4C4A-9764-4B0BF2BA38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l="23308" t="15454" r="58628" b="71816"/>
          <a:stretch/>
        </p:blipFill>
        <p:spPr bwMode="auto">
          <a:xfrm>
            <a:off x="1460119" y="2035486"/>
            <a:ext cx="2926080" cy="2783066"/>
          </a:xfrm>
          <a:prstGeom prst="rect">
            <a:avLst/>
          </a:prstGeom>
          <a:noFill/>
        </p:spPr>
      </p:pic>
      <p:sp>
        <p:nvSpPr>
          <p:cNvPr id="3" name="Rounded Rectangle 10">
            <a:extLst>
              <a:ext uri="{FF2B5EF4-FFF2-40B4-BE49-F238E27FC236}">
                <a16:creationId xmlns:a16="http://schemas.microsoft.com/office/drawing/2014/main" id="{D0291AD8-02A1-44FB-BB54-B178293F3CC9}"/>
              </a:ext>
            </a:extLst>
          </p:cNvPr>
          <p:cNvSpPr/>
          <p:nvPr/>
        </p:nvSpPr>
        <p:spPr>
          <a:xfrm>
            <a:off x="2079758" y="2085456"/>
            <a:ext cx="710716" cy="70574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Lato Black" panose="020F0A02020204030203" pitchFamily="34" charset="0"/>
              </a:rPr>
              <a:t>?</a:t>
            </a:r>
          </a:p>
        </p:txBody>
      </p:sp>
      <p:sp>
        <p:nvSpPr>
          <p:cNvPr id="4" name="Rounded Rectangle 20">
            <a:extLst>
              <a:ext uri="{FF2B5EF4-FFF2-40B4-BE49-F238E27FC236}">
                <a16:creationId xmlns:a16="http://schemas.microsoft.com/office/drawing/2014/main" id="{25DE8B8D-AB42-42F4-8011-5A04769324EF}"/>
              </a:ext>
            </a:extLst>
          </p:cNvPr>
          <p:cNvSpPr/>
          <p:nvPr/>
        </p:nvSpPr>
        <p:spPr>
          <a:xfrm>
            <a:off x="2084877" y="3076128"/>
            <a:ext cx="700478" cy="70574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Lato Black" panose="020F0A02020204030203" pitchFamily="34" charset="0"/>
              </a:rPr>
              <a:t>?</a:t>
            </a:r>
          </a:p>
        </p:txBody>
      </p:sp>
      <p:sp>
        <p:nvSpPr>
          <p:cNvPr id="5" name="Rounded Rectangle 26">
            <a:extLst>
              <a:ext uri="{FF2B5EF4-FFF2-40B4-BE49-F238E27FC236}">
                <a16:creationId xmlns:a16="http://schemas.microsoft.com/office/drawing/2014/main" id="{18A25E1C-DD6D-444C-9084-9310732DDE2F}"/>
              </a:ext>
            </a:extLst>
          </p:cNvPr>
          <p:cNvSpPr/>
          <p:nvPr/>
        </p:nvSpPr>
        <p:spPr>
          <a:xfrm>
            <a:off x="2084877" y="4046707"/>
            <a:ext cx="700478" cy="70574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Lato Black" panose="020F0A02020204030203" pitchFamily="34" charset="0"/>
              </a:rPr>
              <a:t>?</a:t>
            </a:r>
          </a:p>
        </p:txBody>
      </p:sp>
      <p:sp>
        <p:nvSpPr>
          <p:cNvPr id="6" name="Rounded Rectangle 31">
            <a:extLst>
              <a:ext uri="{FF2B5EF4-FFF2-40B4-BE49-F238E27FC236}">
                <a16:creationId xmlns:a16="http://schemas.microsoft.com/office/drawing/2014/main" id="{AF674949-096C-4B06-9A1B-C492919F287F}"/>
              </a:ext>
            </a:extLst>
          </p:cNvPr>
          <p:cNvSpPr/>
          <p:nvPr/>
        </p:nvSpPr>
        <p:spPr>
          <a:xfrm>
            <a:off x="2074639" y="2085456"/>
            <a:ext cx="710716" cy="705743"/>
          </a:xfrm>
          <a:prstGeom prst="roundRect">
            <a:avLst/>
          </a:prstGeom>
          <a:solidFill>
            <a:srgbClr val="ED7D31"/>
          </a:solidFill>
          <a:ln w="28575"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Lato" panose="020F0502020204030203" pitchFamily="34" charset="0"/>
              </a:rPr>
              <a:t>&gt;</a:t>
            </a:r>
          </a:p>
        </p:txBody>
      </p:sp>
      <p:sp>
        <p:nvSpPr>
          <p:cNvPr id="7" name="Rounded Rectangle 32">
            <a:extLst>
              <a:ext uri="{FF2B5EF4-FFF2-40B4-BE49-F238E27FC236}">
                <a16:creationId xmlns:a16="http://schemas.microsoft.com/office/drawing/2014/main" id="{12056738-1FAC-4481-9225-391B4A974E2C}"/>
              </a:ext>
            </a:extLst>
          </p:cNvPr>
          <p:cNvSpPr/>
          <p:nvPr/>
        </p:nvSpPr>
        <p:spPr>
          <a:xfrm>
            <a:off x="2079758" y="3076128"/>
            <a:ext cx="700478" cy="705744"/>
          </a:xfrm>
          <a:prstGeom prst="roundRect">
            <a:avLst/>
          </a:prstGeom>
          <a:solidFill>
            <a:srgbClr val="ED7D31"/>
          </a:solidFill>
          <a:ln w="28575"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Lato" panose="020F0502020204030203" pitchFamily="34" charset="0"/>
              </a:rPr>
              <a:t>=</a:t>
            </a:r>
          </a:p>
        </p:txBody>
      </p:sp>
      <p:sp>
        <p:nvSpPr>
          <p:cNvPr id="8" name="Rounded Rectangle 34">
            <a:extLst>
              <a:ext uri="{FF2B5EF4-FFF2-40B4-BE49-F238E27FC236}">
                <a16:creationId xmlns:a16="http://schemas.microsoft.com/office/drawing/2014/main" id="{EA2D41C8-8ADB-419A-A9C9-0BF40688C051}"/>
              </a:ext>
            </a:extLst>
          </p:cNvPr>
          <p:cNvSpPr/>
          <p:nvPr/>
        </p:nvSpPr>
        <p:spPr>
          <a:xfrm>
            <a:off x="2079758" y="4046707"/>
            <a:ext cx="700478" cy="705743"/>
          </a:xfrm>
          <a:prstGeom prst="roundRect">
            <a:avLst/>
          </a:prstGeom>
          <a:solidFill>
            <a:srgbClr val="ED7D31"/>
          </a:solidFill>
          <a:ln w="28575"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Lato" panose="020F0502020204030203" pitchFamily="34" charset="0"/>
              </a:rPr>
              <a:t>&lt;</a:t>
            </a:r>
          </a:p>
        </p:txBody>
      </p:sp>
      <p:pic>
        <p:nvPicPr>
          <p:cNvPr id="9" name="Picture 2" descr="C:\Users\TUAN\Downloads\Luyện tập 1.png">
            <a:extLst>
              <a:ext uri="{FF2B5EF4-FFF2-40B4-BE49-F238E27FC236}">
                <a16:creationId xmlns:a16="http://schemas.microsoft.com/office/drawing/2014/main" id="{7F9FE81C-F36E-44FA-BF14-B07DD3803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3686" y="254420"/>
            <a:ext cx="1673352" cy="743806"/>
          </a:xfrm>
          <a:prstGeom prst="rect">
            <a:avLst/>
          </a:prstGeom>
          <a:noFill/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BC68C18-F46E-4D64-A92A-FB347995CBA6}"/>
              </a:ext>
            </a:extLst>
          </p:cNvPr>
          <p:cNvSpPr/>
          <p:nvPr/>
        </p:nvSpPr>
        <p:spPr>
          <a:xfrm>
            <a:off x="3683258" y="363324"/>
            <a:ext cx="4706738" cy="707886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r>
              <a:rPr lang="en-GB" sz="4000" b="1" dirty="0">
                <a:latin typeface="Lato" panose="020F0502020204030203" pitchFamily="34" charset="0"/>
                <a:cs typeface="Lato" panose="020F0502020204030203" pitchFamily="34" charset="0"/>
              </a:rPr>
              <a:t>3. </a:t>
            </a:r>
            <a:r>
              <a:rPr lang="en-GB" sz="4000" b="1" dirty="0" err="1">
                <a:latin typeface="Lato" panose="020F0502020204030203" pitchFamily="34" charset="0"/>
                <a:cs typeface="Lato" panose="020F0502020204030203" pitchFamily="34" charset="0"/>
              </a:rPr>
              <a:t>Điền</a:t>
            </a:r>
            <a:r>
              <a:rPr lang="en-GB" sz="40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4000" b="1" dirty="0" err="1">
                <a:latin typeface="Lato" panose="020F0502020204030203" pitchFamily="34" charset="0"/>
                <a:cs typeface="Lato" panose="020F0502020204030203" pitchFamily="34" charset="0"/>
              </a:rPr>
              <a:t>dấu</a:t>
            </a:r>
            <a:r>
              <a:rPr lang="en-GB" sz="4000" b="1" dirty="0">
                <a:latin typeface="Lato" panose="020F0502020204030203" pitchFamily="34" charset="0"/>
                <a:cs typeface="Lato" panose="020F0502020204030203" pitchFamily="34" charset="0"/>
              </a:rPr>
              <a:t> &gt;, &lt;, =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03B1C97-65A1-46FF-A7B9-64EBE9F727CC}"/>
              </a:ext>
            </a:extLst>
          </p:cNvPr>
          <p:cNvSpPr/>
          <p:nvPr/>
        </p:nvSpPr>
        <p:spPr>
          <a:xfrm>
            <a:off x="750100" y="1613267"/>
            <a:ext cx="476412" cy="477054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r>
              <a:rPr lang="en-GB" sz="2500" b="1" dirty="0">
                <a:latin typeface="Lato" panose="020F0502020204030203" pitchFamily="34" charset="0"/>
                <a:cs typeface="Lato" panose="020F0502020204030203" pitchFamily="34" charset="0"/>
              </a:rPr>
              <a:t>a)</a:t>
            </a:r>
          </a:p>
        </p:txBody>
      </p:sp>
      <p:pic>
        <p:nvPicPr>
          <p:cNvPr id="12" name="Picture 11" descr="F:\AAA-PDF-SGK\PNG\Bai13-LT3-3.png">
            <a:extLst>
              <a:ext uri="{FF2B5EF4-FFF2-40B4-BE49-F238E27FC236}">
                <a16:creationId xmlns:a16="http://schemas.microsoft.com/office/drawing/2014/main" id="{76F55449-ED8C-433A-8ECF-2496FEB75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l="61620" t="15454" r="20882" b="71816"/>
          <a:stretch/>
        </p:blipFill>
        <p:spPr bwMode="auto">
          <a:xfrm>
            <a:off x="6972676" y="2037467"/>
            <a:ext cx="2834640" cy="2783066"/>
          </a:xfrm>
          <a:prstGeom prst="rect">
            <a:avLst/>
          </a:prstGeom>
          <a:noFill/>
        </p:spPr>
      </p:pic>
      <p:sp>
        <p:nvSpPr>
          <p:cNvPr id="13" name="Rounded Rectangle 10">
            <a:extLst>
              <a:ext uri="{FF2B5EF4-FFF2-40B4-BE49-F238E27FC236}">
                <a16:creationId xmlns:a16="http://schemas.microsoft.com/office/drawing/2014/main" id="{886BF7E0-24B5-401D-A684-09140D08D1D2}"/>
              </a:ext>
            </a:extLst>
          </p:cNvPr>
          <p:cNvSpPr/>
          <p:nvPr/>
        </p:nvSpPr>
        <p:spPr>
          <a:xfrm>
            <a:off x="8580678" y="2085456"/>
            <a:ext cx="710716" cy="70574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Lato Black" panose="020F0A02020204030203" pitchFamily="34" charset="0"/>
              </a:rPr>
              <a:t>?</a:t>
            </a:r>
          </a:p>
        </p:txBody>
      </p:sp>
      <p:sp>
        <p:nvSpPr>
          <p:cNvPr id="14" name="Rounded Rectangle 20">
            <a:extLst>
              <a:ext uri="{FF2B5EF4-FFF2-40B4-BE49-F238E27FC236}">
                <a16:creationId xmlns:a16="http://schemas.microsoft.com/office/drawing/2014/main" id="{3BF7051E-0FA2-474C-9FCB-64E63F1D599B}"/>
              </a:ext>
            </a:extLst>
          </p:cNvPr>
          <p:cNvSpPr/>
          <p:nvPr/>
        </p:nvSpPr>
        <p:spPr>
          <a:xfrm>
            <a:off x="8585797" y="3076128"/>
            <a:ext cx="700478" cy="70574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Lato Black" panose="020F0A02020204030203" pitchFamily="34" charset="0"/>
              </a:rPr>
              <a:t>?</a:t>
            </a:r>
          </a:p>
        </p:txBody>
      </p:sp>
      <p:sp>
        <p:nvSpPr>
          <p:cNvPr id="15" name="Rounded Rectangle 26">
            <a:extLst>
              <a:ext uri="{FF2B5EF4-FFF2-40B4-BE49-F238E27FC236}">
                <a16:creationId xmlns:a16="http://schemas.microsoft.com/office/drawing/2014/main" id="{EB69BACC-FEEF-4838-8FA1-8B87580DF78B}"/>
              </a:ext>
            </a:extLst>
          </p:cNvPr>
          <p:cNvSpPr/>
          <p:nvPr/>
        </p:nvSpPr>
        <p:spPr>
          <a:xfrm>
            <a:off x="8585797" y="4046707"/>
            <a:ext cx="700478" cy="70574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Lato Black" panose="020F0A02020204030203" pitchFamily="34" charset="0"/>
              </a:rPr>
              <a:t>?</a:t>
            </a:r>
          </a:p>
        </p:txBody>
      </p:sp>
      <p:sp>
        <p:nvSpPr>
          <p:cNvPr id="16" name="Rounded Rectangle 31">
            <a:extLst>
              <a:ext uri="{FF2B5EF4-FFF2-40B4-BE49-F238E27FC236}">
                <a16:creationId xmlns:a16="http://schemas.microsoft.com/office/drawing/2014/main" id="{D538FAA7-EF69-41DA-AB1F-15CB4A76B602}"/>
              </a:ext>
            </a:extLst>
          </p:cNvPr>
          <p:cNvSpPr/>
          <p:nvPr/>
        </p:nvSpPr>
        <p:spPr>
          <a:xfrm>
            <a:off x="8575559" y="2085456"/>
            <a:ext cx="710716" cy="705743"/>
          </a:xfrm>
          <a:prstGeom prst="roundRect">
            <a:avLst/>
          </a:prstGeom>
          <a:solidFill>
            <a:srgbClr val="ED7D31"/>
          </a:solidFill>
          <a:ln w="28575"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Lato" panose="020F0502020204030203" pitchFamily="34" charset="0"/>
              </a:rPr>
              <a:t>=</a:t>
            </a:r>
          </a:p>
        </p:txBody>
      </p:sp>
      <p:sp>
        <p:nvSpPr>
          <p:cNvPr id="17" name="Rounded Rectangle 32">
            <a:extLst>
              <a:ext uri="{FF2B5EF4-FFF2-40B4-BE49-F238E27FC236}">
                <a16:creationId xmlns:a16="http://schemas.microsoft.com/office/drawing/2014/main" id="{0071CCE2-C140-42F8-87E1-7C64360037F9}"/>
              </a:ext>
            </a:extLst>
          </p:cNvPr>
          <p:cNvSpPr/>
          <p:nvPr/>
        </p:nvSpPr>
        <p:spPr>
          <a:xfrm>
            <a:off x="8580678" y="3076128"/>
            <a:ext cx="700478" cy="705744"/>
          </a:xfrm>
          <a:prstGeom prst="roundRect">
            <a:avLst/>
          </a:prstGeom>
          <a:solidFill>
            <a:srgbClr val="ED7D31"/>
          </a:solidFill>
          <a:ln w="28575"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Lato" panose="020F0502020204030203" pitchFamily="34" charset="0"/>
              </a:rPr>
              <a:t>&gt;</a:t>
            </a:r>
          </a:p>
        </p:txBody>
      </p:sp>
      <p:sp>
        <p:nvSpPr>
          <p:cNvPr id="18" name="Rounded Rectangle 34">
            <a:extLst>
              <a:ext uri="{FF2B5EF4-FFF2-40B4-BE49-F238E27FC236}">
                <a16:creationId xmlns:a16="http://schemas.microsoft.com/office/drawing/2014/main" id="{7415F308-A3EC-4078-B22E-38F4628248E7}"/>
              </a:ext>
            </a:extLst>
          </p:cNvPr>
          <p:cNvSpPr/>
          <p:nvPr/>
        </p:nvSpPr>
        <p:spPr>
          <a:xfrm>
            <a:off x="8580678" y="4046707"/>
            <a:ext cx="700478" cy="705743"/>
          </a:xfrm>
          <a:prstGeom prst="roundRect">
            <a:avLst/>
          </a:prstGeom>
          <a:solidFill>
            <a:srgbClr val="ED7D31"/>
          </a:solidFill>
          <a:ln w="28575"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Lato" panose="020F0502020204030203" pitchFamily="34" charset="0"/>
              </a:rPr>
              <a:t>&gt;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C2BEC31-931B-45A8-A1A8-B7C808665F9E}"/>
              </a:ext>
            </a:extLst>
          </p:cNvPr>
          <p:cNvSpPr/>
          <p:nvPr/>
        </p:nvSpPr>
        <p:spPr>
          <a:xfrm>
            <a:off x="6255499" y="1613267"/>
            <a:ext cx="502061" cy="477054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r>
              <a:rPr lang="en-GB" sz="2500" b="1" dirty="0">
                <a:latin typeface="Lato" panose="020F0502020204030203" pitchFamily="34" charset="0"/>
                <a:cs typeface="Lato" panose="020F0502020204030203" pitchFamily="34" charset="0"/>
              </a:rPr>
              <a:t>b)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3001820" y="2791199"/>
            <a:ext cx="98828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EBC68C18-F46E-4D64-A92A-FB347995CBA6}"/>
              </a:ext>
            </a:extLst>
          </p:cNvPr>
          <p:cNvSpPr/>
          <p:nvPr/>
        </p:nvSpPr>
        <p:spPr>
          <a:xfrm>
            <a:off x="3261348" y="2686905"/>
            <a:ext cx="421910" cy="5847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r>
              <a:rPr lang="en-GB" sz="3200" b="1" dirty="0" smtClean="0">
                <a:solidFill>
                  <a:srgbClr val="FF0000"/>
                </a:solidFill>
                <a:latin typeface="Lato" panose="020F0502020204030203" pitchFamily="34" charset="0"/>
                <a:cs typeface="Lato" panose="020F0502020204030203" pitchFamily="34" charset="0"/>
              </a:rPr>
              <a:t>5</a:t>
            </a:r>
            <a:endParaRPr lang="en-GB" sz="3200" b="1" dirty="0">
              <a:solidFill>
                <a:srgbClr val="FF0000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3189113" y="3728790"/>
            <a:ext cx="98828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2978158" y="4752450"/>
            <a:ext cx="98828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7159689" y="2809381"/>
            <a:ext cx="98828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7159690" y="3728790"/>
            <a:ext cx="98828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7331968" y="4707684"/>
            <a:ext cx="98828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EBC68C18-F46E-4D64-A92A-FB347995CBA6}"/>
              </a:ext>
            </a:extLst>
          </p:cNvPr>
          <p:cNvSpPr/>
          <p:nvPr/>
        </p:nvSpPr>
        <p:spPr>
          <a:xfrm>
            <a:off x="3495030" y="3649574"/>
            <a:ext cx="421910" cy="5847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r>
              <a:rPr lang="en-GB" sz="3200" b="1" dirty="0">
                <a:solidFill>
                  <a:srgbClr val="FF0000"/>
                </a:solidFill>
                <a:latin typeface="Lato" panose="020F0502020204030203" pitchFamily="34" charset="0"/>
                <a:cs typeface="Lato" panose="020F0502020204030203" pitchFamily="34" charset="0"/>
              </a:rPr>
              <a:t>8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BC68C18-F46E-4D64-A92A-FB347995CBA6}"/>
              </a:ext>
            </a:extLst>
          </p:cNvPr>
          <p:cNvSpPr/>
          <p:nvPr/>
        </p:nvSpPr>
        <p:spPr>
          <a:xfrm>
            <a:off x="3294785" y="4717575"/>
            <a:ext cx="421910" cy="5847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r>
              <a:rPr lang="en-GB" sz="3200" b="1" dirty="0">
                <a:solidFill>
                  <a:srgbClr val="FF0000"/>
                </a:solidFill>
                <a:latin typeface="Lato" panose="020F0502020204030203" pitchFamily="34" charset="0"/>
                <a:cs typeface="Lato" panose="020F0502020204030203" pitchFamily="34" charset="0"/>
              </a:rPr>
              <a:t>8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BC68C18-F46E-4D64-A92A-FB347995CBA6}"/>
              </a:ext>
            </a:extLst>
          </p:cNvPr>
          <p:cNvSpPr/>
          <p:nvPr/>
        </p:nvSpPr>
        <p:spPr>
          <a:xfrm>
            <a:off x="7443974" y="2749897"/>
            <a:ext cx="421910" cy="5847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r>
              <a:rPr lang="en-GB" sz="3200" b="1" dirty="0">
                <a:solidFill>
                  <a:srgbClr val="FF0000"/>
                </a:solidFill>
                <a:latin typeface="Lato" panose="020F0502020204030203" pitchFamily="34" charset="0"/>
                <a:cs typeface="Lato" panose="020F0502020204030203" pitchFamily="34" charset="0"/>
              </a:rPr>
              <a:t>7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BC68C18-F46E-4D64-A92A-FB347995CBA6}"/>
              </a:ext>
            </a:extLst>
          </p:cNvPr>
          <p:cNvSpPr/>
          <p:nvPr/>
        </p:nvSpPr>
        <p:spPr>
          <a:xfrm>
            <a:off x="7516106" y="3705466"/>
            <a:ext cx="421910" cy="5847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r>
              <a:rPr lang="en-GB" sz="3200" b="1" dirty="0">
                <a:solidFill>
                  <a:srgbClr val="FF0000"/>
                </a:solidFill>
                <a:latin typeface="Lato" panose="020F0502020204030203" pitchFamily="34" charset="0"/>
                <a:cs typeface="Lato" panose="020F0502020204030203" pitchFamily="34" charset="0"/>
              </a:rPr>
              <a:t>9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BC68C18-F46E-4D64-A92A-FB347995CBA6}"/>
              </a:ext>
            </a:extLst>
          </p:cNvPr>
          <p:cNvSpPr/>
          <p:nvPr/>
        </p:nvSpPr>
        <p:spPr>
          <a:xfrm>
            <a:off x="7637727" y="4653201"/>
            <a:ext cx="421910" cy="5847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r>
              <a:rPr lang="en-GB" sz="3200" b="1" dirty="0">
                <a:solidFill>
                  <a:srgbClr val="FF0000"/>
                </a:solidFill>
                <a:latin typeface="Lato" panose="020F0502020204030203" pitchFamily="34" charset="0"/>
                <a:cs typeface="Lato" panose="020F0502020204030203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953574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6" grpId="0" animBg="1"/>
      <p:bldP spid="17" grpId="0" animBg="1"/>
      <p:bldP spid="18" grpId="0" animBg="1"/>
      <p:bldP spid="23" grpId="0"/>
      <p:bldP spid="31" grpId="0"/>
      <p:bldP spid="32" grpId="0"/>
      <p:bldP spid="33" grpId="0"/>
      <p:bldP spid="34" grpId="0"/>
      <p:bldP spid="3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5F22116-D3B1-4680-A447-14E6C4745D39}"/>
              </a:ext>
            </a:extLst>
          </p:cNvPr>
          <p:cNvSpPr txBox="1"/>
          <p:nvPr/>
        </p:nvSpPr>
        <p:spPr>
          <a:xfrm>
            <a:off x="3140765" y="2581663"/>
            <a:ext cx="5910469" cy="1694674"/>
          </a:xfrm>
          <a:prstGeom prst="rect">
            <a:avLst/>
          </a:prstGeom>
          <a:noFill/>
        </p:spPr>
        <p:txBody>
          <a:bodyPr wrap="square" rtlCol="0">
            <a:prstTxWarp prst="textWave2">
              <a:avLst/>
            </a:prstTxWarp>
            <a:spAutoFit/>
          </a:bodyPr>
          <a:lstStyle/>
          <a:p>
            <a:pPr algn="ctr"/>
            <a:r>
              <a:rPr lang="en-US" sz="4400" dirty="0">
                <a:solidFill>
                  <a:srgbClr val="0070C0"/>
                </a:solidFill>
                <a:latin typeface="+mj-lt"/>
              </a:rPr>
              <a:t>Cùng thư giãn!</a:t>
            </a:r>
            <a:endParaRPr lang="vi-VN" sz="4400" dirty="0">
              <a:solidFill>
                <a:srgbClr val="0070C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31950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AAA-PDF-SGK\PNG\Bai13-LT3-4.png">
            <a:extLst>
              <a:ext uri="{FF2B5EF4-FFF2-40B4-BE49-F238E27FC236}">
                <a16:creationId xmlns:a16="http://schemas.microsoft.com/office/drawing/2014/main" id="{AE97A29B-C7DD-4836-AE59-817CE290D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15948" t="38181" r="9814" b="19090"/>
          <a:stretch>
            <a:fillRect/>
          </a:stretch>
        </p:blipFill>
        <p:spPr bwMode="auto">
          <a:xfrm>
            <a:off x="4512690" y="1188511"/>
            <a:ext cx="4708849" cy="3657600"/>
          </a:xfrm>
          <a:prstGeom prst="rect">
            <a:avLst/>
          </a:prstGeom>
          <a:noFill/>
        </p:spPr>
      </p:pic>
      <p:pic>
        <p:nvPicPr>
          <p:cNvPr id="3" name="Picture 2" descr="F:\AAA-PDF-SGK\PNG\Bai13-LT3-4.png">
            <a:extLst>
              <a:ext uri="{FF2B5EF4-FFF2-40B4-BE49-F238E27FC236}">
                <a16:creationId xmlns:a16="http://schemas.microsoft.com/office/drawing/2014/main" id="{AC2C58BF-6E5D-4FAD-9B42-77ECF2B337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41711" t="83634" r="33123" b="11818"/>
          <a:stretch>
            <a:fillRect/>
          </a:stretch>
        </p:blipFill>
        <p:spPr bwMode="auto">
          <a:xfrm>
            <a:off x="5311071" y="4935380"/>
            <a:ext cx="3200269" cy="780727"/>
          </a:xfrm>
          <a:prstGeom prst="rect">
            <a:avLst/>
          </a:prstGeom>
          <a:noFill/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18EBD0F-89A9-4C45-BC00-4E07C5EEF0AC}"/>
              </a:ext>
            </a:extLst>
          </p:cNvPr>
          <p:cNvGrpSpPr/>
          <p:nvPr/>
        </p:nvGrpSpPr>
        <p:grpSpPr>
          <a:xfrm>
            <a:off x="6609186" y="5055910"/>
            <a:ext cx="534011" cy="570927"/>
            <a:chOff x="5268391" y="3776923"/>
            <a:chExt cx="806199" cy="841432"/>
          </a:xfrm>
        </p:grpSpPr>
        <p:sp>
          <p:nvSpPr>
            <p:cNvPr id="5" name="Rounded Rectangle 44">
              <a:extLst>
                <a:ext uri="{FF2B5EF4-FFF2-40B4-BE49-F238E27FC236}">
                  <a16:creationId xmlns:a16="http://schemas.microsoft.com/office/drawing/2014/main" id="{6BF9F35D-626F-4735-A187-C76C14BD634F}"/>
                </a:ext>
              </a:extLst>
            </p:cNvPr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AB2C127-341F-476B-B6D8-B020659777EE}"/>
                </a:ext>
              </a:extLst>
            </p:cNvPr>
            <p:cNvSpPr txBox="1"/>
            <p:nvPr/>
          </p:nvSpPr>
          <p:spPr>
            <a:xfrm>
              <a:off x="5391042" y="3776923"/>
              <a:ext cx="544149" cy="8309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latin typeface="Lato"/>
                </a:rPr>
                <a:t>?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2E47B9E1-D0DE-4D0E-8049-4DCBEFA054CE}"/>
              </a:ext>
            </a:extLst>
          </p:cNvPr>
          <p:cNvGrpSpPr/>
          <p:nvPr/>
        </p:nvGrpSpPr>
        <p:grpSpPr>
          <a:xfrm>
            <a:off x="7707133" y="5076134"/>
            <a:ext cx="534011" cy="563835"/>
            <a:chOff x="5268391" y="3802651"/>
            <a:chExt cx="806199" cy="830980"/>
          </a:xfrm>
        </p:grpSpPr>
        <p:sp>
          <p:nvSpPr>
            <p:cNvPr id="8" name="Rounded Rectangle 47">
              <a:extLst>
                <a:ext uri="{FF2B5EF4-FFF2-40B4-BE49-F238E27FC236}">
                  <a16:creationId xmlns:a16="http://schemas.microsoft.com/office/drawing/2014/main" id="{72296480-104F-4531-96FE-20268A8B4440}"/>
                </a:ext>
              </a:extLst>
            </p:cNvPr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448E188-D27D-478B-AE87-5754C24A2210}"/>
                </a:ext>
              </a:extLst>
            </p:cNvPr>
            <p:cNvSpPr txBox="1"/>
            <p:nvPr/>
          </p:nvSpPr>
          <p:spPr>
            <a:xfrm>
              <a:off x="5391042" y="3802651"/>
              <a:ext cx="544149" cy="8309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latin typeface="Lato"/>
                </a:rPr>
                <a:t>?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83FA4E9-2CDF-4AF2-84DC-AB0EAC8736E4}"/>
              </a:ext>
            </a:extLst>
          </p:cNvPr>
          <p:cNvGrpSpPr/>
          <p:nvPr/>
        </p:nvGrpSpPr>
        <p:grpSpPr>
          <a:xfrm>
            <a:off x="6609186" y="5044759"/>
            <a:ext cx="534011" cy="584775"/>
            <a:chOff x="5268391" y="3760488"/>
            <a:chExt cx="806199" cy="861841"/>
          </a:xfrm>
        </p:grpSpPr>
        <p:sp>
          <p:nvSpPr>
            <p:cNvPr id="11" name="Rounded Rectangle 50">
              <a:extLst>
                <a:ext uri="{FF2B5EF4-FFF2-40B4-BE49-F238E27FC236}">
                  <a16:creationId xmlns:a16="http://schemas.microsoft.com/office/drawing/2014/main" id="{477DC44F-20C7-48F6-A114-3EEB9C63ADA9}"/>
                </a:ext>
              </a:extLst>
            </p:cNvPr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6C4C34B-A9BC-48B3-A0DA-B4DEC0C29D1F}"/>
                </a:ext>
              </a:extLst>
            </p:cNvPr>
            <p:cNvSpPr txBox="1"/>
            <p:nvPr/>
          </p:nvSpPr>
          <p:spPr>
            <a:xfrm>
              <a:off x="5351508" y="3760488"/>
              <a:ext cx="636960" cy="8618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  <a:latin typeface="Lato"/>
                </a:rPr>
                <a:t>3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014B42C-1100-46CE-906B-81F68AC2B19B}"/>
              </a:ext>
            </a:extLst>
          </p:cNvPr>
          <p:cNvGrpSpPr/>
          <p:nvPr/>
        </p:nvGrpSpPr>
        <p:grpSpPr>
          <a:xfrm>
            <a:off x="7705614" y="5064598"/>
            <a:ext cx="534011" cy="584775"/>
            <a:chOff x="5268391" y="3786215"/>
            <a:chExt cx="806199" cy="861839"/>
          </a:xfrm>
        </p:grpSpPr>
        <p:sp>
          <p:nvSpPr>
            <p:cNvPr id="14" name="Rounded Rectangle 53">
              <a:extLst>
                <a:ext uri="{FF2B5EF4-FFF2-40B4-BE49-F238E27FC236}">
                  <a16:creationId xmlns:a16="http://schemas.microsoft.com/office/drawing/2014/main" id="{98226FD7-326F-4DB4-B054-DDDDD734786B}"/>
                </a:ext>
              </a:extLst>
            </p:cNvPr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904E509-1622-4B2D-9F55-823EE8584C64}"/>
                </a:ext>
              </a:extLst>
            </p:cNvPr>
            <p:cNvSpPr txBox="1"/>
            <p:nvPr/>
          </p:nvSpPr>
          <p:spPr>
            <a:xfrm>
              <a:off x="5358060" y="3786215"/>
              <a:ext cx="636960" cy="8618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  <a:latin typeface="Lato"/>
                </a:rPr>
                <a:t>5</a:t>
              </a:r>
            </a:p>
          </p:txBody>
        </p:sp>
      </p:grpSp>
      <p:pic>
        <p:nvPicPr>
          <p:cNvPr id="16" name="Picture 2" descr="C:\Users\TUAN\Downloads\Luyện tập 1.png">
            <a:extLst>
              <a:ext uri="{FF2B5EF4-FFF2-40B4-BE49-F238E27FC236}">
                <a16:creationId xmlns:a16="http://schemas.microsoft.com/office/drawing/2014/main" id="{7BF0CDE7-88E6-4674-AC34-7646C4ED40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7387" y="444705"/>
            <a:ext cx="1673352" cy="743806"/>
          </a:xfrm>
          <a:prstGeom prst="rect">
            <a:avLst/>
          </a:prstGeom>
          <a:noFill/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3F19F2A3-A3BB-42FA-890E-503B38331A95}"/>
              </a:ext>
            </a:extLst>
          </p:cNvPr>
          <p:cNvSpPr/>
          <p:nvPr/>
        </p:nvSpPr>
        <p:spPr>
          <a:xfrm>
            <a:off x="1119992" y="1500079"/>
            <a:ext cx="1726755" cy="707886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n-GB" sz="4000" b="1" dirty="0">
                <a:latin typeface="Lato" panose="020F0502020204030203" pitchFamily="34" charset="0"/>
                <a:cs typeface="Lato" panose="020F0502020204030203" pitchFamily="34" charset="0"/>
              </a:rPr>
              <a:t>4. </a:t>
            </a:r>
            <a:r>
              <a:rPr lang="en-GB" sz="4000" b="1" dirty="0" err="1">
                <a:latin typeface="Lato" panose="020F0502020204030203" pitchFamily="34" charset="0"/>
                <a:cs typeface="Lato" panose="020F0502020204030203" pitchFamily="34" charset="0"/>
              </a:rPr>
              <a:t>Số</a:t>
            </a:r>
            <a:r>
              <a:rPr lang="en-GB" sz="4000" b="1" dirty="0">
                <a:latin typeface="Lato" panose="020F0502020204030203" pitchFamily="34" charset="0"/>
                <a:cs typeface="Lato" panose="020F0502020204030203" pitchFamily="34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2973360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181A2FC-281B-4473-83CC-409EA5DA0A50}"/>
              </a:ext>
            </a:extLst>
          </p:cNvPr>
          <p:cNvSpPr/>
          <p:nvPr/>
        </p:nvSpPr>
        <p:spPr>
          <a:xfrm>
            <a:off x="3228399" y="184721"/>
            <a:ext cx="7327643" cy="220375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anUp">
              <a:avLst/>
            </a:prstTxWarp>
            <a:spAutoFit/>
            <a:scene3d>
              <a:camera prst="perspectiveRight"/>
              <a:lightRig rig="threePt" dir="t"/>
            </a:scene3d>
          </a:bodyPr>
          <a:lstStyle/>
          <a:p>
            <a:pPr algn="ctr"/>
            <a:r>
              <a:rPr lang="en-US" sz="5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Trò</a:t>
            </a:r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5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chơi</a:t>
            </a:r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5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trắc</a:t>
            </a:r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5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nghiệm</a:t>
            </a:r>
            <a:endParaRPr 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20000"/>
                  <a:lumOff val="80000"/>
                </a:schemeClr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1026" name="Picture 2" descr="Dễ Thương Gió Bảng Chữ Cái Tiếng Anh Abcd Nghệ Thuật Từ Hình ảnh | Định  dạng hình ảnh PSD 678662915| vn.lovepik.com">
            <a:extLst>
              <a:ext uri="{FF2B5EF4-FFF2-40B4-BE49-F238E27FC236}">
                <a16:creationId xmlns:a16="http://schemas.microsoft.com/office/drawing/2014/main" id="{69A37D4C-24E2-47ED-89D5-197E36FE5D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8769">
                        <a14:foregroundMark x1="10154" y1="38902" x2="16462" y2="64989"/>
                        <a14:foregroundMark x1="13692" y1="36842" x2="16769" y2="63844"/>
                        <a14:foregroundMark x1="28462" y1="36842" x2="28769" y2="61098"/>
                        <a14:foregroundMark x1="31538" y1="44165" x2="33077" y2="48970"/>
                        <a14:foregroundMark x1="32000" y1="56293" x2="34769" y2="60870"/>
                        <a14:foregroundMark x1="38308" y1="41876" x2="39077" y2="53318"/>
                        <a14:foregroundMark x1="60000" y1="36613" x2="53846" y2="52860"/>
                        <a14:foregroundMark x1="57692" y1="55378" x2="58769" y2="61556"/>
                        <a14:foregroundMark x1="64154" y1="63387" x2="64154" y2="63387"/>
                        <a14:foregroundMark x1="36615" y1="37300" x2="36615" y2="37300"/>
                        <a14:foregroundMark x1="39846" y1="55835" x2="39846" y2="55835"/>
                        <a14:foregroundMark x1="64154" y1="40046" x2="64154" y2="400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4053" y="917485"/>
            <a:ext cx="6025219" cy="4050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6805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2447</TotalTime>
  <Words>356</Words>
  <Application>Microsoft Office PowerPoint</Application>
  <PresentationFormat>Widescreen</PresentationFormat>
  <Paragraphs>148</Paragraphs>
  <Slides>14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Aharoni</vt:lpstr>
      <vt:lpstr>Arial</vt:lpstr>
      <vt:lpstr>Calibri</vt:lpstr>
      <vt:lpstr>Lato</vt:lpstr>
      <vt:lpstr>Lato Black</vt:lpstr>
      <vt:lpstr>Lato Heavy</vt:lpstr>
      <vt:lpstr>SVN-Cookies</vt:lpstr>
      <vt:lpstr>Times New Roman</vt:lpstr>
      <vt:lpstr>UTM Avo</vt:lpstr>
      <vt:lpstr>UTM Cookies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Techsi.vn</cp:lastModifiedBy>
  <cp:revision>167</cp:revision>
  <dcterms:created xsi:type="dcterms:W3CDTF">2021-06-02T01:34:28Z</dcterms:created>
  <dcterms:modified xsi:type="dcterms:W3CDTF">2023-12-18T10:08:59Z</dcterms:modified>
</cp:coreProperties>
</file>