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379" r:id="rId3"/>
    <p:sldId id="329" r:id="rId4"/>
    <p:sldId id="363" r:id="rId5"/>
    <p:sldId id="257" r:id="rId6"/>
    <p:sldId id="263" r:id="rId7"/>
    <p:sldId id="264" r:id="rId8"/>
    <p:sldId id="265" r:id="rId9"/>
    <p:sldId id="364" r:id="rId10"/>
    <p:sldId id="262" r:id="rId11"/>
    <p:sldId id="307" r:id="rId12"/>
    <p:sldId id="256" r:id="rId13"/>
    <p:sldId id="306" r:id="rId14"/>
    <p:sldId id="370" r:id="rId15"/>
    <p:sldId id="311" r:id="rId16"/>
    <p:sldId id="312" r:id="rId17"/>
    <p:sldId id="362" r:id="rId18"/>
    <p:sldId id="328" r:id="rId19"/>
    <p:sldId id="313" r:id="rId20"/>
    <p:sldId id="316" r:id="rId21"/>
    <p:sldId id="366" r:id="rId22"/>
    <p:sldId id="372" r:id="rId23"/>
    <p:sldId id="373" r:id="rId24"/>
    <p:sldId id="365" r:id="rId25"/>
    <p:sldId id="326" r:id="rId26"/>
    <p:sldId id="317" r:id="rId27"/>
    <p:sldId id="336" r:id="rId28"/>
    <p:sldId id="369" r:id="rId29"/>
    <p:sldId id="319" r:id="rId30"/>
    <p:sldId id="320" r:id="rId31"/>
    <p:sldId id="322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4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6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8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3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30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5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6CE909-0306-42FD-AF2E-520EA7CD9CD2}"/>
              </a:ext>
            </a:extLst>
          </p:cNvPr>
          <p:cNvSpPr/>
          <p:nvPr/>
        </p:nvSpPr>
        <p:spPr>
          <a:xfrm>
            <a:off x="537210" y="221716"/>
            <a:ext cx="10802337" cy="62248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C110E6C-D026-4292-BF03-10E118CB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1501016"/>
            <a:ext cx="975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CHÀO MỪNG CÁC EM HỌC SINH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 ĐẾN VỚI TIẾT HỌC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EA34875-34C9-4DDE-A4C0-660CF7F823A7}"/>
              </a:ext>
            </a:extLst>
          </p:cNvPr>
          <p:cNvSpPr txBox="1">
            <a:spLocks/>
          </p:cNvSpPr>
          <p:nvPr/>
        </p:nvSpPr>
        <p:spPr>
          <a:xfrm>
            <a:off x="1975103" y="610310"/>
            <a:ext cx="9364443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088545"/>
            <a:r>
              <a:rPr lang="en-US" sz="4000" b="1" dirty="0">
                <a:solidFill>
                  <a:srgbClr val="FFFFFF"/>
                </a:solidFill>
                <a:highlight>
                  <a:srgbClr val="008000"/>
                </a:highlight>
                <a:latin typeface="SVN-Cookies" panose="02040603050506020204" pitchFamily="18" charset="0"/>
              </a:rPr>
              <a:t>TR</a:t>
            </a:r>
            <a:r>
              <a:rPr lang="vi-VN" sz="4000" b="1" dirty="0">
                <a:solidFill>
                  <a:srgbClr val="FFFFFF"/>
                </a:solidFill>
                <a:highlight>
                  <a:srgbClr val="008000"/>
                </a:highlight>
                <a:latin typeface="SVN-Cookies" panose="02040603050506020204" pitchFamily="18" charset="0"/>
              </a:rPr>
              <a:t>Ư</a:t>
            </a:r>
            <a:r>
              <a:rPr lang="en-US" sz="4000" b="1" dirty="0">
                <a:solidFill>
                  <a:srgbClr val="FFFFFF"/>
                </a:solidFill>
                <a:highlight>
                  <a:srgbClr val="008000"/>
                </a:highlight>
                <a:latin typeface="SVN-Cookies" panose="02040603050506020204" pitchFamily="18" charset="0"/>
              </a:rPr>
              <a:t>ỜNG TIỂU HỌC PHÚC ĐỒNG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7090B326-2CF7-47E1-843C-68D0199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053" y="3222475"/>
            <a:ext cx="6158272" cy="6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145143" tIns="72571" rIns="145143" bIns="7257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Cô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giáo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Vũ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Thị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Tuyền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D5ACE8F-70EC-48ED-9013-CBA4DC1D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796"/>
            <a:ext cx="4064784" cy="42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1A9D813-8146-4715-96DA-889B59654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3" y="467023"/>
            <a:ext cx="1122651" cy="107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7854D-140C-4FB3-89CF-CF4F51C0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88" y="4194259"/>
            <a:ext cx="3395379" cy="2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B02DE-D21A-4886-8157-F779EEC5C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013" y="4216733"/>
            <a:ext cx="3395379" cy="24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2E968-B8C3-435E-9077-82862255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9"/>
          <a:stretch/>
        </p:blipFill>
        <p:spPr>
          <a:xfrm>
            <a:off x="858805" y="320732"/>
            <a:ext cx="10392291" cy="451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DF49D-6829-494A-A684-8264161435A8}"/>
              </a:ext>
            </a:extLst>
          </p:cNvPr>
          <p:cNvSpPr txBox="1"/>
          <p:nvPr/>
        </p:nvSpPr>
        <p:spPr>
          <a:xfrm>
            <a:off x="3074504" y="5194852"/>
            <a:ext cx="595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vuốt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tóc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buộc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7F339-FBFA-4EC5-81DB-162672BFD17E}"/>
              </a:ext>
            </a:extLst>
          </p:cNvPr>
          <p:cNvSpPr txBox="1"/>
          <p:nvPr/>
        </p:nvSpPr>
        <p:spPr>
          <a:xfrm>
            <a:off x="3935895" y="5194852"/>
            <a:ext cx="10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67742-9BBF-4660-9AFD-CA6F88C93B1E}"/>
              </a:ext>
            </a:extLst>
          </p:cNvPr>
          <p:cNvSpPr txBox="1"/>
          <p:nvPr/>
        </p:nvSpPr>
        <p:spPr>
          <a:xfrm>
            <a:off x="6062869" y="5194852"/>
            <a:ext cx="10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67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4" y="232806"/>
            <a:ext cx="1097280" cy="57138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144216-BC4C-4BFC-A77D-AC7CE4164C28}"/>
              </a:ext>
            </a:extLst>
          </p:cNvPr>
          <p:cNvSpPr/>
          <p:nvPr/>
        </p:nvSpPr>
        <p:spPr>
          <a:xfrm>
            <a:off x="2386888" y="781276"/>
            <a:ext cx="2279374" cy="108667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4A0A8-6405-447D-A2AD-2A323D3F384F}"/>
              </a:ext>
            </a:extLst>
          </p:cNvPr>
          <p:cNvSpPr txBox="1"/>
          <p:nvPr/>
        </p:nvSpPr>
        <p:spPr>
          <a:xfrm>
            <a:off x="2855178" y="781276"/>
            <a:ext cx="196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endParaRPr lang="en-GB" sz="6000" dirty="0">
              <a:solidFill>
                <a:srgbClr val="E52D56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35B598-F41E-4AAF-93D3-9DD392B04072}"/>
              </a:ext>
            </a:extLst>
          </p:cNvPr>
          <p:cNvSpPr/>
          <p:nvPr/>
        </p:nvSpPr>
        <p:spPr>
          <a:xfrm>
            <a:off x="6340743" y="798141"/>
            <a:ext cx="2279374" cy="108667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8A54A-96E2-4195-B612-31561013E8D5}"/>
              </a:ext>
            </a:extLst>
          </p:cNvPr>
          <p:cNvSpPr txBox="1"/>
          <p:nvPr/>
        </p:nvSpPr>
        <p:spPr>
          <a:xfrm>
            <a:off x="6834311" y="759504"/>
            <a:ext cx="196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GB" sz="6000" dirty="0">
              <a:solidFill>
                <a:srgbClr val="E52D56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0A80D8-3F66-4D59-884D-9261597D6865}"/>
              </a:ext>
            </a:extLst>
          </p:cNvPr>
          <p:cNvGrpSpPr/>
          <p:nvPr/>
        </p:nvGrpSpPr>
        <p:grpSpPr>
          <a:xfrm>
            <a:off x="3409995" y="2594528"/>
            <a:ext cx="4593388" cy="2259645"/>
            <a:chOff x="4900210" y="1986138"/>
            <a:chExt cx="3103258" cy="15571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9ADEC2-0B95-4EE6-B310-24390F1755B2}"/>
                </a:ext>
              </a:extLst>
            </p:cNvPr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836BE6-776C-4C0C-8A6F-A26BD1B0F01E}"/>
                </a:ext>
              </a:extLst>
            </p:cNvPr>
            <p:cNvSpPr/>
            <p:nvPr/>
          </p:nvSpPr>
          <p:spPr>
            <a:xfrm>
              <a:off x="4900210" y="1986138"/>
              <a:ext cx="1456843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51F29F-DAF0-4FA7-8C64-7AB9E62D2796}"/>
                </a:ext>
              </a:extLst>
            </p:cNvPr>
            <p:cNvSpPr/>
            <p:nvPr/>
          </p:nvSpPr>
          <p:spPr>
            <a:xfrm>
              <a:off x="6357053" y="1986138"/>
              <a:ext cx="1646415" cy="7849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itchFamily="34" charset="0"/>
                <a:sym typeface="Arial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22414-18D2-48DE-8127-C0C63D0C1CB4}"/>
              </a:ext>
            </a:extLst>
          </p:cNvPr>
          <p:cNvSpPr/>
          <p:nvPr/>
        </p:nvSpPr>
        <p:spPr>
          <a:xfrm>
            <a:off x="3397165" y="2490787"/>
            <a:ext cx="2227986" cy="127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noProof="0" dirty="0">
                <a:solidFill>
                  <a:schemeClr val="tx1"/>
                </a:solidFill>
                <a:latin typeface="UTM Avo" panose="02040603050506020204" pitchFamily="18" charset="0"/>
                <a:cs typeface="Calibri" pitchFamily="34" charset="0"/>
              </a:rPr>
              <a:t>b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01FF9-DF8A-4AAD-9084-8938BAE4C65C}"/>
              </a:ext>
            </a:extLst>
          </p:cNvPr>
          <p:cNvSpPr/>
          <p:nvPr/>
        </p:nvSpPr>
        <p:spPr>
          <a:xfrm>
            <a:off x="5727450" y="2412300"/>
            <a:ext cx="2173634" cy="127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41554-57DF-4DB6-81C4-B2D0A9011CCD}"/>
              </a:ext>
            </a:extLst>
          </p:cNvPr>
          <p:cNvSpPr/>
          <p:nvPr/>
        </p:nvSpPr>
        <p:spPr>
          <a:xfrm>
            <a:off x="3680858" y="3669134"/>
            <a:ext cx="3713535" cy="127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>
              <a:defRPr/>
            </a:pPr>
            <a:r>
              <a:rPr lang="en-US" sz="8000">
                <a:solidFill>
                  <a:schemeClr val="tx1"/>
                </a:solidFill>
                <a:latin typeface="UTM Avo" panose="02040603050506020204" pitchFamily="18" charset="0"/>
                <a:cs typeface="Calibri" pitchFamily="34" charset="0"/>
              </a:rPr>
              <a:t>b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DF6CF-4981-4FB1-80E9-61098D6570D9}"/>
              </a:ext>
            </a:extLst>
          </p:cNvPr>
          <p:cNvSpPr txBox="1"/>
          <p:nvPr/>
        </p:nvSpPr>
        <p:spPr>
          <a:xfrm>
            <a:off x="2855178" y="809367"/>
            <a:ext cx="1317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0000CC"/>
                </a:solidFill>
                <a:latin typeface="UTM Avo" panose="02040603050506020204" pitchFamily="18" charset="0"/>
              </a:rPr>
              <a:t>uô</a:t>
            </a:r>
            <a:endParaRPr lang="en-US" sz="6000" dirty="0">
              <a:solidFill>
                <a:srgbClr val="0000C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F0D97E-C94C-43DD-839C-3E1FE33625AF}"/>
              </a:ext>
            </a:extLst>
          </p:cNvPr>
          <p:cNvSpPr txBox="1"/>
          <p:nvPr/>
        </p:nvSpPr>
        <p:spPr>
          <a:xfrm>
            <a:off x="6834522" y="784880"/>
            <a:ext cx="179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0000CC"/>
                </a:solidFill>
                <a:latin typeface="UTM Avo" panose="02040603050506020204" pitchFamily="18" charset="0"/>
              </a:rPr>
              <a:t>uô</a:t>
            </a:r>
            <a:endParaRPr lang="en-US" sz="6000" dirty="0">
              <a:solidFill>
                <a:srgbClr val="0000C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841554-57DF-4DB6-81C4-B2D0A9011CCD}"/>
              </a:ext>
            </a:extLst>
          </p:cNvPr>
          <p:cNvSpPr/>
          <p:nvPr/>
        </p:nvSpPr>
        <p:spPr>
          <a:xfrm>
            <a:off x="3789257" y="3654991"/>
            <a:ext cx="3713535" cy="127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 algn="ctr">
              <a:defRPr/>
            </a:pPr>
            <a:r>
              <a:rPr lang="en-US" sz="80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</a:t>
            </a:r>
            <a:r>
              <a:rPr lang="en-US" sz="8000" noProof="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ộc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6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940729" y="1792334"/>
            <a:ext cx="10310542" cy="240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>
                <a:latin typeface="UTM Avo" panose="02040603050506020204" pitchFamily="18" charset="0"/>
              </a:rPr>
              <a:t>cuốc</a:t>
            </a:r>
            <a:r>
              <a:rPr lang="en-US" sz="5400" dirty="0">
                <a:latin typeface="UTM Avo" panose="02040603050506020204" pitchFamily="18" charset="0"/>
              </a:rPr>
              <a:t>		</a:t>
            </a:r>
            <a:r>
              <a:rPr lang="en-US" sz="5400" dirty="0" err="1">
                <a:latin typeface="UTM Avo" panose="02040603050506020204" pitchFamily="18" charset="0"/>
              </a:rPr>
              <a:t>luộc</a:t>
            </a:r>
            <a:r>
              <a:rPr lang="en-US" sz="5400" dirty="0">
                <a:latin typeface="UTM Avo" panose="02040603050506020204" pitchFamily="18" charset="0"/>
              </a:rPr>
              <a:t>		</a:t>
            </a:r>
            <a:r>
              <a:rPr lang="en-US" sz="5400" dirty="0" err="1">
                <a:latin typeface="UTM Avo" panose="02040603050506020204" pitchFamily="18" charset="0"/>
              </a:rPr>
              <a:t>ruốc</a:t>
            </a:r>
            <a:r>
              <a:rPr lang="en-US" sz="5400">
                <a:latin typeface="UTM Avo" panose="02040603050506020204" pitchFamily="18" charset="0"/>
              </a:rPr>
              <a:t>	   thuộc</a:t>
            </a:r>
            <a:endParaRPr lang="en-US" sz="5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dirty="0" err="1">
                <a:latin typeface="UTM Avo" panose="02040603050506020204" pitchFamily="18" charset="0"/>
              </a:rPr>
              <a:t>buốt</a:t>
            </a:r>
            <a:r>
              <a:rPr lang="en-US" sz="5400" dirty="0">
                <a:latin typeface="UTM Avo" panose="02040603050506020204" pitchFamily="18" charset="0"/>
              </a:rPr>
              <a:t>		</a:t>
            </a:r>
            <a:r>
              <a:rPr lang="en-US" sz="5400" dirty="0" err="1">
                <a:latin typeface="UTM Avo" panose="02040603050506020204" pitchFamily="18" charset="0"/>
              </a:rPr>
              <a:t>muốt</a:t>
            </a:r>
            <a:r>
              <a:rPr lang="en-US" sz="5400" dirty="0">
                <a:latin typeface="UTM Avo" panose="02040603050506020204" pitchFamily="18" charset="0"/>
              </a:rPr>
              <a:t>		</a:t>
            </a:r>
            <a:r>
              <a:rPr lang="en-US" sz="5400" dirty="0" err="1">
                <a:latin typeface="UTM Avo" panose="02040603050506020204" pitchFamily="18" charset="0"/>
              </a:rPr>
              <a:t>ruột</a:t>
            </a:r>
            <a:r>
              <a:rPr lang="en-US" sz="5400">
                <a:latin typeface="UTM Avo" panose="02040603050506020204" pitchFamily="18" charset="0"/>
              </a:rPr>
              <a:t>	   tuột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1AAF8-04BE-42B5-95CD-E4CA1D7B975B}"/>
              </a:ext>
            </a:extLst>
          </p:cNvPr>
          <p:cNvSpPr/>
          <p:nvPr/>
        </p:nvSpPr>
        <p:spPr>
          <a:xfrm>
            <a:off x="1275337" y="2052827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C1C89-C3A5-428F-B02A-F27C4990FFE0}"/>
              </a:ext>
            </a:extLst>
          </p:cNvPr>
          <p:cNvSpPr/>
          <p:nvPr/>
        </p:nvSpPr>
        <p:spPr>
          <a:xfrm>
            <a:off x="3720176" y="2052826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83CEDD-CC6A-4920-89E3-A0B8E6C7DADC}"/>
              </a:ext>
            </a:extLst>
          </p:cNvPr>
          <p:cNvSpPr/>
          <p:nvPr/>
        </p:nvSpPr>
        <p:spPr>
          <a:xfrm>
            <a:off x="6530703" y="2052825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7AC9D4-735D-45AC-B90F-630CDBE816C0}"/>
              </a:ext>
            </a:extLst>
          </p:cNvPr>
          <p:cNvSpPr/>
          <p:nvPr/>
        </p:nvSpPr>
        <p:spPr>
          <a:xfrm>
            <a:off x="9366988" y="2052824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0183C-3442-4B9C-B1C4-BAEC27214C84}"/>
              </a:ext>
            </a:extLst>
          </p:cNvPr>
          <p:cNvSpPr/>
          <p:nvPr/>
        </p:nvSpPr>
        <p:spPr>
          <a:xfrm>
            <a:off x="1198094" y="3295865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E88D4-1605-4107-856A-7423FE1D02CF}"/>
              </a:ext>
            </a:extLst>
          </p:cNvPr>
          <p:cNvSpPr/>
          <p:nvPr/>
        </p:nvSpPr>
        <p:spPr>
          <a:xfrm>
            <a:off x="4119421" y="3294739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B97EDF-3BA8-48D2-8EFB-E9938332D230}"/>
              </a:ext>
            </a:extLst>
          </p:cNvPr>
          <p:cNvSpPr/>
          <p:nvPr/>
        </p:nvSpPr>
        <p:spPr>
          <a:xfrm>
            <a:off x="6441418" y="3292486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5D0AF-C869-4F78-BE9E-C340CF9F4CCA}"/>
              </a:ext>
            </a:extLst>
          </p:cNvPr>
          <p:cNvSpPr/>
          <p:nvPr/>
        </p:nvSpPr>
        <p:spPr>
          <a:xfrm>
            <a:off x="8846344" y="3292485"/>
            <a:ext cx="1705095" cy="86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Calibri" pitchFamily="34" charset="0"/>
              </a:rPr>
              <a:t>uôt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49" y="607820"/>
            <a:ext cx="1097280" cy="571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4644BF-A63D-4F05-9B29-12F00A083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29" y="1764016"/>
            <a:ext cx="3552541" cy="2081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65FAC-12CB-4BB3-86EE-013ED8983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4066">
            <a:off x="-90880" y="875100"/>
            <a:ext cx="3957563" cy="3957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A8443-3274-45A6-872C-B7F39194C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05" y="1764016"/>
            <a:ext cx="3439084" cy="2183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7F226-FC90-42B1-8F88-9ACF5D696464}"/>
              </a:ext>
            </a:extLst>
          </p:cNvPr>
          <p:cNvSpPr txBox="1"/>
          <p:nvPr/>
        </p:nvSpPr>
        <p:spPr>
          <a:xfrm>
            <a:off x="542545" y="4492487"/>
            <a:ext cx="408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ngọn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đuốc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6BFA8-EAF4-4758-AE40-388F4A168D7D}"/>
              </a:ext>
            </a:extLst>
          </p:cNvPr>
          <p:cNvSpPr txBox="1"/>
          <p:nvPr/>
        </p:nvSpPr>
        <p:spPr>
          <a:xfrm>
            <a:off x="4243689" y="4492486"/>
            <a:ext cx="408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viên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thuốc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81EF1-2FBD-4984-9C28-E2B9FEB61158}"/>
              </a:ext>
            </a:extLst>
          </p:cNvPr>
          <p:cNvSpPr txBox="1"/>
          <p:nvPr/>
        </p:nvSpPr>
        <p:spPr>
          <a:xfrm>
            <a:off x="8122788" y="4488817"/>
            <a:ext cx="408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</a:rPr>
              <a:t>con </a:t>
            </a:r>
            <a:r>
              <a:rPr lang="en-US" sz="4400" dirty="0" err="1">
                <a:latin typeface="UTM Avo" panose="02040603050506020204" pitchFamily="18" charset="0"/>
              </a:rPr>
              <a:t>chuột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52B88-C416-48CD-8DA5-F378CF557BDE}"/>
              </a:ext>
            </a:extLst>
          </p:cNvPr>
          <p:cNvSpPr txBox="1"/>
          <p:nvPr/>
        </p:nvSpPr>
        <p:spPr>
          <a:xfrm>
            <a:off x="2496562" y="4496155"/>
            <a:ext cx="161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94940-39EE-47A8-9B88-A72E7181D79F}"/>
              </a:ext>
            </a:extLst>
          </p:cNvPr>
          <p:cNvSpPr txBox="1"/>
          <p:nvPr/>
        </p:nvSpPr>
        <p:spPr>
          <a:xfrm>
            <a:off x="6055056" y="4496155"/>
            <a:ext cx="161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E10DA-D3F3-48A7-88DA-84E73178C52D}"/>
              </a:ext>
            </a:extLst>
          </p:cNvPr>
          <p:cNvSpPr txBox="1"/>
          <p:nvPr/>
        </p:nvSpPr>
        <p:spPr>
          <a:xfrm>
            <a:off x="10051577" y="4479434"/>
            <a:ext cx="161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8C05E5-9F41-4EE1-8779-73F1AA8677A4}"/>
              </a:ext>
            </a:extLst>
          </p:cNvPr>
          <p:cNvSpPr/>
          <p:nvPr/>
        </p:nvSpPr>
        <p:spPr>
          <a:xfrm>
            <a:off x="3564835" y="685553"/>
            <a:ext cx="1550504" cy="6304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B27A7A-5263-4AFC-BAEF-BFDBBD9EB6FA}"/>
              </a:ext>
            </a:extLst>
          </p:cNvPr>
          <p:cNvSpPr/>
          <p:nvPr/>
        </p:nvSpPr>
        <p:spPr>
          <a:xfrm>
            <a:off x="6289435" y="690426"/>
            <a:ext cx="1714706" cy="657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10084"/>
              </p:ext>
            </p:extLst>
          </p:nvPr>
        </p:nvGraphicFramePr>
        <p:xfrm>
          <a:off x="4085672" y="1476575"/>
          <a:ext cx="331549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74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65774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uôc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6462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uộc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953362" y="3000575"/>
            <a:ext cx="10310542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cuốc</a:t>
            </a:r>
            <a:r>
              <a:rPr lang="en-US" sz="3200" dirty="0">
                <a:latin typeface="UTM Avo" panose="02040603050506020204" pitchFamily="18" charset="0"/>
              </a:rPr>
              <a:t>		</a:t>
            </a:r>
            <a:r>
              <a:rPr lang="en-US" sz="3200" dirty="0" err="1">
                <a:latin typeface="UTM Avo" panose="02040603050506020204" pitchFamily="18" charset="0"/>
              </a:rPr>
              <a:t>luộc</a:t>
            </a:r>
            <a:r>
              <a:rPr lang="en-US" sz="3200" dirty="0">
                <a:latin typeface="UTM Avo" panose="02040603050506020204" pitchFamily="18" charset="0"/>
              </a:rPr>
              <a:t>		        </a:t>
            </a:r>
            <a:r>
              <a:rPr lang="en-US" sz="3200" dirty="0" err="1">
                <a:latin typeface="UTM Avo" panose="02040603050506020204" pitchFamily="18" charset="0"/>
              </a:rPr>
              <a:t>ruốc</a:t>
            </a:r>
            <a:r>
              <a:rPr lang="en-US" sz="3200" dirty="0">
                <a:latin typeface="UTM Avo" panose="02040603050506020204" pitchFamily="18" charset="0"/>
              </a:rPr>
              <a:t>		        </a:t>
            </a:r>
            <a:r>
              <a:rPr lang="en-US" sz="3200" dirty="0" err="1">
                <a:latin typeface="UTM Avo" panose="02040603050506020204" pitchFamily="18" charset="0"/>
              </a:rPr>
              <a:t>thuộc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buốt</a:t>
            </a:r>
            <a:r>
              <a:rPr lang="en-US" sz="3200" dirty="0">
                <a:latin typeface="UTM Avo" panose="02040603050506020204" pitchFamily="18" charset="0"/>
              </a:rPr>
              <a:t>		</a:t>
            </a:r>
            <a:r>
              <a:rPr lang="en-US" sz="3200" dirty="0" err="1">
                <a:latin typeface="UTM Avo" panose="02040603050506020204" pitchFamily="18" charset="0"/>
              </a:rPr>
              <a:t>muốt</a:t>
            </a:r>
            <a:r>
              <a:rPr lang="en-US" sz="3200" dirty="0">
                <a:latin typeface="UTM Avo" panose="02040603050506020204" pitchFamily="18" charset="0"/>
              </a:rPr>
              <a:t>		</a:t>
            </a:r>
            <a:r>
              <a:rPr lang="en-US" sz="3200" dirty="0" err="1">
                <a:latin typeface="UTM Avo" panose="02040603050506020204" pitchFamily="18" charset="0"/>
              </a:rPr>
              <a:t>ruột</a:t>
            </a:r>
            <a:r>
              <a:rPr lang="en-US" sz="3200" dirty="0">
                <a:latin typeface="UTM Avo" panose="02040603050506020204" pitchFamily="18" charset="0"/>
              </a:rPr>
              <a:t>			</a:t>
            </a:r>
            <a:r>
              <a:rPr lang="en-US" sz="3200" dirty="0" err="1">
                <a:latin typeface="UTM Avo" panose="02040603050506020204" pitchFamily="18" charset="0"/>
              </a:rPr>
              <a:t>tuột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31211" y="561569"/>
            <a:ext cx="1768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DFAFD-9437-4353-BFB7-7503614A0506}"/>
              </a:ext>
            </a:extLst>
          </p:cNvPr>
          <p:cNvSpPr txBox="1"/>
          <p:nvPr/>
        </p:nvSpPr>
        <p:spPr>
          <a:xfrm>
            <a:off x="6413878" y="561569"/>
            <a:ext cx="197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E37E1-1622-4830-8C85-B5BD7806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7" y="4524575"/>
            <a:ext cx="10234359" cy="21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147782-C79D-415B-B8FA-C8BD659C5A70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FB0466-2C74-46A0-814E-4FA962A35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3B68FB-AE0C-490A-8576-DC714FA22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B89D6-41C2-421A-8A1C-88AF21EF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2149789"/>
            <a:ext cx="10259661" cy="25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">
            <a:extLst>
              <a:ext uri="{FF2B5EF4-FFF2-40B4-BE49-F238E27FC236}">
                <a16:creationId xmlns:a16="http://schemas.microsoft.com/office/drawing/2014/main" id="{528E2884-0130-433D-8BCA-AF1F1899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268809"/>
            <a:ext cx="10588487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63678-F8D4-4F56-B9CD-BAE2DA9E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31" y="2033090"/>
            <a:ext cx="4118819" cy="1965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8B77C-952A-4B5E-9343-1DB83A96B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50" y="1946604"/>
            <a:ext cx="3734874" cy="21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42217-FAA9-4820-9E6D-202FAF56F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6908" r="10860" b="8277"/>
          <a:stretch/>
        </p:blipFill>
        <p:spPr>
          <a:xfrm rot="10800000">
            <a:off x="650928" y="447197"/>
            <a:ext cx="10604697" cy="5114441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8753616-477F-49B8-ACB7-98A73B1A3073}"/>
              </a:ext>
            </a:extLst>
          </p:cNvPr>
          <p:cNvSpPr/>
          <p:nvPr/>
        </p:nvSpPr>
        <p:spPr>
          <a:xfrm flipV="1">
            <a:off x="1069138" y="3110640"/>
            <a:ext cx="154359" cy="133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AD86FEB9-B428-479B-9D3E-4941497FB313}"/>
              </a:ext>
            </a:extLst>
          </p:cNvPr>
          <p:cNvSpPr/>
          <p:nvPr/>
        </p:nvSpPr>
        <p:spPr>
          <a:xfrm flipV="1">
            <a:off x="4507859" y="3362309"/>
            <a:ext cx="137173" cy="133381"/>
          </a:xfrm>
          <a:prstGeom prst="ellipse">
            <a:avLst/>
          </a:prstGeom>
          <a:solidFill>
            <a:srgbClr val="59C03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ình Bầu dục 5">
            <a:extLst>
              <a:ext uri="{FF2B5EF4-FFF2-40B4-BE49-F238E27FC236}">
                <a16:creationId xmlns:a16="http://schemas.microsoft.com/office/drawing/2014/main" id="{0B86E891-F33F-47AF-A8BE-0571B636F3BC}"/>
              </a:ext>
            </a:extLst>
          </p:cNvPr>
          <p:cNvSpPr/>
          <p:nvPr/>
        </p:nvSpPr>
        <p:spPr>
          <a:xfrm flipV="1">
            <a:off x="2693877" y="3137452"/>
            <a:ext cx="154359" cy="133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ình Bầu dục 5">
            <a:extLst>
              <a:ext uri="{FF2B5EF4-FFF2-40B4-BE49-F238E27FC236}">
                <a16:creationId xmlns:a16="http://schemas.microsoft.com/office/drawing/2014/main" id="{FAFA4499-D5A6-4450-B4FF-28E8DF447CDB}"/>
              </a:ext>
            </a:extLst>
          </p:cNvPr>
          <p:cNvSpPr/>
          <p:nvPr/>
        </p:nvSpPr>
        <p:spPr>
          <a:xfrm flipV="1">
            <a:off x="7327871" y="3135939"/>
            <a:ext cx="137173" cy="108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ình Bầu dục 6">
            <a:extLst>
              <a:ext uri="{FF2B5EF4-FFF2-40B4-BE49-F238E27FC236}">
                <a16:creationId xmlns:a16="http://schemas.microsoft.com/office/drawing/2014/main" id="{C455A5A4-F1B7-4742-84E1-2C2DA6507127}"/>
              </a:ext>
            </a:extLst>
          </p:cNvPr>
          <p:cNvSpPr/>
          <p:nvPr/>
        </p:nvSpPr>
        <p:spPr>
          <a:xfrm flipV="1">
            <a:off x="10654838" y="3135939"/>
            <a:ext cx="137173" cy="133381"/>
          </a:xfrm>
          <a:prstGeom prst="ellipse">
            <a:avLst/>
          </a:prstGeom>
          <a:solidFill>
            <a:srgbClr val="59C03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ình Bầu dục 5">
            <a:extLst>
              <a:ext uri="{FF2B5EF4-FFF2-40B4-BE49-F238E27FC236}">
                <a16:creationId xmlns:a16="http://schemas.microsoft.com/office/drawing/2014/main" id="{DB0BD6F0-3AA7-45FA-B607-ACFD691EC004}"/>
              </a:ext>
            </a:extLst>
          </p:cNvPr>
          <p:cNvSpPr/>
          <p:nvPr/>
        </p:nvSpPr>
        <p:spPr>
          <a:xfrm flipH="1" flipV="1">
            <a:off x="8922233" y="3112907"/>
            <a:ext cx="154359" cy="115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1598C-8DD0-4E45-A70B-D16FA2B76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b="13786"/>
          <a:stretch/>
        </p:blipFill>
        <p:spPr>
          <a:xfrm rot="10800000">
            <a:off x="1167537" y="352780"/>
            <a:ext cx="9541791" cy="6152439"/>
          </a:xfrm>
          <a:prstGeom prst="rect">
            <a:avLst/>
          </a:prstGeom>
        </p:spPr>
      </p:pic>
      <p:sp>
        <p:nvSpPr>
          <p:cNvPr id="4" name="Hình Bầu dục 5">
            <a:extLst>
              <a:ext uri="{FF2B5EF4-FFF2-40B4-BE49-F238E27FC236}">
                <a16:creationId xmlns:a16="http://schemas.microsoft.com/office/drawing/2014/main" id="{71F573DF-6735-490E-B10A-FBBF28C06715}"/>
              </a:ext>
            </a:extLst>
          </p:cNvPr>
          <p:cNvSpPr/>
          <p:nvPr/>
        </p:nvSpPr>
        <p:spPr>
          <a:xfrm flipV="1">
            <a:off x="3778759" y="2068069"/>
            <a:ext cx="154359" cy="133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E988AE0-9AC3-476F-920B-B4A2D66276AA}"/>
              </a:ext>
            </a:extLst>
          </p:cNvPr>
          <p:cNvSpPr/>
          <p:nvPr/>
        </p:nvSpPr>
        <p:spPr>
          <a:xfrm flipV="1">
            <a:off x="7573261" y="2068069"/>
            <a:ext cx="154359" cy="133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ình Bầu dục 5">
            <a:extLst>
              <a:ext uri="{FF2B5EF4-FFF2-40B4-BE49-F238E27FC236}">
                <a16:creationId xmlns:a16="http://schemas.microsoft.com/office/drawing/2014/main" id="{C84C053F-F894-4933-9D0A-AAA119ED9D39}"/>
              </a:ext>
            </a:extLst>
          </p:cNvPr>
          <p:cNvSpPr/>
          <p:nvPr/>
        </p:nvSpPr>
        <p:spPr>
          <a:xfrm flipV="1">
            <a:off x="7167722" y="5506110"/>
            <a:ext cx="154359" cy="133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ình Bầu dục 5">
            <a:extLst>
              <a:ext uri="{FF2B5EF4-FFF2-40B4-BE49-F238E27FC236}">
                <a16:creationId xmlns:a16="http://schemas.microsoft.com/office/drawing/2014/main" id="{F2AF72C4-F856-4A83-B3C0-73BE8ACCE186}"/>
              </a:ext>
            </a:extLst>
          </p:cNvPr>
          <p:cNvSpPr/>
          <p:nvPr/>
        </p:nvSpPr>
        <p:spPr>
          <a:xfrm flipV="1">
            <a:off x="2283173" y="5439419"/>
            <a:ext cx="154359" cy="133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">
            <a:extLst>
              <a:ext uri="{FF2B5EF4-FFF2-40B4-BE49-F238E27FC236}">
                <a16:creationId xmlns:a16="http://schemas.microsoft.com/office/drawing/2014/main" id="{BC44A55C-1C21-4A06-8F73-887DA016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3" y="495300"/>
            <a:ext cx="10535478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7F542-B948-4F5E-BA1D-8A6A90199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33933" r="7232" b="-9592"/>
          <a:stretch/>
        </p:blipFill>
        <p:spPr>
          <a:xfrm rot="10800000">
            <a:off x="1441342" y="1344581"/>
            <a:ext cx="8101607" cy="518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39413-A07F-484E-BD38-C1F82FFCAF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2669" r="-1" b="49790"/>
          <a:stretch/>
        </p:blipFill>
        <p:spPr>
          <a:xfrm rot="10800000">
            <a:off x="1441342" y="195889"/>
            <a:ext cx="8101607" cy="22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01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B3AE7C-9979-4B2C-BD9C-1DA31A1BD525}"/>
              </a:ext>
            </a:extLst>
          </p:cNvPr>
          <p:cNvSpPr txBox="1"/>
          <p:nvPr/>
        </p:nvSpPr>
        <p:spPr>
          <a:xfrm>
            <a:off x="515460" y="4511173"/>
            <a:ext cx="10604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  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viên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Cô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háo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hức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váy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trắng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giày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hồng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vuốt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tóc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buộc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gọn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gàng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F683F-0219-4CB6-A36E-60BBCC18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79" y="297231"/>
            <a:ext cx="8631212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B3AE7C-9979-4B2C-BD9C-1DA31A1BD525}"/>
              </a:ext>
            </a:extLst>
          </p:cNvPr>
          <p:cNvSpPr txBox="1"/>
          <p:nvPr/>
        </p:nvSpPr>
        <p:spPr>
          <a:xfrm>
            <a:off x="605612" y="1291454"/>
            <a:ext cx="10750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UTM Avo" panose="02040603050506020204" pitchFamily="18" charset="0"/>
              </a:rPr>
              <a:t>       </a:t>
            </a:r>
            <a:r>
              <a:rPr lang="en-US" sz="4800" dirty="0" err="1">
                <a:latin typeface="UTM Avo" panose="02040603050506020204" pitchFamily="18" charset="0"/>
              </a:rPr>
              <a:t>Mẹ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công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viên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  <a:r>
              <a:rPr lang="en-US" sz="4800" dirty="0" err="1">
                <a:latin typeface="UTM Avo" panose="02040603050506020204" pitchFamily="18" charset="0"/>
              </a:rPr>
              <a:t>Cô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bé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rất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thích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thú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háo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hức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  <a:r>
              <a:rPr lang="en-US" sz="4800" dirty="0" err="1">
                <a:latin typeface="UTM Avo" panose="02040603050506020204" pitchFamily="18" charset="0"/>
              </a:rPr>
              <a:t>Hà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mặc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váy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trắng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đi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màu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hồng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  <a:r>
              <a:rPr lang="en-US" sz="4800" dirty="0" err="1">
                <a:latin typeface="UTM Avo" panose="02040603050506020204" pitchFamily="18" charset="0"/>
              </a:rPr>
              <a:t>Mẹ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còn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vuốt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tóc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buộc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nơ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  <a:r>
              <a:rPr lang="en-US" sz="4800" dirty="0" err="1">
                <a:latin typeface="UTM Avo" panose="02040603050506020204" pitchFamily="18" charset="0"/>
              </a:rPr>
              <a:t>Mẹ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bảo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khi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chơi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cần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ăn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mặc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gọn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gàng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lịch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sự</a:t>
            </a:r>
            <a:r>
              <a:rPr lang="en-US" sz="4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308CE-1A3C-4AD1-957E-15D2EDCF00F4}"/>
              </a:ext>
            </a:extLst>
          </p:cNvPr>
          <p:cNvSpPr txBox="1"/>
          <p:nvPr/>
        </p:nvSpPr>
        <p:spPr>
          <a:xfrm>
            <a:off x="5875500" y="2768781"/>
            <a:ext cx="1967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buộc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FEAA7-15DD-4567-A094-1762DDCC3D5C}"/>
              </a:ext>
            </a:extLst>
          </p:cNvPr>
          <p:cNvSpPr txBox="1"/>
          <p:nvPr/>
        </p:nvSpPr>
        <p:spPr>
          <a:xfrm>
            <a:off x="2020490" y="2768781"/>
            <a:ext cx="169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vuốt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FC0452-87E6-47F3-984C-30250DBE8644}"/>
              </a:ext>
            </a:extLst>
          </p:cNvPr>
          <p:cNvSpPr/>
          <p:nvPr/>
        </p:nvSpPr>
        <p:spPr>
          <a:xfrm>
            <a:off x="1524626" y="1291453"/>
            <a:ext cx="327421" cy="4844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59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C4A56C-9757-4409-B8E9-42A984BC2F0E}"/>
              </a:ext>
            </a:extLst>
          </p:cNvPr>
          <p:cNvSpPr/>
          <p:nvPr/>
        </p:nvSpPr>
        <p:spPr>
          <a:xfrm>
            <a:off x="9133002" y="1291453"/>
            <a:ext cx="251221" cy="4082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59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D55E5F-8D40-4388-9FCE-2273CB634470}"/>
              </a:ext>
            </a:extLst>
          </p:cNvPr>
          <p:cNvSpPr/>
          <p:nvPr/>
        </p:nvSpPr>
        <p:spPr>
          <a:xfrm>
            <a:off x="8498088" y="2122502"/>
            <a:ext cx="251221" cy="4082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59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1B3EB-A4A4-44C4-A13B-775D553737AD}"/>
              </a:ext>
            </a:extLst>
          </p:cNvPr>
          <p:cNvSpPr/>
          <p:nvPr/>
        </p:nvSpPr>
        <p:spPr>
          <a:xfrm>
            <a:off x="10002504" y="2860389"/>
            <a:ext cx="251221" cy="4082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59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759" b="1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FC5F83-00F1-4642-A352-EB4ACF49A4D3}"/>
              </a:ext>
            </a:extLst>
          </p:cNvPr>
          <p:cNvSpPr/>
          <p:nvPr/>
        </p:nvSpPr>
        <p:spPr>
          <a:xfrm>
            <a:off x="431881" y="4134341"/>
            <a:ext cx="251221" cy="40820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59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759" b="1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028120" y="418549"/>
            <a:ext cx="693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Chuẩn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dự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nhật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0FBED-6879-4CEE-8CD3-64E8BCFC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77" y="1318918"/>
            <a:ext cx="7763925" cy="47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1375" y="1360911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3689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7278" y="-633587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Dots" panose="0200060407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gDots" panose="02000604070000020004" pitchFamily="2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Lucida Bright" panose="020406020505050203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270" y="153793"/>
            <a:ext cx="8269355" cy="32752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04F2794-6EA7-4B03-B15D-9196D29E25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007" y="336322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65FF6E-2DB8-4510-BBD4-F82444389827}"/>
              </a:ext>
            </a:extLst>
          </p:cNvPr>
          <p:cNvSpPr txBox="1"/>
          <p:nvPr/>
        </p:nvSpPr>
        <p:spPr>
          <a:xfrm>
            <a:off x="613408" y="1133430"/>
            <a:ext cx="8172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suối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nhuộm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thơ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B9919-A2ED-4A98-A692-A6A3C0987D2C}"/>
              </a:ext>
            </a:extLst>
          </p:cNvPr>
          <p:cNvSpPr txBox="1"/>
          <p:nvPr/>
        </p:nvSpPr>
        <p:spPr>
          <a:xfrm>
            <a:off x="935989" y="269627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CF1B3-5D29-4EA6-8584-38D2CCBA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ACD6C-CE1E-4332-AAF4-DFC4A517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843" y="124929"/>
            <a:ext cx="8186035" cy="330407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04F2794-6EA7-4B03-B15D-9196D29E25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007" y="336322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65FF6E-2DB8-4510-BBD4-F82444389827}"/>
              </a:ext>
            </a:extLst>
          </p:cNvPr>
          <p:cNvSpPr txBox="1"/>
          <p:nvPr/>
        </p:nvSpPr>
        <p:spPr>
          <a:xfrm>
            <a:off x="279509" y="963391"/>
            <a:ext cx="8186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đuôi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buồm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B9919-A2ED-4A98-A692-A6A3C0987D2C}"/>
              </a:ext>
            </a:extLst>
          </p:cNvPr>
          <p:cNvSpPr txBox="1"/>
          <p:nvPr/>
        </p:nvSpPr>
        <p:spPr>
          <a:xfrm>
            <a:off x="935989" y="269627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E71FF-E0A9-4C7E-8D9D-C395BC5019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6AAAC-251E-4262-8CE4-9164E34DB2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895323-CC01-4AEF-A8EB-00A9DE2227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44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843" y="124929"/>
            <a:ext cx="8133027" cy="32296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04F2794-6EA7-4B03-B15D-9196D29E25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007" y="336322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65FF6E-2DB8-4510-BBD4-F82444389827}"/>
              </a:ext>
            </a:extLst>
          </p:cNvPr>
          <p:cNvSpPr txBox="1"/>
          <p:nvPr/>
        </p:nvSpPr>
        <p:spPr>
          <a:xfrm>
            <a:off x="215843" y="993356"/>
            <a:ext cx="9379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muỗm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luộm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thuộm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B9919-A2ED-4A98-A692-A6A3C0987D2C}"/>
              </a:ext>
            </a:extLst>
          </p:cNvPr>
          <p:cNvSpPr txBox="1"/>
          <p:nvPr/>
        </p:nvSpPr>
        <p:spPr>
          <a:xfrm>
            <a:off x="935989" y="269627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8B71E-2D99-4D1A-A60A-0C491C9038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1E23F-0341-422E-9BFA-6BEB1A7CFB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44A2E-5946-4673-82CE-CD1E522B4D8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86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977" y="1947478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04F2794-6EA7-4B03-B15D-9196D29E25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3883" y="234823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E393-9997-456B-822D-8AFBDC34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3" y="5105044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61FCF-9CBD-4CB1-85EB-7C347E6FD7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5" y="4764456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23A8B-373D-4AC8-A536-F0B92C04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2" y="40489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02915-A502-4D13-8CEE-B7D05722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7" y="4406506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D4C92F-3650-4423-BF74-A452C654161C}"/>
              </a:ext>
            </a:extLst>
          </p:cNvPr>
          <p:cNvSpPr/>
          <p:nvPr/>
        </p:nvSpPr>
        <p:spPr>
          <a:xfrm>
            <a:off x="0" y="73894"/>
            <a:ext cx="9104243" cy="3821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B9919-A2ED-4A98-A692-A6A3C0987D2C}"/>
              </a:ext>
            </a:extLst>
          </p:cNvPr>
          <p:cNvSpPr txBox="1"/>
          <p:nvPr/>
        </p:nvSpPr>
        <p:spPr>
          <a:xfrm>
            <a:off x="277112" y="13472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6F064-FB39-4663-A000-53D58E4A9945}"/>
              </a:ext>
            </a:extLst>
          </p:cNvPr>
          <p:cNvSpPr txBox="1"/>
          <p:nvPr/>
        </p:nvSpPr>
        <p:spPr>
          <a:xfrm>
            <a:off x="205924" y="663222"/>
            <a:ext cx="8641791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nhuộm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1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22" y="1195981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1365" y="86322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C62045-5007-40B4-9513-B49E87A1B524}"/>
              </a:ext>
            </a:extLst>
          </p:cNvPr>
          <p:cNvSpPr txBox="1"/>
          <p:nvPr/>
        </p:nvSpPr>
        <p:spPr>
          <a:xfrm>
            <a:off x="132522" y="-634522"/>
            <a:ext cx="9243561" cy="299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CẢM ƠN CÁC CON ĐÃ 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361</Words>
  <Application>Microsoft Office PowerPoint</Application>
  <PresentationFormat>Màn hình rộng</PresentationFormat>
  <Paragraphs>68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30</vt:i4>
      </vt:variant>
    </vt:vector>
  </HeadingPairs>
  <TitlesOfParts>
    <vt:vector size="43" baseType="lpstr">
      <vt:lpstr>Arial</vt:lpstr>
      <vt:lpstr>BigDots</vt:lpstr>
      <vt:lpstr>Bungee Inline</vt:lpstr>
      <vt:lpstr>Calibri</vt:lpstr>
      <vt:lpstr>Calibri Light</vt:lpstr>
      <vt:lpstr>Lucida Bright</vt:lpstr>
      <vt:lpstr>Quicksand Medium</vt:lpstr>
      <vt:lpstr>SVN-Cookies</vt:lpstr>
      <vt:lpstr>Times New Roman</vt:lpstr>
      <vt:lpstr>UTM Avo</vt:lpstr>
      <vt:lpstr>UTM Cookies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316</cp:revision>
  <dcterms:created xsi:type="dcterms:W3CDTF">2021-06-02T01:34:28Z</dcterms:created>
  <dcterms:modified xsi:type="dcterms:W3CDTF">2023-12-19T01:15:59Z</dcterms:modified>
</cp:coreProperties>
</file>