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413" r:id="rId2"/>
    <p:sldId id="256" r:id="rId3"/>
    <p:sldId id="267" r:id="rId4"/>
    <p:sldId id="257" r:id="rId5"/>
    <p:sldId id="268" r:id="rId6"/>
    <p:sldId id="269" r:id="rId7"/>
    <p:sldId id="258" r:id="rId8"/>
    <p:sldId id="270" r:id="rId9"/>
    <p:sldId id="271" r:id="rId10"/>
    <p:sldId id="272" r:id="rId11"/>
    <p:sldId id="273" r:id="rId12"/>
    <p:sldId id="261" r:id="rId13"/>
    <p:sldId id="259" r:id="rId14"/>
    <p:sldId id="296" r:id="rId15"/>
    <p:sldId id="290" r:id="rId16"/>
    <p:sldId id="291" r:id="rId17"/>
    <p:sldId id="276" r:id="rId18"/>
    <p:sldId id="263" r:id="rId19"/>
    <p:sldId id="264" r:id="rId20"/>
    <p:sldId id="277" r:id="rId21"/>
    <p:sldId id="278" r:id="rId22"/>
    <p:sldId id="279" r:id="rId23"/>
    <p:sldId id="292" r:id="rId24"/>
    <p:sldId id="281" r:id="rId25"/>
    <p:sldId id="282" r:id="rId26"/>
    <p:sldId id="293" r:id="rId27"/>
    <p:sldId id="294" r:id="rId28"/>
    <p:sldId id="285" r:id="rId29"/>
    <p:sldId id="286" r:id="rId30"/>
    <p:sldId id="288" r:id="rId31"/>
    <p:sldId id="287" r:id="rId32"/>
  </p:sldIdLst>
  <p:sldSz cx="18288000" cy="10287000"/>
  <p:notesSz cx="6858000" cy="9144000"/>
  <p:embeddedFontLst>
    <p:embeddedFont>
      <p:font typeface="#9Slide07 HoneyCream" panose="020B0604020202020204" charset="0"/>
      <p:regular r:id="rId34"/>
    </p:embeddedFont>
    <p:embeddedFont>
      <p:font typeface="Cambria" panose="02040503050406030204" pitchFamily="18" charset="0"/>
      <p:regular r:id="rId35"/>
      <p:bold r:id="rId36"/>
      <p:italic r:id="rId37"/>
      <p:boldItalic r:id="rId38"/>
    </p:embeddedFont>
    <p:embeddedFont>
      <p:font typeface="Lobster" panose="00000500000000000000" pitchFamily="2" charset="0"/>
      <p:regular r:id="rId39"/>
    </p:embeddedFont>
    <p:embeddedFont>
      <p:font typeface="Open Sans Bold" panose="020B0806030504020204" pitchFamily="34"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1" d="100"/>
          <a:sy n="41" d="100"/>
        </p:scale>
        <p:origin x="97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2/6/2024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18</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gif"/><Relationship Id="rId2" Type="http://schemas.openxmlformats.org/officeDocument/2006/relationships/image" Target="../media/image3.gif"/><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8.png"/><Relationship Id="rId5" Type="http://schemas.openxmlformats.org/officeDocument/2006/relationships/image" Target="../media/image21.svg"/><Relationship Id="rId10"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6.svg"/><Relationship Id="rId3" Type="http://schemas.openxmlformats.org/officeDocument/2006/relationships/image" Target="../media/image32.svg"/><Relationship Id="rId7" Type="http://schemas.openxmlformats.org/officeDocument/2006/relationships/image" Target="../media/image43.png"/><Relationship Id="rId12"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21.sv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72.sv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6.svg"/><Relationship Id="rId3" Type="http://schemas.openxmlformats.org/officeDocument/2006/relationships/image" Target="../media/image32.svg"/><Relationship Id="rId7" Type="http://schemas.openxmlformats.org/officeDocument/2006/relationships/image" Target="../media/image43.png"/><Relationship Id="rId12"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21.svg"/><Relationship Id="rId1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72.sv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1.svg"/><Relationship Id="rId15" Type="http://schemas.openxmlformats.org/officeDocument/2006/relationships/image" Target="../media/image78.emf"/><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0.svg"/><Relationship Id="rId5" Type="http://schemas.openxmlformats.org/officeDocument/2006/relationships/image" Target="../media/image20.png"/><Relationship Id="rId10" Type="http://schemas.openxmlformats.org/officeDocument/2006/relationships/image" Target="../media/image79.png"/><Relationship Id="rId4" Type="http://schemas.openxmlformats.org/officeDocument/2006/relationships/image" Target="../media/image32.sv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1.svg"/><Relationship Id="rId10" Type="http://schemas.openxmlformats.org/officeDocument/2006/relationships/image" Target="../media/image83.png"/><Relationship Id="rId4" Type="http://schemas.openxmlformats.org/officeDocument/2006/relationships/image" Target="../media/image20.png"/><Relationship Id="rId9" Type="http://schemas.openxmlformats.org/officeDocument/2006/relationships/image" Target="../media/image82.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svg"/><Relationship Id="rId3" Type="http://schemas.openxmlformats.org/officeDocument/2006/relationships/image" Target="../media/image19.sv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svg"/><Relationship Id="rId5" Type="http://schemas.openxmlformats.org/officeDocument/2006/relationships/image" Target="../media/image21.sv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1.svg"/><Relationship Id="rId10" Type="http://schemas.openxmlformats.org/officeDocument/2006/relationships/image" Target="../media/image83.png"/><Relationship Id="rId4" Type="http://schemas.openxmlformats.org/officeDocument/2006/relationships/image" Target="../media/image20.png"/><Relationship Id="rId9"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1.svg"/><Relationship Id="rId10" Type="http://schemas.openxmlformats.org/officeDocument/2006/relationships/image" Target="../media/image83.png"/><Relationship Id="rId4" Type="http://schemas.openxmlformats.org/officeDocument/2006/relationships/image" Target="../media/image20.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1.svg"/><Relationship Id="rId15" Type="http://schemas.openxmlformats.org/officeDocument/2006/relationships/image" Target="../media/image85.emf"/><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 Id="rId14"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1.svg"/><Relationship Id="rId15" Type="http://schemas.openxmlformats.org/officeDocument/2006/relationships/image" Target="../media/image86.emf"/><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 Id="rId14"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21.svg"/><Relationship Id="rId12" Type="http://schemas.openxmlformats.org/officeDocument/2006/relationships/image" Target="../media/image58.svg"/><Relationship Id="rId17" Type="http://schemas.openxmlformats.org/officeDocument/2006/relationships/image" Target="../media/image26.svg"/><Relationship Id="rId2" Type="http://schemas.openxmlformats.org/officeDocument/2006/relationships/image" Target="../media/image31.png"/><Relationship Id="rId16" Type="http://schemas.openxmlformats.org/officeDocument/2006/relationships/image" Target="../media/image25.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png"/><Relationship Id="rId5" Type="http://schemas.openxmlformats.org/officeDocument/2006/relationships/image" Target="../media/image19.svg"/><Relationship Id="rId15" Type="http://schemas.openxmlformats.org/officeDocument/2006/relationships/image" Target="../media/image61.svg"/><Relationship Id="rId10" Type="http://schemas.openxmlformats.org/officeDocument/2006/relationships/image" Target="../media/image30.svg"/><Relationship Id="rId19"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29.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1.svg"/><Relationship Id="rId15" Type="http://schemas.openxmlformats.org/officeDocument/2006/relationships/image" Target="../media/image55.emf"/><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 Id="rId14" Type="http://schemas.openxmlformats.org/officeDocument/2006/relationships/image" Target="../media/image26.sv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32.svg"/><Relationship Id="rId7" Type="http://schemas.openxmlformats.org/officeDocument/2006/relationships/image" Target="../media/image21.svg"/><Relationship Id="rId12" Type="http://schemas.openxmlformats.org/officeDocument/2006/relationships/image" Target="../media/image58.svg"/><Relationship Id="rId17"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pn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29.png"/><Relationship Id="rId1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svg"/><Relationship Id="rId3" Type="http://schemas.openxmlformats.org/officeDocument/2006/relationships/image" Target="../media/image19.sv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87.emf"/><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svg"/><Relationship Id="rId5" Type="http://schemas.openxmlformats.org/officeDocument/2006/relationships/image" Target="../media/image21.sv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7.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21.svg"/><Relationship Id="rId12" Type="http://schemas.openxmlformats.org/officeDocument/2006/relationships/image" Target="../media/image58.svg"/><Relationship Id="rId17" Type="http://schemas.openxmlformats.org/officeDocument/2006/relationships/image" Target="../media/image26.svg"/><Relationship Id="rId2" Type="http://schemas.openxmlformats.org/officeDocument/2006/relationships/image" Target="../media/image31.png"/><Relationship Id="rId16" Type="http://schemas.openxmlformats.org/officeDocument/2006/relationships/image" Target="../media/image25.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png"/><Relationship Id="rId5" Type="http://schemas.openxmlformats.org/officeDocument/2006/relationships/image" Target="../media/image19.svg"/><Relationship Id="rId15" Type="http://schemas.openxmlformats.org/officeDocument/2006/relationships/image" Target="../media/image61.svg"/><Relationship Id="rId10" Type="http://schemas.openxmlformats.org/officeDocument/2006/relationships/image" Target="../media/image30.svg"/><Relationship Id="rId19"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29.png"/><Relationship Id="rId1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2.svg"/><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1.svg"/><Relationship Id="rId15" Type="http://schemas.openxmlformats.org/officeDocument/2006/relationships/image" Target="../media/image65.emf"/><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397" y="105474"/>
            <a:ext cx="17514402" cy="9804258"/>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914445"/>
              <a:endParaRPr lang="en-US">
                <a:solidFill>
                  <a:prstClr val="black"/>
                </a:solidFill>
                <a:latin typeface="Calibri"/>
              </a:endParaRPr>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9673294" y="8124025"/>
            <a:ext cx="782651" cy="113427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7314" y="8637062"/>
            <a:ext cx="9317295" cy="1761816"/>
          </a:xfrm>
          <a:prstGeom prst="rect">
            <a:avLst/>
          </a:prstGeom>
        </p:spPr>
      </p:pic>
      <p:pic>
        <p:nvPicPr>
          <p:cNvPr id="7" name="Picture 7"/>
          <p:cNvPicPr>
            <a:picLocks noChangeAspect="1"/>
          </p:cNvPicPr>
          <p:nvPr/>
        </p:nvPicPr>
        <p:blipFill>
          <a:blip r:embed="rId5"/>
          <a:srcRect/>
          <a:stretch>
            <a:fillRect/>
          </a:stretch>
        </p:blipFill>
        <p:spPr>
          <a:xfrm>
            <a:off x="12814035" y="5750453"/>
            <a:ext cx="5473965" cy="453654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856037"/>
            <a:ext cx="7315200" cy="1542842"/>
          </a:xfrm>
          <a:prstGeom prst="rect">
            <a:avLst/>
          </a:prstGeom>
        </p:spPr>
      </p:pic>
      <p:pic>
        <p:nvPicPr>
          <p:cNvPr id="10" name="Picture 10"/>
          <p:cNvPicPr>
            <a:picLocks noChangeAspect="1"/>
          </p:cNvPicPr>
          <p:nvPr/>
        </p:nvPicPr>
        <p:blipFill>
          <a:blip r:embed="rId8"/>
          <a:srcRect/>
          <a:stretch>
            <a:fillRect/>
          </a:stretch>
        </p:blipFill>
        <p:spPr>
          <a:xfrm>
            <a:off x="3290805" y="7060406"/>
            <a:ext cx="2699178" cy="245287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7344" y="6734200"/>
            <a:ext cx="3528743" cy="3105293"/>
          </a:xfrm>
          <a:prstGeom prst="rect">
            <a:avLst/>
          </a:prstGeom>
        </p:spPr>
      </p:pic>
      <p:pic>
        <p:nvPicPr>
          <p:cNvPr id="12" name="Picture 12"/>
          <p:cNvPicPr>
            <a:picLocks noChangeAspect="1"/>
          </p:cNvPicPr>
          <p:nvPr/>
        </p:nvPicPr>
        <p:blipFill>
          <a:blip r:embed="rId11"/>
          <a:srcRect/>
          <a:stretch>
            <a:fillRect/>
          </a:stretch>
        </p:blipFill>
        <p:spPr>
          <a:xfrm>
            <a:off x="12436132" y="6906180"/>
            <a:ext cx="1629440" cy="2607105"/>
          </a:xfrm>
          <a:prstGeom prst="rect">
            <a:avLst/>
          </a:prstGeom>
        </p:spPr>
      </p:pic>
      <p:pic>
        <p:nvPicPr>
          <p:cNvPr id="13" name="Picture 13"/>
          <p:cNvPicPr>
            <a:picLocks noChangeAspect="1"/>
          </p:cNvPicPr>
          <p:nvPr/>
        </p:nvPicPr>
        <p:blipFill>
          <a:blip r:embed="rId12"/>
          <a:srcRect/>
          <a:stretch>
            <a:fillRect/>
          </a:stretch>
        </p:blipFill>
        <p:spPr>
          <a:xfrm>
            <a:off x="10683546" y="7060406"/>
            <a:ext cx="1745595" cy="2567052"/>
          </a:xfrm>
          <a:prstGeom prst="rect">
            <a:avLst/>
          </a:prstGeom>
        </p:spPr>
      </p:pic>
      <p:pic>
        <p:nvPicPr>
          <p:cNvPr id="14" name="Picture 14"/>
          <p:cNvPicPr>
            <a:picLocks noChangeAspect="1"/>
          </p:cNvPicPr>
          <p:nvPr/>
        </p:nvPicPr>
        <p:blipFill>
          <a:blip r:embed="rId13"/>
          <a:srcRect/>
          <a:stretch>
            <a:fillRect/>
          </a:stretch>
        </p:blipFill>
        <p:spPr>
          <a:xfrm>
            <a:off x="14479836" y="605870"/>
            <a:ext cx="2779464" cy="1736513"/>
          </a:xfrm>
          <a:prstGeom prst="rect">
            <a:avLst/>
          </a:prstGeom>
        </p:spPr>
      </p:pic>
      <p:sp>
        <p:nvSpPr>
          <p:cNvPr id="15" name="TextBox 15"/>
          <p:cNvSpPr txBox="1"/>
          <p:nvPr/>
        </p:nvSpPr>
        <p:spPr>
          <a:xfrm>
            <a:off x="1676792" y="2405096"/>
            <a:ext cx="15468161" cy="6127902"/>
          </a:xfrm>
          <a:prstGeom prst="rect">
            <a:avLst/>
          </a:prstGeom>
        </p:spPr>
        <p:txBody>
          <a:bodyPr spcFirstLastPara="1" lIns="0" tIns="0" rIns="0" bIns="0" numCol="1" rtlCol="0" anchor="t">
            <a:prstTxWarp prst="textArchUp">
              <a:avLst>
                <a:gd name="adj" fmla="val 10137940"/>
              </a:avLst>
            </a:prstTxWarp>
            <a:spAutoFit/>
          </a:bodyPr>
          <a:lstStyle/>
          <a:p>
            <a:pPr algn="ctr" defTabSz="914445">
              <a:lnSpc>
                <a:spcPts val="9639"/>
              </a:lnSpc>
              <a:spcBef>
                <a:spcPct val="0"/>
              </a:spcBef>
            </a:pPr>
            <a:r>
              <a:rPr lang="en-US" sz="6885" dirty="0">
                <a:solidFill>
                  <a:srgbClr val="FF0000"/>
                </a:solidFill>
                <a:effectLst>
                  <a:outerShdw dist="50800" dir="5400000" algn="ctr" rotWithShape="0">
                    <a:srgbClr val="F79646">
                      <a:lumMod val="40000"/>
                      <a:lumOff val="60000"/>
                    </a:srgbClr>
                  </a:outerShdw>
                </a:effectLst>
                <a:latin typeface="Open Sans Bold"/>
              </a:rPr>
              <a:t>BÀI GIẢNG </a:t>
            </a:r>
            <a:r>
              <a:rPr lang="en-US" sz="7500" dirty="0">
                <a:solidFill>
                  <a:srgbClr val="FF0000"/>
                </a:solidFill>
                <a:effectLst>
                  <a:outerShdw dist="50800" dir="5400000" algn="ctr" rotWithShape="0">
                    <a:srgbClr val="F79646">
                      <a:lumMod val="40000"/>
                      <a:lumOff val="60000"/>
                    </a:srgbClr>
                  </a:outerShdw>
                </a:effectLst>
                <a:latin typeface="Open Sans Bold"/>
              </a:rPr>
              <a:t>ĐIỆN</a:t>
            </a:r>
            <a:r>
              <a:rPr lang="en-US" sz="6885" dirty="0">
                <a:solidFill>
                  <a:srgbClr val="FF0000"/>
                </a:solidFill>
                <a:effectLst>
                  <a:outerShdw dist="50800" dir="5400000" algn="ctr" rotWithShape="0">
                    <a:srgbClr val="F79646">
                      <a:lumMod val="40000"/>
                      <a:lumOff val="60000"/>
                    </a:srgbClr>
                  </a:outerShdw>
                </a:effectLst>
                <a:latin typeface="Open Sans Bold"/>
              </a:rPr>
              <a:t> TỬ </a:t>
            </a:r>
            <a:r>
              <a:rPr lang="en-US" sz="6885">
                <a:solidFill>
                  <a:srgbClr val="FF0000"/>
                </a:solidFill>
                <a:effectLst>
                  <a:outerShdw dist="50800" dir="5400000" algn="ctr" rotWithShape="0">
                    <a:srgbClr val="F79646">
                      <a:lumMod val="40000"/>
                      <a:lumOff val="60000"/>
                    </a:srgbClr>
                  </a:outerShdw>
                </a:effectLst>
                <a:latin typeface="Open Sans Bold"/>
              </a:rPr>
              <a:t>TUẦN 22 THÁNG 2</a:t>
            </a:r>
            <a:endParaRPr lang="en-US" sz="6885"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502864" y="4333759"/>
            <a:ext cx="15434646" cy="1363065"/>
          </a:xfrm>
          <a:prstGeom prst="rect">
            <a:avLst/>
          </a:prstGeom>
        </p:spPr>
        <p:txBody>
          <a:bodyPr lIns="0" tIns="0" rIns="0" bIns="0" rtlCol="0" anchor="t">
            <a:spAutoFit/>
          </a:bodyPr>
          <a:lstStyle/>
          <a:p>
            <a:pPr algn="ctr" defTabSz="914445">
              <a:lnSpc>
                <a:spcPts val="11879"/>
              </a:lnSpc>
              <a:spcBef>
                <a:spcPct val="0"/>
              </a:spcBef>
            </a:pPr>
            <a:r>
              <a:rPr lang="en-US" sz="6600" err="1">
                <a:solidFill>
                  <a:schemeClr val="accent3">
                    <a:lumMod val="75000"/>
                  </a:schemeClr>
                </a:solidFill>
                <a:latin typeface="Open Sans Bold"/>
              </a:rPr>
              <a:t>Môn</a:t>
            </a:r>
            <a:r>
              <a:rPr lang="en-US" sz="6600">
                <a:solidFill>
                  <a:schemeClr val="accent3">
                    <a:lumMod val="75000"/>
                  </a:schemeClr>
                </a:solidFill>
                <a:latin typeface="Open Sans Bold"/>
              </a:rPr>
              <a:t>: Tiếng Việt</a:t>
            </a:r>
            <a:endParaRPr lang="en-US" sz="6600" dirty="0">
              <a:solidFill>
                <a:schemeClr val="accent3">
                  <a:lumMod val="75000"/>
                </a:schemeClr>
              </a:solidFill>
              <a:latin typeface="Open Sans Bold"/>
            </a:endParaRPr>
          </a:p>
        </p:txBody>
      </p:sp>
      <p:sp>
        <p:nvSpPr>
          <p:cNvPr id="17" name="TextBox 17"/>
          <p:cNvSpPr txBox="1"/>
          <p:nvPr/>
        </p:nvSpPr>
        <p:spPr>
          <a:xfrm>
            <a:off x="5762707" y="7061992"/>
            <a:ext cx="6584264" cy="649665"/>
          </a:xfrm>
          <a:prstGeom prst="rect">
            <a:avLst/>
          </a:prstGeom>
        </p:spPr>
        <p:txBody>
          <a:bodyPr lIns="0" tIns="0" rIns="0" bIns="0" rtlCol="0" anchor="t">
            <a:spAutoFit/>
          </a:bodyPr>
          <a:lstStyle/>
          <a:p>
            <a:pPr algn="ctr" defTabSz="914445">
              <a:lnSpc>
                <a:spcPts val="5489"/>
              </a:lnSpc>
            </a:pPr>
            <a:r>
              <a:rPr lang="en-US" sz="3920" dirty="0" err="1">
                <a:solidFill>
                  <a:srgbClr val="000000"/>
                </a:solidFill>
                <a:latin typeface="Lobster"/>
              </a:rPr>
              <a:t>Năm</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989983" y="8018727"/>
            <a:ext cx="2880189" cy="2066535"/>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8369" y="596060"/>
            <a:ext cx="2153559" cy="215355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742691" y="3026286"/>
            <a:ext cx="15434646" cy="1392882"/>
          </a:xfrm>
          <a:prstGeom prst="rect">
            <a:avLst/>
          </a:prstGeom>
        </p:spPr>
        <p:txBody>
          <a:bodyPr lIns="0" tIns="0" rIns="0" bIns="0" rtlCol="0" anchor="t">
            <a:spAutoFit/>
          </a:bodyPr>
          <a:lstStyle/>
          <a:p>
            <a:pPr algn="ctr" defTabSz="914445">
              <a:lnSpc>
                <a:spcPts val="11879"/>
              </a:lnSpc>
              <a:spcBef>
                <a:spcPct val="0"/>
              </a:spcBef>
            </a:pPr>
            <a:r>
              <a:rPr lang="en-US" sz="7500">
                <a:solidFill>
                  <a:srgbClr val="002060"/>
                </a:solidFill>
                <a:latin typeface="Open Sans Bold"/>
              </a:rPr>
              <a:t>KHỐI 4</a:t>
            </a:r>
            <a:endParaRPr lang="en-US" sz="75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5088733" y="680133"/>
            <a:ext cx="8110535" cy="649665"/>
          </a:xfrm>
          <a:prstGeom prst="rect">
            <a:avLst/>
          </a:prstGeom>
        </p:spPr>
        <p:txBody>
          <a:bodyPr wrap="square" lIns="0" tIns="0" rIns="0" bIns="0" rtlCol="0" anchor="t">
            <a:spAutoFit/>
          </a:bodyPr>
          <a:lstStyle/>
          <a:p>
            <a:pPr algn="ctr" defTabSz="914445">
              <a:lnSpc>
                <a:spcPts val="5489"/>
              </a:lnSpc>
            </a:pPr>
            <a:r>
              <a:rPr lang="en-US" sz="3920" dirty="0" err="1">
                <a:solidFill>
                  <a:srgbClr val="000000"/>
                </a:solidFill>
                <a:latin typeface="Lobster"/>
              </a:rPr>
              <a:t>Trường</a:t>
            </a:r>
            <a:r>
              <a:rPr lang="en-US" sz="3920" dirty="0">
                <a:solidFill>
                  <a:srgbClr val="000000"/>
                </a:solidFill>
                <a:latin typeface="Lobster"/>
              </a:rPr>
              <a:t> </a:t>
            </a:r>
            <a:r>
              <a:rPr lang="en-US" sz="3920" dirty="0" err="1">
                <a:solidFill>
                  <a:srgbClr val="000000"/>
                </a:solidFill>
                <a:latin typeface="Lobster"/>
              </a:rPr>
              <a:t>Tiểu</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a:t>
            </a:r>
            <a:r>
              <a:rPr lang="en-US" sz="3920" dirty="0" err="1">
                <a:solidFill>
                  <a:srgbClr val="000000"/>
                </a:solidFill>
                <a:latin typeface="Lobster"/>
              </a:rPr>
              <a:t>Nguyễn</a:t>
            </a:r>
            <a:r>
              <a:rPr lang="en-US" sz="3920" dirty="0">
                <a:solidFill>
                  <a:srgbClr val="000000"/>
                </a:solidFill>
                <a:latin typeface="Lobster"/>
              </a:rPr>
              <a:t> </a:t>
            </a:r>
            <a:r>
              <a:rPr lang="en-US" sz="3920" dirty="0" err="1">
                <a:solidFill>
                  <a:srgbClr val="000000"/>
                </a:solidFill>
                <a:latin typeface="Lobster"/>
              </a:rPr>
              <a:t>Bỉnh</a:t>
            </a:r>
            <a:r>
              <a:rPr lang="en-US" sz="3920"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267020" y="5536748"/>
            <a:ext cx="15434646" cy="1343188"/>
          </a:xfrm>
          <a:prstGeom prst="rect">
            <a:avLst/>
          </a:prstGeom>
        </p:spPr>
        <p:txBody>
          <a:bodyPr lIns="0" tIns="0" rIns="0" bIns="0" rtlCol="0" anchor="t">
            <a:spAutoFit/>
          </a:bodyPr>
          <a:lstStyle/>
          <a:p>
            <a:pPr algn="ctr" defTabSz="914445">
              <a:lnSpc>
                <a:spcPts val="11879"/>
              </a:lnSpc>
              <a:spcBef>
                <a:spcPct val="0"/>
              </a:spcBef>
            </a:pPr>
            <a:r>
              <a:rPr lang="en-US" sz="5400" dirty="0" err="1">
                <a:solidFill>
                  <a:srgbClr val="002060"/>
                </a:solidFill>
                <a:latin typeface="Open Sans Bold"/>
              </a:rPr>
              <a:t>Tên</a:t>
            </a:r>
            <a:r>
              <a:rPr lang="en-US" sz="5400" dirty="0">
                <a:solidFill>
                  <a:srgbClr val="002060"/>
                </a:solidFill>
                <a:latin typeface="Open Sans Bold"/>
              </a:rPr>
              <a:t> </a:t>
            </a:r>
            <a:r>
              <a:rPr lang="en-US" sz="5400" dirty="0" err="1">
                <a:solidFill>
                  <a:srgbClr val="002060"/>
                </a:solidFill>
                <a:latin typeface="Open Sans Bold"/>
              </a:rPr>
              <a:t>bài</a:t>
            </a:r>
            <a:r>
              <a:rPr lang="en-US" sz="5400">
                <a:solidFill>
                  <a:srgbClr val="002060"/>
                </a:solidFill>
                <a:latin typeface="Open Sans Bold"/>
              </a:rPr>
              <a:t>: Đọc: Con muốn làm một cái cây</a:t>
            </a:r>
            <a:endParaRPr lang="en-US" sz="54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Đúng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txBody>
          <a:bodyPr/>
          <a:lstStyle/>
          <a:p>
            <a:endParaRPr lang="en-US"/>
          </a:p>
        </p:txBody>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txBody>
          <a:bodyPr/>
          <a:lstStyle/>
          <a:p>
            <a:endParaRPr lang="en-US"/>
          </a:p>
        </p:txBody>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txBody>
          <a:bodyPr/>
          <a:lstStyle/>
          <a:p>
            <a:endParaRPr lang="en-US"/>
          </a:p>
        </p:txBody>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txBody>
          <a:bodyPr/>
          <a:lstStyle/>
          <a:p>
            <a:endParaRPr lang="en-US"/>
          </a:p>
        </p:txBody>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txBody>
          <a:bodyPr/>
          <a:lstStyle/>
          <a:p>
            <a:endParaRPr lang="en-US"/>
          </a:p>
        </p:txBody>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txBody>
          <a:bodyPr/>
          <a:lstStyle/>
          <a:p>
            <a:endParaRPr lang="en-US"/>
          </a:p>
        </p:txBody>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txBody>
          <a:bodyPr/>
          <a:lstStyle/>
          <a:p>
            <a:endParaRPr lang="en-US"/>
          </a:p>
        </p:txBody>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txBody>
          <a:bodyPr/>
          <a:lstStyle/>
          <a:p>
            <a:endParaRPr lang="en-US"/>
          </a:p>
        </p:txBody>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txBody>
          <a:bodyPr/>
          <a:lstStyle/>
          <a:p>
            <a:endParaRPr lang="en-US"/>
          </a:p>
        </p:txBody>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txBody>
          <a:bodyPr/>
          <a:lstStyle/>
          <a:p>
            <a:endParaRPr lang="en-US"/>
          </a:p>
        </p:txBody>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txBody>
          <a:bodyPr/>
          <a:lstStyle/>
          <a:p>
            <a:endParaRPr lang="en-US"/>
          </a:p>
        </p:txBody>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txBody>
          <a:bodyPr/>
          <a:lstStyle/>
          <a:p>
            <a:endParaRPr lang="en-US"/>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US"/>
          </a:p>
        </p:txBody>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US"/>
          </a:p>
        </p:txBody>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txBody>
          <a:bodyPr/>
          <a:lstStyle/>
          <a:p>
            <a:endParaRPr lang="en-US"/>
          </a:p>
        </p:txBody>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txBody>
          <a:bodyPr/>
          <a:lstStyle/>
          <a:p>
            <a:endParaRPr lang="en-US"/>
          </a:p>
        </p:txBody>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txBody>
            <a:bodyPr/>
            <a:lstStyle/>
            <a:p>
              <a:endParaRPr lang="en-US"/>
            </a:p>
          </p:txBody>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txBody>
          <a:bodyPr/>
          <a:lstStyle/>
          <a:p>
            <a:endParaRPr lang="en-US"/>
          </a:p>
        </p:txBody>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txBody>
          <a:bodyPr/>
          <a:lstStyle/>
          <a:p>
            <a:endParaRPr lang="en-US"/>
          </a:p>
        </p:txBody>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txBody>
          <a:bodyPr/>
          <a:lstStyle/>
          <a:p>
            <a:endParaRPr lang="en-US"/>
          </a:p>
        </p:txBody>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txBody>
          <a:bodyPr/>
          <a:lstStyle/>
          <a:p>
            <a:endParaRPr lang="en-US"/>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US"/>
          </a:p>
        </p:txBody>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txBody>
          <a:bodyPr/>
          <a:lstStyle/>
          <a:p>
            <a:endParaRPr lang="en-US"/>
          </a:p>
        </p:txBody>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txBody>
          <a:bodyPr/>
          <a:lstStyle/>
          <a:p>
            <a:endParaRPr lang="en-US"/>
          </a:p>
        </p:txBody>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txBody>
            <a:bodyPr/>
            <a:lstStyle/>
            <a:p>
              <a:endParaRPr lang="en-US"/>
            </a:p>
          </p:txBody>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txBody>
          <a:bodyPr/>
          <a:lstStyle/>
          <a:p>
            <a:endParaRPr lang="en-US"/>
          </a:p>
        </p:txBody>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Đúng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US"/>
          </a:p>
        </p:txBody>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US"/>
          </a:p>
        </p:txBody>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2489</Words>
  <Application>Microsoft Office PowerPoint</Application>
  <PresentationFormat>Custom</PresentationFormat>
  <Paragraphs>85</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UTM Avo</vt:lpstr>
      <vt:lpstr>Calibri</vt:lpstr>
      <vt:lpstr>Lobster</vt:lpstr>
      <vt:lpstr>#9Slide07 HoneyCream</vt:lpstr>
      <vt:lpstr>Open Sans Bold</vt:lpstr>
      <vt:lpstr>Arial</vt:lpstr>
      <vt:lpstr>Cambria</vt:lpstr>
      <vt:lpstr>Times New Roman</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Mrs PHUONG</cp:lastModifiedBy>
  <cp:revision>23</cp:revision>
  <dcterms:created xsi:type="dcterms:W3CDTF">2006-08-16T00:00:00Z</dcterms:created>
  <dcterms:modified xsi:type="dcterms:W3CDTF">2024-02-06T06:05:26Z</dcterms:modified>
  <dc:identifier>DAF3wxu8RYY</dc:identifier>
</cp:coreProperties>
</file>