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57" r:id="rId2"/>
    <p:sldId id="258" r:id="rId3"/>
    <p:sldId id="261" r:id="rId4"/>
    <p:sldId id="306" r:id="rId5"/>
    <p:sldId id="282" r:id="rId6"/>
    <p:sldId id="318" r:id="rId7"/>
    <p:sldId id="285" r:id="rId8"/>
    <p:sldId id="325" r:id="rId9"/>
    <p:sldId id="326" r:id="rId10"/>
    <p:sldId id="283" r:id="rId11"/>
    <p:sldId id="327" r:id="rId12"/>
    <p:sldId id="290" r:id="rId13"/>
    <p:sldId id="313" r:id="rId14"/>
    <p:sldId id="291" r:id="rId15"/>
    <p:sldId id="297" r:id="rId16"/>
    <p:sldId id="292" r:id="rId17"/>
    <p:sldId id="298" r:id="rId18"/>
    <p:sldId id="299" r:id="rId19"/>
    <p:sldId id="328" r:id="rId20"/>
    <p:sldId id="293" r:id="rId21"/>
    <p:sldId id="294" r:id="rId22"/>
    <p:sldId id="331" r:id="rId23"/>
    <p:sldId id="333" r:id="rId24"/>
    <p:sldId id="329" r:id="rId25"/>
    <p:sldId id="330" r:id="rId26"/>
    <p:sldId id="279" r:id="rId27"/>
  </p:sldIdLst>
  <p:sldSz cx="12192000" cy="6858000"/>
  <p:notesSz cx="6858000" cy="9144000"/>
  <p:embeddedFontLst>
    <p:embeddedFont>
      <p:font typeface="宋体" panose="02010600030101010101" pitchFamily="2" charset="-122"/>
      <p:regular r:id="rId29"/>
    </p:embeddedFont>
    <p:embeddedFont>
      <p:font typeface="Cambria" panose="02040503050406030204" pitchFamily="18" charset="0"/>
      <p:regular r:id="rId30"/>
      <p:bold r:id="rId31"/>
      <p:italic r:id="rId32"/>
      <p:boldItalic r:id="rId33"/>
    </p:embeddedFont>
    <p:embeddedFont>
      <p:font typeface="Lobster" panose="00000500000000000000" pitchFamily="2" charset="0"/>
      <p:regular r:id="rId34"/>
    </p:embeddedFont>
    <p:embeddedFont>
      <p:font typeface="Open Sans Bold" panose="020B0806030504020204" pitchFamily="34" charset="0"/>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93" autoAdjust="0"/>
    <p:restoredTop sz="93447" autoAdjust="0"/>
  </p:normalViewPr>
  <p:slideViewPr>
    <p:cSldViewPr snapToGrid="0">
      <p:cViewPr varScale="1">
        <p:scale>
          <a:sx n="65" d="100"/>
          <a:sy n="65" d="100"/>
        </p:scale>
        <p:origin x="720" y="54"/>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2DAA76C-29DB-4E45-81F7-DE4BC1CB6D42}" type="datetimeFigureOut">
              <a:rPr lang="en-US" smtClean="0"/>
              <a:t>4/16/2024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gif"/><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gif"/><Relationship Id="rId2" Type="http://schemas.openxmlformats.org/officeDocument/2006/relationships/image" Target="../media/image2.gif"/><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428" y="0"/>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9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9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srcRect/>
          <a:stretch>
            <a:fillRect/>
          </a:stretch>
        </p:blipFill>
        <p:spPr>
          <a:xfrm>
            <a:off x="6448864" y="5416018"/>
            <a:ext cx="521767" cy="75618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58210" y="5758041"/>
            <a:ext cx="6211530" cy="1174544"/>
          </a:xfrm>
          <a:prstGeom prst="rect">
            <a:avLst/>
          </a:prstGeom>
        </p:spPr>
      </p:pic>
      <p:pic>
        <p:nvPicPr>
          <p:cNvPr id="7" name="Picture 7"/>
          <p:cNvPicPr>
            <a:picLocks noChangeAspect="1"/>
          </p:cNvPicPr>
          <p:nvPr/>
        </p:nvPicPr>
        <p:blipFill>
          <a:blip r:embed="rId5"/>
          <a:srcRect/>
          <a:stretch>
            <a:fillRect/>
          </a:stretch>
        </p:blipFill>
        <p:spPr>
          <a:xfrm>
            <a:off x="8542690" y="3833637"/>
            <a:ext cx="3649310" cy="302436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5904026"/>
            <a:ext cx="4876800" cy="1028561"/>
          </a:xfrm>
          <a:prstGeom prst="rect">
            <a:avLst/>
          </a:prstGeom>
        </p:spPr>
      </p:pic>
      <p:pic>
        <p:nvPicPr>
          <p:cNvPr id="10" name="Picture 10"/>
          <p:cNvPicPr>
            <a:picLocks noChangeAspect="1"/>
          </p:cNvPicPr>
          <p:nvPr/>
        </p:nvPicPr>
        <p:blipFill>
          <a:blip r:embed="rId8"/>
          <a:srcRect/>
          <a:stretch>
            <a:fillRect/>
          </a:stretch>
        </p:blipFill>
        <p:spPr>
          <a:xfrm>
            <a:off x="2193870" y="4706937"/>
            <a:ext cx="1799452" cy="163525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18231" y="4489468"/>
            <a:ext cx="2352495" cy="2070195"/>
          </a:xfrm>
          <a:prstGeom prst="rect">
            <a:avLst/>
          </a:prstGeom>
        </p:spPr>
      </p:pic>
      <p:pic>
        <p:nvPicPr>
          <p:cNvPr id="12" name="Picture 12"/>
          <p:cNvPicPr>
            <a:picLocks noChangeAspect="1"/>
          </p:cNvPicPr>
          <p:nvPr/>
        </p:nvPicPr>
        <p:blipFill>
          <a:blip r:embed="rId11"/>
          <a:srcRect/>
          <a:stretch>
            <a:fillRect/>
          </a:stretch>
        </p:blipFill>
        <p:spPr>
          <a:xfrm>
            <a:off x="8290756" y="4604120"/>
            <a:ext cx="1086293" cy="1738070"/>
          </a:xfrm>
          <a:prstGeom prst="rect">
            <a:avLst/>
          </a:prstGeom>
        </p:spPr>
      </p:pic>
      <p:pic>
        <p:nvPicPr>
          <p:cNvPr id="13" name="Picture 13"/>
          <p:cNvPicPr>
            <a:picLocks noChangeAspect="1"/>
          </p:cNvPicPr>
          <p:nvPr/>
        </p:nvPicPr>
        <p:blipFill>
          <a:blip r:embed="rId12"/>
          <a:srcRect/>
          <a:stretch>
            <a:fillRect/>
          </a:stretch>
        </p:blipFill>
        <p:spPr>
          <a:xfrm>
            <a:off x="7122364" y="4706937"/>
            <a:ext cx="1163730" cy="1711368"/>
          </a:xfrm>
          <a:prstGeom prst="rect">
            <a:avLst/>
          </a:prstGeom>
        </p:spPr>
      </p:pic>
      <p:pic>
        <p:nvPicPr>
          <p:cNvPr id="14" name="Picture 14"/>
          <p:cNvPicPr>
            <a:picLocks noChangeAspect="1"/>
          </p:cNvPicPr>
          <p:nvPr/>
        </p:nvPicPr>
        <p:blipFill>
          <a:blip r:embed="rId13"/>
          <a:srcRect/>
          <a:stretch>
            <a:fillRect/>
          </a:stretch>
        </p:blipFill>
        <p:spPr>
          <a:xfrm>
            <a:off x="9653224" y="403915"/>
            <a:ext cx="1852976" cy="1157675"/>
          </a:xfrm>
          <a:prstGeom prst="rect">
            <a:avLst/>
          </a:prstGeom>
        </p:spPr>
      </p:pic>
      <p:sp>
        <p:nvSpPr>
          <p:cNvPr id="15" name="TextBox 15"/>
          <p:cNvSpPr txBox="1"/>
          <p:nvPr/>
        </p:nvSpPr>
        <p:spPr>
          <a:xfrm>
            <a:off x="1117863"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9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a:t>
            </a:r>
            <a:r>
              <a:rPr lang="en-US" sz="4590">
                <a:solidFill>
                  <a:srgbClr val="FF0000"/>
                </a:solidFill>
                <a:effectLst>
                  <a:outerShdw dist="50800" dir="5400000" algn="ctr" rotWithShape="0">
                    <a:srgbClr val="F79646">
                      <a:lumMod val="40000"/>
                      <a:lumOff val="60000"/>
                    </a:srgbClr>
                  </a:outerShdw>
                </a:effectLst>
                <a:latin typeface="Open Sans Bold"/>
              </a:rPr>
              <a:t>TUẦN 29 </a:t>
            </a:r>
            <a:r>
              <a:rPr lang="en-US" sz="4590" dirty="0">
                <a:solidFill>
                  <a:srgbClr val="FF0000"/>
                </a:solidFill>
                <a:effectLst>
                  <a:outerShdw dist="50800" dir="5400000" algn="ctr" rotWithShape="0">
                    <a:srgbClr val="F79646">
                      <a:lumMod val="40000"/>
                      <a:lumOff val="60000"/>
                    </a:srgbClr>
                  </a:outerShdw>
                </a:effectLst>
                <a:latin typeface="Open Sans Bold"/>
              </a:rPr>
              <a:t>THÁNG 4</a:t>
            </a:r>
          </a:p>
        </p:txBody>
      </p:sp>
      <p:sp>
        <p:nvSpPr>
          <p:cNvPr id="16" name="TextBox 16"/>
          <p:cNvSpPr txBox="1"/>
          <p:nvPr/>
        </p:nvSpPr>
        <p:spPr>
          <a:xfrm>
            <a:off x="1001909" y="2889174"/>
            <a:ext cx="10289764" cy="905504"/>
          </a:xfrm>
          <a:prstGeom prst="rect">
            <a:avLst/>
          </a:prstGeom>
        </p:spPr>
        <p:txBody>
          <a:bodyPr lIns="0" tIns="0" rIns="0" bIns="0" rtlCol="0" anchor="t">
            <a:spAutoFit/>
          </a:bodyPr>
          <a:lstStyle/>
          <a:p>
            <a:pPr algn="ctr" defTabSz="609690">
              <a:lnSpc>
                <a:spcPts val="7920"/>
              </a:lnSpc>
              <a:spcBef>
                <a:spcPct val="0"/>
              </a:spcBef>
            </a:pPr>
            <a:r>
              <a:rPr lang="en-US" sz="4400" dirty="0">
                <a:solidFill>
                  <a:schemeClr val="accent3">
                    <a:lumMod val="75000"/>
                  </a:schemeClr>
                </a:solidFill>
                <a:latin typeface="Open Sans Bold"/>
              </a:rPr>
              <a:t>Môn</a:t>
            </a:r>
            <a:r>
              <a:rPr lang="en-US" sz="4400">
                <a:solidFill>
                  <a:schemeClr val="accent3">
                    <a:lumMod val="75000"/>
                  </a:schemeClr>
                </a:solidFill>
                <a:latin typeface="Open Sans Bold"/>
              </a:rPr>
              <a:t>: Tiếng Việt</a:t>
            </a:r>
            <a:endParaRPr lang="en-US" sz="4400" dirty="0">
              <a:solidFill>
                <a:schemeClr val="accent3">
                  <a:lumMod val="75000"/>
                </a:schemeClr>
              </a:solidFill>
              <a:latin typeface="Open Sans Bold"/>
            </a:endParaRPr>
          </a:p>
        </p:txBody>
      </p:sp>
      <p:sp>
        <p:nvSpPr>
          <p:cNvPr id="17" name="TextBox 17"/>
          <p:cNvSpPr txBox="1"/>
          <p:nvPr/>
        </p:nvSpPr>
        <p:spPr>
          <a:xfrm>
            <a:off x="3841806" y="4707995"/>
            <a:ext cx="4389509" cy="436338"/>
          </a:xfrm>
          <a:prstGeom prst="rect">
            <a:avLst/>
          </a:prstGeom>
        </p:spPr>
        <p:txBody>
          <a:bodyPr lIns="0" tIns="0" rIns="0" bIns="0" rtlCol="0" anchor="t">
            <a:spAutoFit/>
          </a:bodyPr>
          <a:lstStyle/>
          <a:p>
            <a:pPr algn="ctr" defTabSz="609690">
              <a:lnSpc>
                <a:spcPts val="3660"/>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2023 - 2024</a:t>
            </a:r>
          </a:p>
        </p:txBody>
      </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3993322" y="5345818"/>
            <a:ext cx="1920126" cy="1377690"/>
          </a:xfrm>
          <a:prstGeom prst="rect">
            <a:avLst/>
          </a:prstGeom>
        </p:spPr>
      </p:pic>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2246" y="397374"/>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25382"/>
          </a:xfrm>
          <a:prstGeom prst="rect">
            <a:avLst/>
          </a:prstGeom>
        </p:spPr>
        <p:txBody>
          <a:bodyPr lIns="0" tIns="0" rIns="0" bIns="0" rtlCol="0" anchor="t">
            <a:spAutoFit/>
          </a:bodyPr>
          <a:lstStyle/>
          <a:p>
            <a:pPr algn="ctr" defTabSz="609690">
              <a:lnSpc>
                <a:spcPts val="7920"/>
              </a:lnSpc>
              <a:spcBef>
                <a:spcPct val="0"/>
              </a:spcBef>
            </a:pPr>
            <a:r>
              <a:rPr lang="en-US" sz="5000">
                <a:solidFill>
                  <a:srgbClr val="002060"/>
                </a:solidFill>
                <a:latin typeface="Open Sans Bold"/>
              </a:rPr>
              <a:t>KHỐI 4</a:t>
            </a:r>
            <a:endParaRPr lang="en-US" sz="5000"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90" y="453422"/>
            <a:ext cx="5407023" cy="436338"/>
          </a:xfrm>
          <a:prstGeom prst="rect">
            <a:avLst/>
          </a:prstGeom>
        </p:spPr>
        <p:txBody>
          <a:bodyPr wrap="square" lIns="0" tIns="0" rIns="0" bIns="0" rtlCol="0" anchor="t">
            <a:spAutoFit/>
          </a:bodyPr>
          <a:lstStyle/>
          <a:p>
            <a:pPr algn="ctr" defTabSz="609690">
              <a:lnSpc>
                <a:spcPts val="3660"/>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44680" y="3691166"/>
            <a:ext cx="10289764" cy="878959"/>
          </a:xfrm>
          <a:prstGeom prst="rect">
            <a:avLst/>
          </a:prstGeom>
        </p:spPr>
        <p:txBody>
          <a:bodyPr lIns="0" tIns="0" rIns="0" bIns="0" rtlCol="0" anchor="t">
            <a:spAutoFit/>
          </a:bodyPr>
          <a:lstStyle/>
          <a:p>
            <a:pPr algn="ctr" defTabSz="609690">
              <a:lnSpc>
                <a:spcPts val="7920"/>
              </a:lnSpc>
              <a:spcBef>
                <a:spcPct val="0"/>
              </a:spcBef>
            </a:pPr>
            <a:r>
              <a:rPr lang="en-US" sz="3600">
                <a:solidFill>
                  <a:srgbClr val="002060"/>
                </a:solidFill>
                <a:latin typeface="Open Sans Bold"/>
              </a:rPr>
              <a:t>Đọc : Chiều ngoại ô</a:t>
            </a:r>
            <a:endParaRPr lang="en-US" sz="3600" dirty="0">
              <a:solidFill>
                <a:srgbClr val="002060"/>
              </a:solidFill>
              <a:latin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1668</Words>
  <Application>Microsoft Office PowerPoint</Application>
  <PresentationFormat>Widescreen</PresentationFormat>
  <Paragraphs>94</Paragraphs>
  <Slides>26</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Lobster</vt:lpstr>
      <vt:lpstr>Cambria</vt:lpstr>
      <vt:lpstr>宋体</vt:lpstr>
      <vt:lpstr>Calibri</vt:lpstr>
      <vt:lpstr>Arial</vt:lpstr>
      <vt:lpstr>思源黑体 CN</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Mrs PHUONG</cp:lastModifiedBy>
  <cp:revision>52</cp:revision>
  <dcterms:created xsi:type="dcterms:W3CDTF">2022-11-13T08:25:54Z</dcterms:created>
  <dcterms:modified xsi:type="dcterms:W3CDTF">2024-04-15T17:36:42Z</dcterms:modified>
</cp:coreProperties>
</file>