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2"/>
  </p:notesMasterIdLst>
  <p:sldIdLst>
    <p:sldId id="257" r:id="rId2"/>
    <p:sldId id="446" r:id="rId3"/>
    <p:sldId id="447" r:id="rId4"/>
    <p:sldId id="448" r:id="rId5"/>
    <p:sldId id="264" r:id="rId6"/>
    <p:sldId id="397" r:id="rId7"/>
    <p:sldId id="449" r:id="rId8"/>
    <p:sldId id="398" r:id="rId9"/>
    <p:sldId id="267" r:id="rId10"/>
    <p:sldId id="399" r:id="rId11"/>
    <p:sldId id="269" r:id="rId12"/>
    <p:sldId id="272" r:id="rId13"/>
    <p:sldId id="492" r:id="rId14"/>
    <p:sldId id="465" r:id="rId15"/>
    <p:sldId id="266" r:id="rId16"/>
    <p:sldId id="265" r:id="rId17"/>
    <p:sldId id="496" r:id="rId18"/>
    <p:sldId id="497" r:id="rId19"/>
    <p:sldId id="462" r:id="rId20"/>
    <p:sldId id="275" r:id="rId21"/>
    <p:sldId id="276" r:id="rId22"/>
    <p:sldId id="498" r:id="rId23"/>
    <p:sldId id="499" r:id="rId24"/>
    <p:sldId id="500" r:id="rId25"/>
    <p:sldId id="501" r:id="rId26"/>
    <p:sldId id="502" r:id="rId27"/>
    <p:sldId id="503" r:id="rId28"/>
    <p:sldId id="488" r:id="rId29"/>
    <p:sldId id="494" r:id="rId30"/>
    <p:sldId id="495"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4" d="100"/>
          <a:sy n="64" d="100"/>
        </p:scale>
        <p:origin x="748"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DEF9EEF-DBC6-4D0A-9A49-5097AB8CA25F}" type="datetimeFigureOut">
              <a:rPr lang="en-US" smtClean="0"/>
              <a:t>3/1/2024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F007C7-2EEA-4EF2-AFA1-8AAA37C971F7}" type="slidenum">
              <a:rPr lang="en-US" smtClean="0"/>
              <a:t>‹#›</a:t>
            </a:fld>
            <a:endParaRPr lang="en-US"/>
          </a:p>
        </p:txBody>
      </p:sp>
    </p:spTree>
    <p:extLst>
      <p:ext uri="{BB962C8B-B14F-4D97-AF65-F5344CB8AC3E}">
        <p14:creationId xmlns:p14="http://schemas.microsoft.com/office/powerpoint/2010/main" val="35008649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9" name="Google Shape;119;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884079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
        <p:cNvGrpSpPr/>
        <p:nvPr/>
      </p:nvGrpSpPr>
      <p:grpSpPr>
        <a:xfrm>
          <a:off x="0" y="0"/>
          <a:ext cx="0" cy="0"/>
          <a:chOff x="0" y="0"/>
          <a:chExt cx="0" cy="0"/>
        </a:xfrm>
      </p:grpSpPr>
      <p:sp>
        <p:nvSpPr>
          <p:cNvPr id="379" name="Google Shape;379;p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80" name="Google Shape;380;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6"/>
        <p:cNvGrpSpPr/>
        <p:nvPr/>
      </p:nvGrpSpPr>
      <p:grpSpPr>
        <a:xfrm>
          <a:off x="0" y="0"/>
          <a:ext cx="0" cy="0"/>
          <a:chOff x="0" y="0"/>
          <a:chExt cx="0" cy="0"/>
        </a:xfrm>
      </p:grpSpPr>
      <p:sp>
        <p:nvSpPr>
          <p:cNvPr id="397" name="Google Shape;397;p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98" name="Google Shape;398;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87B840-62FB-DE7B-34C2-7B4CCB3A3527}"/>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5E45DB6-66EA-D0A7-2708-75203573BE5F}"/>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FADE379-304D-BCE8-E0F9-7973988FF3BF}"/>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3/1/2024</a:t>
            </a:fld>
            <a:endParaRPr lang="en-US"/>
          </a:p>
        </p:txBody>
      </p:sp>
      <p:sp>
        <p:nvSpPr>
          <p:cNvPr id="5" name="Footer Placeholder 4">
            <a:extLst>
              <a:ext uri="{FF2B5EF4-FFF2-40B4-BE49-F238E27FC236}">
                <a16:creationId xmlns:a16="http://schemas.microsoft.com/office/drawing/2014/main" id="{FFEEDD2B-C357-420A-0E4D-E676F28C928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C0B1F4A-D77D-3814-AEA8-3F4880CA0DD1}"/>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14431844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C0BEF8-12CE-8BB0-3F69-DB26D6FFD20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1EEFDAC-927E-595F-B316-11F430546518}"/>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DE135FE-1583-0195-5983-06EB9DE7D54E}"/>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3/1/2024</a:t>
            </a:fld>
            <a:endParaRPr lang="en-US"/>
          </a:p>
        </p:txBody>
      </p:sp>
      <p:sp>
        <p:nvSpPr>
          <p:cNvPr id="5" name="Footer Placeholder 4">
            <a:extLst>
              <a:ext uri="{FF2B5EF4-FFF2-40B4-BE49-F238E27FC236}">
                <a16:creationId xmlns:a16="http://schemas.microsoft.com/office/drawing/2014/main" id="{55A8E44D-498D-9F2A-AFBD-1368EE456F7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693E5FA-BED6-48C9-3005-36DF7C48B310}"/>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23664419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2960962-84EF-217F-6212-901C4B297E28}"/>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0CA20E3-0CB5-4EAB-7B58-83CBCFBE77ED}"/>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8C9894D-0A92-61CA-1242-85DA2B69FF34}"/>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3/1/2024</a:t>
            </a:fld>
            <a:endParaRPr lang="en-US"/>
          </a:p>
        </p:txBody>
      </p:sp>
      <p:sp>
        <p:nvSpPr>
          <p:cNvPr id="5" name="Footer Placeholder 4">
            <a:extLst>
              <a:ext uri="{FF2B5EF4-FFF2-40B4-BE49-F238E27FC236}">
                <a16:creationId xmlns:a16="http://schemas.microsoft.com/office/drawing/2014/main" id="{85A1FC2E-C785-F020-38E4-06442053C8E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D2621CB-3DF5-6795-871A-0874C873F2DF}"/>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27392527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67BB6F-F5F1-D57D-5FAE-7D1FF19CFC5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3F5B4F0-C8F1-79B3-AA22-265E5ECD8805}"/>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199B42-4313-C220-957F-B126BB913862}"/>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3/1/2024</a:t>
            </a:fld>
            <a:endParaRPr lang="en-US"/>
          </a:p>
        </p:txBody>
      </p:sp>
      <p:sp>
        <p:nvSpPr>
          <p:cNvPr id="5" name="Footer Placeholder 4">
            <a:extLst>
              <a:ext uri="{FF2B5EF4-FFF2-40B4-BE49-F238E27FC236}">
                <a16:creationId xmlns:a16="http://schemas.microsoft.com/office/drawing/2014/main" id="{B66FCCC6-3900-E0F1-2C61-FD9B4DDF700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ABCD1D6-D477-4865-B84E-885269E98F54}"/>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4999490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521426-786F-D60D-B02E-39B9AB693AD1}"/>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A956D8A-EB84-013E-A7FD-57C0611CACC5}"/>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D6F0C05-3395-F674-56C1-B659B20D2C2E}"/>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3/1/2024</a:t>
            </a:fld>
            <a:endParaRPr lang="en-US"/>
          </a:p>
        </p:txBody>
      </p:sp>
      <p:sp>
        <p:nvSpPr>
          <p:cNvPr id="5" name="Footer Placeholder 4">
            <a:extLst>
              <a:ext uri="{FF2B5EF4-FFF2-40B4-BE49-F238E27FC236}">
                <a16:creationId xmlns:a16="http://schemas.microsoft.com/office/drawing/2014/main" id="{C0DF550F-0F13-1F8A-3405-AC69A1EBF4C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A8646B5-CC3C-C057-9350-18C4AFB02429}"/>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23682107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7D54B8-E40B-1235-A04F-6199AC4E5F6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24F136DD-67F3-81DF-EEB8-2D54870D2991}"/>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181B507-6A86-34C1-4691-2F1B006A9A68}"/>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82C2C82-D8BC-2F5A-7F2D-ED3C9594FDD3}"/>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3/1/2024</a:t>
            </a:fld>
            <a:endParaRPr lang="en-US"/>
          </a:p>
        </p:txBody>
      </p:sp>
      <p:sp>
        <p:nvSpPr>
          <p:cNvPr id="6" name="Footer Placeholder 5">
            <a:extLst>
              <a:ext uri="{FF2B5EF4-FFF2-40B4-BE49-F238E27FC236}">
                <a16:creationId xmlns:a16="http://schemas.microsoft.com/office/drawing/2014/main" id="{040BC7BE-2AFE-52AE-76B7-08EB46B644F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288B683-9419-D9B8-1943-88391864EF9D}"/>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25781747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2B6E48-628D-FFBA-132D-BEEAFA6DF5DF}"/>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460E4F5A-1EE3-8F75-8D4D-EA2E45FDD4AC}"/>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C8679FB-079B-A8A2-50F4-25EC87F3408E}"/>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EA22127-6E6C-D5A2-0965-FFFE70852BAA}"/>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BE2179D-919F-E673-93C1-7A263117275C}"/>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69F10A1-76CD-8AE7-095C-8652773EA717}"/>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3/1/2024</a:t>
            </a:fld>
            <a:endParaRPr lang="en-US"/>
          </a:p>
        </p:txBody>
      </p:sp>
      <p:sp>
        <p:nvSpPr>
          <p:cNvPr id="8" name="Footer Placeholder 7">
            <a:extLst>
              <a:ext uri="{FF2B5EF4-FFF2-40B4-BE49-F238E27FC236}">
                <a16:creationId xmlns:a16="http://schemas.microsoft.com/office/drawing/2014/main" id="{27976AC8-9FAC-8E85-8A38-06A8F8BCB15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A29D7E24-C537-95DC-3B40-BC7DF451E4B2}"/>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10124971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1C75E7-A21E-9E25-E3E6-23A29FED242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B65909A7-7F69-5285-F42A-E6A1DB66134D}"/>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3/1/2024</a:t>
            </a:fld>
            <a:endParaRPr lang="en-US"/>
          </a:p>
        </p:txBody>
      </p:sp>
      <p:sp>
        <p:nvSpPr>
          <p:cNvPr id="4" name="Footer Placeholder 3">
            <a:extLst>
              <a:ext uri="{FF2B5EF4-FFF2-40B4-BE49-F238E27FC236}">
                <a16:creationId xmlns:a16="http://schemas.microsoft.com/office/drawing/2014/main" id="{8B96DE5A-42FD-85AC-F943-ECCCC9E5ABE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FA4D9CE6-3122-0692-4F11-4844152FBCDD}"/>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2895130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49D8CCF-7D22-BC4A-C3CB-419AFE09B226}"/>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3/1/2024</a:t>
            </a:fld>
            <a:endParaRPr lang="en-US"/>
          </a:p>
        </p:txBody>
      </p:sp>
      <p:sp>
        <p:nvSpPr>
          <p:cNvPr id="3" name="Footer Placeholder 2">
            <a:extLst>
              <a:ext uri="{FF2B5EF4-FFF2-40B4-BE49-F238E27FC236}">
                <a16:creationId xmlns:a16="http://schemas.microsoft.com/office/drawing/2014/main" id="{A03337F1-6330-C453-7479-6E5401603D8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FD9CF6E5-F763-9D46-1807-6D1B5143BC1B}"/>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12404500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85D001-5D57-38E4-5B6B-9226C777FAF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9C97ABB-10D0-F5D7-EDFF-9EFD09967F6C}"/>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62E338E-1197-EF4B-F038-35B42D0C614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E43CFFF-B7EF-39CD-C0CF-8477776A514F}"/>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3/1/2024</a:t>
            </a:fld>
            <a:endParaRPr lang="en-US"/>
          </a:p>
        </p:txBody>
      </p:sp>
      <p:sp>
        <p:nvSpPr>
          <p:cNvPr id="6" name="Footer Placeholder 5">
            <a:extLst>
              <a:ext uri="{FF2B5EF4-FFF2-40B4-BE49-F238E27FC236}">
                <a16:creationId xmlns:a16="http://schemas.microsoft.com/office/drawing/2014/main" id="{523471BD-5EC0-E296-3AAA-A43AC69C872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F41E97C-C2DF-0333-83A4-FB51EEDD24F4}"/>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35746051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CEB4BC-F9F2-1B42-AB5F-164C5DABC69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280AB65-E400-58FC-D0D4-FFF113E60D17}"/>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EDE2F52-4B26-E23C-B906-A57D7FC970E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4B57FDF-B1F1-B8A6-B1F8-EE19B283BC0F}"/>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3/1/2024</a:t>
            </a:fld>
            <a:endParaRPr lang="en-US"/>
          </a:p>
        </p:txBody>
      </p:sp>
      <p:sp>
        <p:nvSpPr>
          <p:cNvPr id="6" name="Footer Placeholder 5">
            <a:extLst>
              <a:ext uri="{FF2B5EF4-FFF2-40B4-BE49-F238E27FC236}">
                <a16:creationId xmlns:a16="http://schemas.microsoft.com/office/drawing/2014/main" id="{8FEAAACD-1A31-7CA9-C52B-5C23B06C3E0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85AB481-DD34-1742-1948-BD054AAB015A}"/>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42177783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descr="A white circle with leaves and blue text&#10;&#10;Description automatically generated">
            <a:extLst>
              <a:ext uri="{FF2B5EF4-FFF2-40B4-BE49-F238E27FC236}">
                <a16:creationId xmlns:a16="http://schemas.microsoft.com/office/drawing/2014/main" id="{AD80FF49-BD8D-1626-23C4-5D0BC26861E9}"/>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419521" y="152203"/>
            <a:ext cx="1233537" cy="1233537"/>
          </a:xfrm>
          <a:prstGeom prst="rect">
            <a:avLst/>
          </a:prstGeom>
        </p:spPr>
      </p:pic>
    </p:spTree>
    <p:extLst>
      <p:ext uri="{BB962C8B-B14F-4D97-AF65-F5344CB8AC3E}">
        <p14:creationId xmlns:p14="http://schemas.microsoft.com/office/powerpoint/2010/main" val="106351540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gif"/><Relationship Id="rId3" Type="http://schemas.openxmlformats.org/officeDocument/2006/relationships/image" Target="../media/image3.png"/><Relationship Id="rId7" Type="http://schemas.openxmlformats.org/officeDocument/2006/relationships/image" Target="../media/image7.svg"/><Relationship Id="rId12" Type="http://schemas.openxmlformats.org/officeDocument/2006/relationships/image" Target="../media/image12.gif"/><Relationship Id="rId2" Type="http://schemas.openxmlformats.org/officeDocument/2006/relationships/image" Target="../media/image2.gif"/><Relationship Id="rId16"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11.gif"/><Relationship Id="rId5" Type="http://schemas.openxmlformats.org/officeDocument/2006/relationships/image" Target="../media/image5.png"/><Relationship Id="rId15" Type="http://schemas.openxmlformats.org/officeDocument/2006/relationships/image" Target="../media/image15.svg"/><Relationship Id="rId10" Type="http://schemas.openxmlformats.org/officeDocument/2006/relationships/image" Target="../media/image10.svg"/><Relationship Id="rId4" Type="http://schemas.openxmlformats.org/officeDocument/2006/relationships/image" Target="../media/image4.svg"/><Relationship Id="rId9" Type="http://schemas.openxmlformats.org/officeDocument/2006/relationships/image" Target="../media/image9.png"/><Relationship Id="rId14" Type="http://schemas.openxmlformats.org/officeDocument/2006/relationships/image" Target="../media/image14.png"/></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1.jpg"/><Relationship Id="rId1" Type="http://schemas.openxmlformats.org/officeDocument/2006/relationships/slideLayout" Target="../slideLayouts/slideLayout7.xml"/><Relationship Id="rId6" Type="http://schemas.openxmlformats.org/officeDocument/2006/relationships/image" Target="../media/image32.png"/><Relationship Id="rId5" Type="http://schemas.microsoft.com/office/2007/relationships/hdphoto" Target="../media/hdphoto1.wdp"/><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1.jpg"/><Relationship Id="rId1" Type="http://schemas.openxmlformats.org/officeDocument/2006/relationships/slideLayout" Target="../slideLayouts/slideLayout7.xml"/><Relationship Id="rId5" Type="http://schemas.openxmlformats.org/officeDocument/2006/relationships/image" Target="../media/image34.svg"/><Relationship Id="rId4" Type="http://schemas.openxmlformats.org/officeDocument/2006/relationships/image" Target="../media/image33.png"/></Relationships>
</file>

<file path=ppt/slides/_rels/slide1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9.jpg"/><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39.png"/><Relationship Id="rId4" Type="http://schemas.openxmlformats.org/officeDocument/2006/relationships/image" Target="../media/image38.png"/></Relationships>
</file>

<file path=ppt/slides/_rels/slide1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1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1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1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0.png"/><Relationship Id="rId1" Type="http://schemas.openxmlformats.org/officeDocument/2006/relationships/slideLayout" Target="../slideLayouts/slideLayout7.xml"/><Relationship Id="rId5" Type="http://schemas.openxmlformats.org/officeDocument/2006/relationships/image" Target="../media/image48.png"/><Relationship Id="rId4" Type="http://schemas.openxmlformats.org/officeDocument/2006/relationships/image" Target="../media/image47.emf"/></Relationships>
</file>

<file path=ppt/slides/_rels/slide23.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image" Target="../media/image40.png"/><Relationship Id="rId1" Type="http://schemas.openxmlformats.org/officeDocument/2006/relationships/slideLayout" Target="../slideLayouts/slideLayout7.xml"/><Relationship Id="rId5" Type="http://schemas.openxmlformats.org/officeDocument/2006/relationships/image" Target="../media/image50.png"/><Relationship Id="rId4" Type="http://schemas.openxmlformats.org/officeDocument/2006/relationships/image" Target="../media/image49.png"/></Relationships>
</file>

<file path=ppt/slides/_rels/slide24.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image" Target="../media/image40.png"/><Relationship Id="rId1" Type="http://schemas.openxmlformats.org/officeDocument/2006/relationships/slideLayout" Target="../slideLayouts/slideLayout7.xml"/><Relationship Id="rId5" Type="http://schemas.openxmlformats.org/officeDocument/2006/relationships/image" Target="../media/image50.png"/><Relationship Id="rId4" Type="http://schemas.openxmlformats.org/officeDocument/2006/relationships/image" Target="../media/image51.png"/></Relationships>
</file>

<file path=ppt/slides/_rels/slide25.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image" Target="../media/image40.png"/><Relationship Id="rId1" Type="http://schemas.openxmlformats.org/officeDocument/2006/relationships/slideLayout" Target="../slideLayouts/slideLayout7.xml"/><Relationship Id="rId5" Type="http://schemas.openxmlformats.org/officeDocument/2006/relationships/image" Target="../media/image48.png"/><Relationship Id="rId4" Type="http://schemas.openxmlformats.org/officeDocument/2006/relationships/image" Target="../media/image52.png"/></Relationships>
</file>

<file path=ppt/slides/_rels/slide26.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image" Target="../media/image40.png"/><Relationship Id="rId1" Type="http://schemas.openxmlformats.org/officeDocument/2006/relationships/slideLayout" Target="../slideLayouts/slideLayout7.xml"/><Relationship Id="rId5" Type="http://schemas.openxmlformats.org/officeDocument/2006/relationships/image" Target="../media/image48.png"/><Relationship Id="rId4" Type="http://schemas.openxmlformats.org/officeDocument/2006/relationships/image" Target="../media/image53.png"/></Relationships>
</file>

<file path=ppt/slides/_rels/slide2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microsoft.com/office/2007/relationships/hdphoto" Target="../media/hdphoto2.wdp"/><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37.png"/></Relationships>
</file>

<file path=ppt/slides/_rels/slide2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58.png"/><Relationship Id="rId4" Type="http://schemas.openxmlformats.org/officeDocument/2006/relationships/image" Target="../media/image57.png"/></Relationships>
</file>

<file path=ppt/slides/_rels/slide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59.png"/></Relationships>
</file>

<file path=ppt/slides/_rels/slide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1.jpg"/><Relationship Id="rId1" Type="http://schemas.openxmlformats.org/officeDocument/2006/relationships/slideLayout" Target="../slideLayouts/slideLayout7.xml"/><Relationship Id="rId6" Type="http://schemas.openxmlformats.org/officeDocument/2006/relationships/image" Target="../media/image23.png"/><Relationship Id="rId5" Type="http://schemas.microsoft.com/office/2007/relationships/hdphoto" Target="../media/hdphoto1.wdp"/><Relationship Id="rId4" Type="http://schemas.openxmlformats.org/officeDocument/2006/relationships/image" Target="../media/image22.png"/></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1.jpg"/><Relationship Id="rId1" Type="http://schemas.openxmlformats.org/officeDocument/2006/relationships/slideLayout" Target="../slideLayouts/slideLayout7.xml"/><Relationship Id="rId5" Type="http://schemas.openxmlformats.org/officeDocument/2006/relationships/image" Target="../media/image25.svg"/><Relationship Id="rId4" Type="http://schemas.openxmlformats.org/officeDocument/2006/relationships/image" Target="../media/image24.png"/></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1.jpg"/><Relationship Id="rId1" Type="http://schemas.openxmlformats.org/officeDocument/2006/relationships/slideLayout" Target="../slideLayouts/slideLayout7.xml"/><Relationship Id="rId6" Type="http://schemas.openxmlformats.org/officeDocument/2006/relationships/image" Target="../media/image26.png"/><Relationship Id="rId5" Type="http://schemas.microsoft.com/office/2007/relationships/hdphoto" Target="../media/hdphoto1.wdp"/><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1.jpg"/><Relationship Id="rId1" Type="http://schemas.openxmlformats.org/officeDocument/2006/relationships/slideLayout" Target="../slideLayouts/slideLayout7.xml"/><Relationship Id="rId5" Type="http://schemas.openxmlformats.org/officeDocument/2006/relationships/image" Target="../media/image28.svg"/><Relationship Id="rId4" Type="http://schemas.openxmlformats.org/officeDocument/2006/relationships/image" Target="../media/image27.pn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1.jpg"/><Relationship Id="rId1" Type="http://schemas.openxmlformats.org/officeDocument/2006/relationships/slideLayout" Target="../slideLayouts/slideLayout7.xml"/><Relationship Id="rId6" Type="http://schemas.openxmlformats.org/officeDocument/2006/relationships/image" Target="../media/image29.png"/><Relationship Id="rId5" Type="http://schemas.microsoft.com/office/2007/relationships/hdphoto" Target="../media/hdphoto1.wdp"/><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1.jpg"/><Relationship Id="rId1" Type="http://schemas.openxmlformats.org/officeDocument/2006/relationships/slideLayout" Target="../slideLayouts/slideLayout7.xml"/><Relationship Id="rId5" Type="http://schemas.openxmlformats.org/officeDocument/2006/relationships/image" Target="../media/image31.svg"/><Relationship Id="rId4"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98424" y="5117"/>
            <a:ext cx="11676268" cy="6536172"/>
            <a:chOff x="0" y="-38100"/>
            <a:chExt cx="4612847" cy="2582191"/>
          </a:xfrm>
        </p:grpSpPr>
        <p:sp>
          <p:nvSpPr>
            <p:cNvPr id="3" name="Freeform 3"/>
            <p:cNvSpPr/>
            <p:nvPr/>
          </p:nvSpPr>
          <p:spPr>
            <a:xfrm>
              <a:off x="40138" y="64570"/>
              <a:ext cx="4572709" cy="2479521"/>
            </a:xfrm>
            <a:custGeom>
              <a:avLst/>
              <a:gdLst/>
              <a:ahLst/>
              <a:cxnLst/>
              <a:rect l="l" t="t" r="r" b="b"/>
              <a:pathLst>
                <a:path w="4671746" h="2573212">
                  <a:moveTo>
                    <a:pt x="28370" y="0"/>
                  </a:moveTo>
                  <a:lnTo>
                    <a:pt x="4643376" y="0"/>
                  </a:lnTo>
                  <a:cubicBezTo>
                    <a:pt x="4659044" y="0"/>
                    <a:pt x="4671746" y="12702"/>
                    <a:pt x="4671746" y="28370"/>
                  </a:cubicBezTo>
                  <a:lnTo>
                    <a:pt x="4671746" y="2544843"/>
                  </a:lnTo>
                  <a:cubicBezTo>
                    <a:pt x="4671746" y="2560511"/>
                    <a:pt x="4659044" y="2573212"/>
                    <a:pt x="4643376" y="2573212"/>
                  </a:cubicBezTo>
                  <a:lnTo>
                    <a:pt x="28370" y="2573212"/>
                  </a:lnTo>
                  <a:cubicBezTo>
                    <a:pt x="12702" y="2573212"/>
                    <a:pt x="0" y="2560511"/>
                    <a:pt x="0" y="2544843"/>
                  </a:cubicBezTo>
                  <a:lnTo>
                    <a:pt x="0" y="28370"/>
                  </a:lnTo>
                  <a:cubicBezTo>
                    <a:pt x="0" y="12702"/>
                    <a:pt x="12702" y="0"/>
                    <a:pt x="28370" y="0"/>
                  </a:cubicBezTo>
                  <a:close/>
                </a:path>
              </a:pathLst>
            </a:custGeom>
            <a:solidFill>
              <a:srgbClr val="FFFFFF"/>
            </a:solidFill>
            <a:ln>
              <a:noFill/>
            </a:ln>
          </p:spPr>
          <p:txBody>
            <a:bodyPr/>
            <a:lstStyle/>
            <a:p>
              <a:pPr defTabSz="609630"/>
              <a:endParaRPr lang="en-US" sz="1200">
                <a:solidFill>
                  <a:prstClr val="black"/>
                </a:solidFill>
                <a:latin typeface="Calibri"/>
              </a:endParaRPr>
            </a:p>
          </p:txBody>
        </p:sp>
        <p:sp>
          <p:nvSpPr>
            <p:cNvPr id="4" name="TextBox 4"/>
            <p:cNvSpPr txBox="1"/>
            <p:nvPr/>
          </p:nvSpPr>
          <p:spPr>
            <a:xfrm>
              <a:off x="0" y="-38100"/>
              <a:ext cx="812800" cy="850900"/>
            </a:xfrm>
            <a:prstGeom prst="rect">
              <a:avLst/>
            </a:prstGeom>
          </p:spPr>
          <p:txBody>
            <a:bodyPr lIns="33867" tIns="33867" rIns="33867" bIns="33867" rtlCol="0" anchor="ctr"/>
            <a:lstStyle/>
            <a:p>
              <a:pPr algn="ctr" defTabSz="609630">
                <a:lnSpc>
                  <a:spcPts val="1773"/>
                </a:lnSpc>
                <a:spcBef>
                  <a:spcPct val="0"/>
                </a:spcBef>
              </a:pPr>
              <a:endParaRPr sz="1200">
                <a:solidFill>
                  <a:prstClr val="black"/>
                </a:solidFill>
                <a:latin typeface="Calibri"/>
              </a:endParaRPr>
            </a:p>
          </p:txBody>
        </p:sp>
      </p:grpSp>
      <p:pic>
        <p:nvPicPr>
          <p:cNvPr id="5" name="Picture 5"/>
          <p:cNvPicPr>
            <a:picLocks noChangeAspect="1"/>
          </p:cNvPicPr>
          <p:nvPr/>
        </p:nvPicPr>
        <p:blipFill>
          <a:blip r:embed="rId2"/>
          <a:srcRect/>
          <a:stretch>
            <a:fillRect/>
          </a:stretch>
        </p:blipFill>
        <p:spPr>
          <a:xfrm>
            <a:off x="6448862" y="5416016"/>
            <a:ext cx="521767" cy="756185"/>
          </a:xfrm>
          <a:prstGeom prst="rect">
            <a:avLst/>
          </a:prstGeom>
        </p:spPr>
      </p:pic>
      <p:pic>
        <p:nvPicPr>
          <p:cNvPr id="6" name="Picture 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558209" y="5758041"/>
            <a:ext cx="6211530" cy="1174544"/>
          </a:xfrm>
          <a:prstGeom prst="rect">
            <a:avLst/>
          </a:prstGeom>
        </p:spPr>
      </p:pic>
      <p:pic>
        <p:nvPicPr>
          <p:cNvPr id="7" name="Picture 7"/>
          <p:cNvPicPr>
            <a:picLocks noChangeAspect="1"/>
          </p:cNvPicPr>
          <p:nvPr/>
        </p:nvPicPr>
        <p:blipFill>
          <a:blip r:embed="rId5"/>
          <a:srcRect/>
          <a:stretch>
            <a:fillRect/>
          </a:stretch>
        </p:blipFill>
        <p:spPr>
          <a:xfrm>
            <a:off x="8542690" y="3833635"/>
            <a:ext cx="3649310" cy="3024365"/>
          </a:xfrm>
          <a:prstGeom prst="rect">
            <a:avLst/>
          </a:prstGeom>
        </p:spPr>
      </p:pic>
      <p:pic>
        <p:nvPicPr>
          <p:cNvPr id="8"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0" y="5904024"/>
            <a:ext cx="4876800" cy="1028561"/>
          </a:xfrm>
          <a:prstGeom prst="rect">
            <a:avLst/>
          </a:prstGeom>
        </p:spPr>
      </p:pic>
      <p:pic>
        <p:nvPicPr>
          <p:cNvPr id="10" name="Picture 10"/>
          <p:cNvPicPr>
            <a:picLocks noChangeAspect="1"/>
          </p:cNvPicPr>
          <p:nvPr/>
        </p:nvPicPr>
        <p:blipFill>
          <a:blip r:embed="rId8"/>
          <a:srcRect/>
          <a:stretch>
            <a:fillRect/>
          </a:stretch>
        </p:blipFill>
        <p:spPr>
          <a:xfrm>
            <a:off x="2193870" y="4706937"/>
            <a:ext cx="1799452" cy="1635252"/>
          </a:xfrm>
          <a:prstGeom prst="rect">
            <a:avLst/>
          </a:prstGeom>
        </p:spPr>
      </p:pic>
      <p:pic>
        <p:nvPicPr>
          <p:cNvPr id="11" name="Picture 11"/>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418229" y="4489466"/>
            <a:ext cx="2352495" cy="2070195"/>
          </a:xfrm>
          <a:prstGeom prst="rect">
            <a:avLst/>
          </a:prstGeom>
        </p:spPr>
      </p:pic>
      <p:pic>
        <p:nvPicPr>
          <p:cNvPr id="12" name="Picture 12"/>
          <p:cNvPicPr>
            <a:picLocks noChangeAspect="1"/>
          </p:cNvPicPr>
          <p:nvPr/>
        </p:nvPicPr>
        <p:blipFill>
          <a:blip r:embed="rId11"/>
          <a:srcRect/>
          <a:stretch>
            <a:fillRect/>
          </a:stretch>
        </p:blipFill>
        <p:spPr>
          <a:xfrm>
            <a:off x="8290754" y="4604120"/>
            <a:ext cx="1086293" cy="1738070"/>
          </a:xfrm>
          <a:prstGeom prst="rect">
            <a:avLst/>
          </a:prstGeom>
        </p:spPr>
      </p:pic>
      <p:pic>
        <p:nvPicPr>
          <p:cNvPr id="13" name="Picture 13"/>
          <p:cNvPicPr>
            <a:picLocks noChangeAspect="1"/>
          </p:cNvPicPr>
          <p:nvPr/>
        </p:nvPicPr>
        <p:blipFill>
          <a:blip r:embed="rId12"/>
          <a:srcRect/>
          <a:stretch>
            <a:fillRect/>
          </a:stretch>
        </p:blipFill>
        <p:spPr>
          <a:xfrm>
            <a:off x="7122364" y="4706937"/>
            <a:ext cx="1163730" cy="1711368"/>
          </a:xfrm>
          <a:prstGeom prst="rect">
            <a:avLst/>
          </a:prstGeom>
        </p:spPr>
      </p:pic>
      <p:pic>
        <p:nvPicPr>
          <p:cNvPr id="14" name="Picture 14"/>
          <p:cNvPicPr>
            <a:picLocks noChangeAspect="1"/>
          </p:cNvPicPr>
          <p:nvPr/>
        </p:nvPicPr>
        <p:blipFill>
          <a:blip r:embed="rId13"/>
          <a:srcRect/>
          <a:stretch>
            <a:fillRect/>
          </a:stretch>
        </p:blipFill>
        <p:spPr>
          <a:xfrm>
            <a:off x="9653224" y="403913"/>
            <a:ext cx="1852976" cy="1157675"/>
          </a:xfrm>
          <a:prstGeom prst="rect">
            <a:avLst/>
          </a:prstGeom>
        </p:spPr>
      </p:pic>
      <p:sp>
        <p:nvSpPr>
          <p:cNvPr id="15" name="TextBox 15"/>
          <p:cNvSpPr txBox="1"/>
          <p:nvPr/>
        </p:nvSpPr>
        <p:spPr>
          <a:xfrm>
            <a:off x="1117861" y="1603397"/>
            <a:ext cx="10312107" cy="4085268"/>
          </a:xfrm>
          <a:prstGeom prst="rect">
            <a:avLst/>
          </a:prstGeom>
        </p:spPr>
        <p:txBody>
          <a:bodyPr spcFirstLastPara="1" lIns="0" tIns="0" rIns="0" bIns="0" numCol="1" rtlCol="0" anchor="t">
            <a:prstTxWarp prst="textArchUp">
              <a:avLst>
                <a:gd name="adj" fmla="val 10137940"/>
              </a:avLst>
            </a:prstTxWarp>
            <a:spAutoFit/>
          </a:bodyPr>
          <a:lstStyle/>
          <a:p>
            <a:pPr algn="ctr" defTabSz="609630">
              <a:lnSpc>
                <a:spcPts val="6426"/>
              </a:lnSpc>
              <a:spcBef>
                <a:spcPct val="0"/>
              </a:spcBef>
            </a:pPr>
            <a:r>
              <a:rPr lang="en-US" sz="4400" dirty="0">
                <a:solidFill>
                  <a:srgbClr val="FF0000"/>
                </a:solidFill>
                <a:effectLst>
                  <a:outerShdw dist="50800" dir="5400000" algn="ctr" rotWithShape="0">
                    <a:srgbClr val="F79646">
                      <a:lumMod val="40000"/>
                      <a:lumOff val="60000"/>
                    </a:srgbClr>
                  </a:outerShdw>
                </a:effectLst>
                <a:latin typeface="Open Sans Bold"/>
              </a:rPr>
              <a:t>BÀI GIẢNG </a:t>
            </a:r>
            <a:r>
              <a:rPr lang="en-US" sz="4800" dirty="0">
                <a:solidFill>
                  <a:srgbClr val="FF0000"/>
                </a:solidFill>
                <a:effectLst>
                  <a:outerShdw dist="50800" dir="5400000" algn="ctr" rotWithShape="0">
                    <a:srgbClr val="F79646">
                      <a:lumMod val="40000"/>
                      <a:lumOff val="60000"/>
                    </a:srgbClr>
                  </a:outerShdw>
                </a:effectLst>
                <a:latin typeface="Open Sans Bold"/>
              </a:rPr>
              <a:t>ĐIỆN</a:t>
            </a:r>
            <a:r>
              <a:rPr lang="en-US" sz="4400" dirty="0">
                <a:solidFill>
                  <a:srgbClr val="FF0000"/>
                </a:solidFill>
                <a:effectLst>
                  <a:outerShdw dist="50800" dir="5400000" algn="ctr" rotWithShape="0">
                    <a:srgbClr val="F79646">
                      <a:lumMod val="40000"/>
                      <a:lumOff val="60000"/>
                    </a:srgbClr>
                  </a:outerShdw>
                </a:effectLst>
                <a:latin typeface="Open Sans Bold"/>
              </a:rPr>
              <a:t> TỬ TUẦN </a:t>
            </a:r>
            <a:r>
              <a:rPr lang="vi-VN" sz="4400" dirty="0">
                <a:solidFill>
                  <a:srgbClr val="FF0000"/>
                </a:solidFill>
                <a:effectLst>
                  <a:outerShdw dist="50800" dir="5400000" algn="ctr" rotWithShape="0">
                    <a:srgbClr val="F79646">
                      <a:lumMod val="40000"/>
                      <a:lumOff val="60000"/>
                    </a:srgbClr>
                  </a:outerShdw>
                </a:effectLst>
                <a:latin typeface="Open Sans Bold"/>
              </a:rPr>
              <a:t>2</a:t>
            </a:r>
            <a:r>
              <a:rPr lang="en-US" sz="4400" dirty="0">
                <a:solidFill>
                  <a:srgbClr val="FF0000"/>
                </a:solidFill>
                <a:effectLst>
                  <a:outerShdw dist="50800" dir="5400000" algn="ctr" rotWithShape="0">
                    <a:srgbClr val="F79646">
                      <a:lumMod val="40000"/>
                      <a:lumOff val="60000"/>
                    </a:srgbClr>
                  </a:outerShdw>
                </a:effectLst>
                <a:latin typeface="Open Sans Bold"/>
              </a:rPr>
              <a:t>8 THÁNG </a:t>
            </a:r>
            <a:r>
              <a:rPr lang="vi-VN" sz="4400" dirty="0">
                <a:solidFill>
                  <a:srgbClr val="FF0000"/>
                </a:solidFill>
                <a:effectLst>
                  <a:outerShdw dist="50800" dir="5400000" algn="ctr" rotWithShape="0">
                    <a:srgbClr val="F79646">
                      <a:lumMod val="40000"/>
                      <a:lumOff val="60000"/>
                    </a:srgbClr>
                  </a:outerShdw>
                </a:effectLst>
                <a:latin typeface="Open Sans Bold"/>
              </a:rPr>
              <a:t>3</a:t>
            </a:r>
            <a:endParaRPr lang="en-US" sz="4400" dirty="0">
              <a:solidFill>
                <a:srgbClr val="FF0000"/>
              </a:solidFill>
              <a:effectLst>
                <a:outerShdw dist="50800" dir="5400000" algn="ctr" rotWithShape="0">
                  <a:srgbClr val="F79646">
                    <a:lumMod val="40000"/>
                    <a:lumOff val="60000"/>
                  </a:srgbClr>
                </a:outerShdw>
              </a:effectLst>
              <a:latin typeface="Open Sans Bold"/>
            </a:endParaRPr>
          </a:p>
        </p:txBody>
      </p:sp>
      <p:sp>
        <p:nvSpPr>
          <p:cNvPr id="16" name="TextBox 16"/>
          <p:cNvSpPr txBox="1"/>
          <p:nvPr/>
        </p:nvSpPr>
        <p:spPr>
          <a:xfrm>
            <a:off x="1001909" y="2889172"/>
            <a:ext cx="10289764" cy="905504"/>
          </a:xfrm>
          <a:prstGeom prst="rect">
            <a:avLst/>
          </a:prstGeom>
        </p:spPr>
        <p:txBody>
          <a:bodyPr lIns="0" tIns="0" rIns="0" bIns="0" rtlCol="0" anchor="t">
            <a:spAutoFit/>
          </a:bodyPr>
          <a:lstStyle/>
          <a:p>
            <a:pPr algn="ctr" defTabSz="609630">
              <a:lnSpc>
                <a:spcPts val="7919"/>
              </a:lnSpc>
              <a:spcBef>
                <a:spcPct val="0"/>
              </a:spcBef>
            </a:pPr>
            <a:r>
              <a:rPr lang="en-US" sz="4400" b="1" dirty="0">
                <a:solidFill>
                  <a:srgbClr val="92D050"/>
                </a:solidFill>
                <a:latin typeface="Open Sans Bold"/>
              </a:rPr>
              <a:t>Môn: </a:t>
            </a:r>
            <a:r>
              <a:rPr lang="vi-VN" sz="4400" b="1" dirty="0">
                <a:solidFill>
                  <a:srgbClr val="92D050"/>
                </a:solidFill>
                <a:latin typeface="Open Sans Bold"/>
              </a:rPr>
              <a:t>Đạo đức</a:t>
            </a:r>
            <a:endParaRPr lang="en-US" sz="4400" b="1" dirty="0">
              <a:solidFill>
                <a:srgbClr val="92D050"/>
              </a:solidFill>
              <a:latin typeface="Open Sans Bold"/>
            </a:endParaRPr>
          </a:p>
        </p:txBody>
      </p:sp>
      <p:sp>
        <p:nvSpPr>
          <p:cNvPr id="17" name="TextBox 17"/>
          <p:cNvSpPr txBox="1"/>
          <p:nvPr/>
        </p:nvSpPr>
        <p:spPr>
          <a:xfrm>
            <a:off x="3841804" y="4707994"/>
            <a:ext cx="4389509" cy="436338"/>
          </a:xfrm>
          <a:prstGeom prst="rect">
            <a:avLst/>
          </a:prstGeom>
        </p:spPr>
        <p:txBody>
          <a:bodyPr lIns="0" tIns="0" rIns="0" bIns="0" rtlCol="0" anchor="t">
            <a:spAutoFit/>
          </a:bodyPr>
          <a:lstStyle/>
          <a:p>
            <a:pPr algn="ctr" defTabSz="609630">
              <a:lnSpc>
                <a:spcPts val="3659"/>
              </a:lnSpc>
            </a:pPr>
            <a:r>
              <a:rPr lang="en-US" sz="2613" dirty="0" err="1">
                <a:solidFill>
                  <a:srgbClr val="000000"/>
                </a:solidFill>
                <a:latin typeface="Lobster"/>
              </a:rPr>
              <a:t>Năm</a:t>
            </a:r>
            <a:r>
              <a:rPr lang="en-US" sz="2613" dirty="0">
                <a:solidFill>
                  <a:srgbClr val="000000"/>
                </a:solidFill>
                <a:latin typeface="Lobster"/>
              </a:rPr>
              <a:t> </a:t>
            </a:r>
            <a:r>
              <a:rPr lang="en-US" sz="2613" dirty="0" err="1">
                <a:solidFill>
                  <a:srgbClr val="000000"/>
                </a:solidFill>
                <a:latin typeface="Lobster"/>
              </a:rPr>
              <a:t>học</a:t>
            </a:r>
            <a:r>
              <a:rPr lang="en-US" sz="2613" dirty="0">
                <a:solidFill>
                  <a:srgbClr val="000000"/>
                </a:solidFill>
                <a:latin typeface="Lobster"/>
              </a:rPr>
              <a:t> 2023 - 2024</a:t>
            </a:r>
          </a:p>
        </p:txBody>
      </p:sp>
      <p:pic>
        <p:nvPicPr>
          <p:cNvPr id="18" name="Picture 18"/>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flipH="1">
            <a:off x="3993322" y="5345818"/>
            <a:ext cx="1920126" cy="1377690"/>
          </a:xfrm>
          <a:prstGeom prst="rect">
            <a:avLst/>
          </a:prstGeom>
        </p:spPr>
      </p:pic>
      <p:pic>
        <p:nvPicPr>
          <p:cNvPr id="20" name="Picture 19" descr="A logo with a person holding a book&#10;&#10;Description automatically generated">
            <a:extLst>
              <a:ext uri="{FF2B5EF4-FFF2-40B4-BE49-F238E27FC236}">
                <a16:creationId xmlns:a16="http://schemas.microsoft.com/office/drawing/2014/main" id="{91CC14EC-984C-026B-99C0-1BCDE07CCF5C}"/>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632246" y="397373"/>
            <a:ext cx="1435706" cy="1435706"/>
          </a:xfrm>
          <a:prstGeom prst="rect">
            <a:avLst/>
          </a:prstGeom>
        </p:spPr>
      </p:pic>
      <p:sp>
        <p:nvSpPr>
          <p:cNvPr id="21" name="TextBox 16">
            <a:extLst>
              <a:ext uri="{FF2B5EF4-FFF2-40B4-BE49-F238E27FC236}">
                <a16:creationId xmlns:a16="http://schemas.microsoft.com/office/drawing/2014/main" id="{520550C4-7170-1A09-84B4-22E7148412DD}"/>
              </a:ext>
            </a:extLst>
          </p:cNvPr>
          <p:cNvSpPr txBox="1"/>
          <p:nvPr/>
        </p:nvSpPr>
        <p:spPr>
          <a:xfrm>
            <a:off x="1161794" y="2017524"/>
            <a:ext cx="10289764" cy="905504"/>
          </a:xfrm>
          <a:prstGeom prst="rect">
            <a:avLst/>
          </a:prstGeom>
        </p:spPr>
        <p:txBody>
          <a:bodyPr lIns="0" tIns="0" rIns="0" bIns="0" rtlCol="0" anchor="t">
            <a:spAutoFit/>
          </a:bodyPr>
          <a:lstStyle/>
          <a:p>
            <a:pPr algn="ctr" defTabSz="609630">
              <a:lnSpc>
                <a:spcPts val="7919"/>
              </a:lnSpc>
              <a:spcBef>
                <a:spcPct val="0"/>
              </a:spcBef>
            </a:pPr>
            <a:r>
              <a:rPr lang="en-US" sz="4400" dirty="0">
                <a:solidFill>
                  <a:srgbClr val="FF0000"/>
                </a:solidFill>
                <a:latin typeface="Open Sans Bold"/>
              </a:rPr>
              <a:t>KHỐI 4</a:t>
            </a:r>
          </a:p>
        </p:txBody>
      </p:sp>
      <p:sp>
        <p:nvSpPr>
          <p:cNvPr id="22" name="TextBox 17">
            <a:extLst>
              <a:ext uri="{FF2B5EF4-FFF2-40B4-BE49-F238E27FC236}">
                <a16:creationId xmlns:a16="http://schemas.microsoft.com/office/drawing/2014/main" id="{ED598F25-67D0-4330-F673-D44922373DD5}"/>
              </a:ext>
            </a:extLst>
          </p:cNvPr>
          <p:cNvSpPr txBox="1"/>
          <p:nvPr/>
        </p:nvSpPr>
        <p:spPr>
          <a:xfrm>
            <a:off x="3392488" y="453422"/>
            <a:ext cx="5407023" cy="436338"/>
          </a:xfrm>
          <a:prstGeom prst="rect">
            <a:avLst/>
          </a:prstGeom>
        </p:spPr>
        <p:txBody>
          <a:bodyPr wrap="square" lIns="0" tIns="0" rIns="0" bIns="0" rtlCol="0" anchor="t">
            <a:spAutoFit/>
          </a:bodyPr>
          <a:lstStyle/>
          <a:p>
            <a:pPr algn="ctr" defTabSz="609630">
              <a:lnSpc>
                <a:spcPts val="3659"/>
              </a:lnSpc>
            </a:pPr>
            <a:r>
              <a:rPr lang="en-US" sz="2613" dirty="0" err="1">
                <a:solidFill>
                  <a:srgbClr val="000000"/>
                </a:solidFill>
                <a:latin typeface="Lobster"/>
              </a:rPr>
              <a:t>Trường</a:t>
            </a:r>
            <a:r>
              <a:rPr lang="en-US" sz="2613" dirty="0">
                <a:solidFill>
                  <a:srgbClr val="000000"/>
                </a:solidFill>
                <a:latin typeface="Lobster"/>
              </a:rPr>
              <a:t> </a:t>
            </a:r>
            <a:r>
              <a:rPr lang="en-US" sz="2613" dirty="0" err="1">
                <a:solidFill>
                  <a:srgbClr val="000000"/>
                </a:solidFill>
                <a:latin typeface="Lobster"/>
              </a:rPr>
              <a:t>Tiểu</a:t>
            </a:r>
            <a:r>
              <a:rPr lang="en-US" sz="2613" dirty="0">
                <a:solidFill>
                  <a:srgbClr val="000000"/>
                </a:solidFill>
                <a:latin typeface="Lobster"/>
              </a:rPr>
              <a:t> </a:t>
            </a:r>
            <a:r>
              <a:rPr lang="en-US" sz="2613" dirty="0" err="1">
                <a:solidFill>
                  <a:srgbClr val="000000"/>
                </a:solidFill>
                <a:latin typeface="Lobster"/>
              </a:rPr>
              <a:t>học</a:t>
            </a:r>
            <a:r>
              <a:rPr lang="en-US" sz="2613" dirty="0">
                <a:solidFill>
                  <a:srgbClr val="000000"/>
                </a:solidFill>
                <a:latin typeface="Lobster"/>
              </a:rPr>
              <a:t> </a:t>
            </a:r>
            <a:r>
              <a:rPr lang="en-US" sz="2613" dirty="0" err="1">
                <a:solidFill>
                  <a:srgbClr val="000000"/>
                </a:solidFill>
                <a:latin typeface="Lobster"/>
              </a:rPr>
              <a:t>Nguyễn</a:t>
            </a:r>
            <a:r>
              <a:rPr lang="en-US" sz="2613" dirty="0">
                <a:solidFill>
                  <a:srgbClr val="000000"/>
                </a:solidFill>
                <a:latin typeface="Lobster"/>
              </a:rPr>
              <a:t> </a:t>
            </a:r>
            <a:r>
              <a:rPr lang="en-US" sz="2613" dirty="0" err="1">
                <a:solidFill>
                  <a:srgbClr val="000000"/>
                </a:solidFill>
                <a:latin typeface="Lobster"/>
              </a:rPr>
              <a:t>Bỉnh</a:t>
            </a:r>
            <a:r>
              <a:rPr lang="en-US" sz="2613" dirty="0">
                <a:solidFill>
                  <a:srgbClr val="000000"/>
                </a:solidFill>
                <a:latin typeface="Lobster"/>
              </a:rPr>
              <a:t> Khiêm</a:t>
            </a:r>
          </a:p>
        </p:txBody>
      </p:sp>
      <p:sp>
        <p:nvSpPr>
          <p:cNvPr id="9" name="TextBox 16">
            <a:extLst>
              <a:ext uri="{FF2B5EF4-FFF2-40B4-BE49-F238E27FC236}">
                <a16:creationId xmlns:a16="http://schemas.microsoft.com/office/drawing/2014/main" id="{D15085B2-8F7D-ACFE-AC48-5E55400CFD1D}"/>
              </a:ext>
            </a:extLst>
          </p:cNvPr>
          <p:cNvSpPr txBox="1"/>
          <p:nvPr/>
        </p:nvSpPr>
        <p:spPr>
          <a:xfrm>
            <a:off x="844680" y="3691165"/>
            <a:ext cx="10289764" cy="905504"/>
          </a:xfrm>
          <a:prstGeom prst="rect">
            <a:avLst/>
          </a:prstGeom>
        </p:spPr>
        <p:txBody>
          <a:bodyPr lIns="0" tIns="0" rIns="0" bIns="0" rtlCol="0" anchor="t">
            <a:spAutoFit/>
          </a:bodyPr>
          <a:lstStyle/>
          <a:p>
            <a:pPr algn="ctr" defTabSz="609630">
              <a:lnSpc>
                <a:spcPts val="7919"/>
              </a:lnSpc>
              <a:spcBef>
                <a:spcPct val="0"/>
              </a:spcBef>
            </a:pPr>
            <a:r>
              <a:rPr lang="en-US" sz="4400" b="1" dirty="0" err="1">
                <a:solidFill>
                  <a:srgbClr val="002060"/>
                </a:solidFill>
                <a:latin typeface="Open Sans Bold"/>
              </a:rPr>
              <a:t>Tên</a:t>
            </a:r>
            <a:r>
              <a:rPr lang="en-US" sz="4400" b="1" dirty="0">
                <a:solidFill>
                  <a:srgbClr val="002060"/>
                </a:solidFill>
                <a:latin typeface="Open Sans Bold"/>
              </a:rPr>
              <a:t> </a:t>
            </a:r>
            <a:r>
              <a:rPr lang="en-US" sz="4400" b="1" dirty="0" err="1">
                <a:solidFill>
                  <a:srgbClr val="002060"/>
                </a:solidFill>
                <a:latin typeface="Open Sans Bold"/>
              </a:rPr>
              <a:t>bài</a:t>
            </a:r>
            <a:r>
              <a:rPr lang="en-US" sz="4400" b="1" dirty="0">
                <a:solidFill>
                  <a:srgbClr val="002060"/>
                </a:solidFill>
                <a:latin typeface="Open Sans Bold"/>
              </a:rPr>
              <a:t>: </a:t>
            </a:r>
            <a:r>
              <a:rPr lang="vi-VN" sz="4400" b="1" dirty="0">
                <a:solidFill>
                  <a:srgbClr val="002060"/>
                </a:solidFill>
                <a:latin typeface="Open Sans Bold"/>
              </a:rPr>
              <a:t>Quý trọng đồng tiền</a:t>
            </a:r>
            <a:endParaRPr lang="en-US" sz="4400" b="1" dirty="0">
              <a:solidFill>
                <a:srgbClr val="002060"/>
              </a:solidFill>
              <a:latin typeface="Open Sans Bold"/>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background pattern&#10;&#10;Description automatically generated">
            <a:extLst>
              <a:ext uri="{FF2B5EF4-FFF2-40B4-BE49-F238E27FC236}">
                <a16:creationId xmlns:a16="http://schemas.microsoft.com/office/drawing/2014/main" id="{AC6100B8-F256-7B10-858D-265B5CCC76C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4" name="Picture 9">
            <a:extLst>
              <a:ext uri="{FF2B5EF4-FFF2-40B4-BE49-F238E27FC236}">
                <a16:creationId xmlns:a16="http://schemas.microsoft.com/office/drawing/2014/main" id="{7302EDF6-853D-DB9C-ED43-D44FBC3BEE1C}"/>
              </a:ext>
            </a:extLst>
          </p:cNvPr>
          <p:cNvPicPr>
            <a:picLocks noChangeAspect="1"/>
          </p:cNvPicPr>
          <p:nvPr/>
        </p:nvPicPr>
        <p:blipFill>
          <a:blip r:embed="rId3"/>
          <a:srcRect/>
          <a:stretch>
            <a:fillRect/>
          </a:stretch>
        </p:blipFill>
        <p:spPr>
          <a:xfrm>
            <a:off x="7723512" y="3706762"/>
            <a:ext cx="4468488" cy="3234068"/>
          </a:xfrm>
          <a:prstGeom prst="rect">
            <a:avLst/>
          </a:prstGeom>
        </p:spPr>
      </p:pic>
      <p:sp>
        <p:nvSpPr>
          <p:cNvPr id="7" name="Hình chữ nhật: Góc Tròn 12">
            <a:extLst>
              <a:ext uri="{FF2B5EF4-FFF2-40B4-BE49-F238E27FC236}">
                <a16:creationId xmlns:a16="http://schemas.microsoft.com/office/drawing/2014/main" id="{982CDFE0-3EDD-F511-6624-36656FDDF7E8}"/>
              </a:ext>
            </a:extLst>
          </p:cNvPr>
          <p:cNvSpPr/>
          <p:nvPr/>
        </p:nvSpPr>
        <p:spPr>
          <a:xfrm>
            <a:off x="230061" y="257176"/>
            <a:ext cx="7066089" cy="1506398"/>
          </a:xfrm>
          <a:custGeom>
            <a:avLst/>
            <a:gdLst>
              <a:gd name="connsiteX0" fmla="*/ 0 w 7066089"/>
              <a:gd name="connsiteY0" fmla="*/ 251071 h 1506398"/>
              <a:gd name="connsiteX1" fmla="*/ 623429 w 7066089"/>
              <a:gd name="connsiteY1" fmla="*/ 0 h 1506398"/>
              <a:gd name="connsiteX2" fmla="*/ 980896 w 7066089"/>
              <a:gd name="connsiteY2" fmla="*/ 0 h 1506398"/>
              <a:gd name="connsiteX3" fmla="*/ 1396555 w 7066089"/>
              <a:gd name="connsiteY3" fmla="*/ 0 h 1506398"/>
              <a:gd name="connsiteX4" fmla="*/ 1637638 w 7066089"/>
              <a:gd name="connsiteY4" fmla="*/ 0 h 1506398"/>
              <a:gd name="connsiteX5" fmla="*/ 2053297 w 7066089"/>
              <a:gd name="connsiteY5" fmla="*/ 0 h 1506398"/>
              <a:gd name="connsiteX6" fmla="*/ 2585341 w 7066089"/>
              <a:gd name="connsiteY6" fmla="*/ 0 h 1506398"/>
              <a:gd name="connsiteX7" fmla="*/ 3001000 w 7066089"/>
              <a:gd name="connsiteY7" fmla="*/ 0 h 1506398"/>
              <a:gd name="connsiteX8" fmla="*/ 3242664 w 7066089"/>
              <a:gd name="connsiteY8" fmla="*/ 0 h 1506398"/>
              <a:gd name="connsiteX9" fmla="*/ 3474851 w 7066089"/>
              <a:gd name="connsiteY9" fmla="*/ 0 h 1506398"/>
              <a:gd name="connsiteX10" fmla="*/ 3832318 w 7066089"/>
              <a:gd name="connsiteY10" fmla="*/ 0 h 1506398"/>
              <a:gd name="connsiteX11" fmla="*/ 4306170 w 7066089"/>
              <a:gd name="connsiteY11" fmla="*/ 0 h 1506398"/>
              <a:gd name="connsiteX12" fmla="*/ 4547253 w 7066089"/>
              <a:gd name="connsiteY12" fmla="*/ 0 h 1506398"/>
              <a:gd name="connsiteX13" fmla="*/ 4788335 w 7066089"/>
              <a:gd name="connsiteY13" fmla="*/ 0 h 1506398"/>
              <a:gd name="connsiteX14" fmla="*/ 5262186 w 7066089"/>
              <a:gd name="connsiteY14" fmla="*/ 0 h 1506398"/>
              <a:gd name="connsiteX15" fmla="*/ 5677845 w 7066089"/>
              <a:gd name="connsiteY15" fmla="*/ 0 h 1506398"/>
              <a:gd name="connsiteX16" fmla="*/ 5918927 w 7066089"/>
              <a:gd name="connsiteY16" fmla="*/ 0 h 1506398"/>
              <a:gd name="connsiteX17" fmla="*/ 6442658 w 7066089"/>
              <a:gd name="connsiteY17" fmla="*/ 0 h 1506398"/>
              <a:gd name="connsiteX18" fmla="*/ 7066088 w 7066089"/>
              <a:gd name="connsiteY18" fmla="*/ 251071 h 1506398"/>
              <a:gd name="connsiteX19" fmla="*/ 7066088 w 7066089"/>
              <a:gd name="connsiteY19" fmla="*/ 388318 h 1506398"/>
              <a:gd name="connsiteX20" fmla="*/ 7066088 w 7066089"/>
              <a:gd name="connsiteY20" fmla="*/ 535610 h 1506398"/>
              <a:gd name="connsiteX21" fmla="*/ 7066088 w 7066089"/>
              <a:gd name="connsiteY21" fmla="*/ 713028 h 1506398"/>
              <a:gd name="connsiteX22" fmla="*/ 7066088 w 7066089"/>
              <a:gd name="connsiteY22" fmla="*/ 890446 h 1506398"/>
              <a:gd name="connsiteX23" fmla="*/ 7066088 w 7066089"/>
              <a:gd name="connsiteY23" fmla="*/ 1057822 h 1506398"/>
              <a:gd name="connsiteX24" fmla="*/ 7066088 w 7066089"/>
              <a:gd name="connsiteY24" fmla="*/ 1255325 h 1506398"/>
              <a:gd name="connsiteX25" fmla="*/ 6442658 w 7066089"/>
              <a:gd name="connsiteY25" fmla="*/ 1506398 h 1506398"/>
              <a:gd name="connsiteX26" fmla="*/ 6026999 w 7066089"/>
              <a:gd name="connsiteY26" fmla="*/ 1506398 h 1506398"/>
              <a:gd name="connsiteX27" fmla="*/ 5669532 w 7066089"/>
              <a:gd name="connsiteY27" fmla="*/ 1506398 h 1506398"/>
              <a:gd name="connsiteX28" fmla="*/ 5137488 w 7066089"/>
              <a:gd name="connsiteY28" fmla="*/ 1506398 h 1506398"/>
              <a:gd name="connsiteX29" fmla="*/ 4721829 w 7066089"/>
              <a:gd name="connsiteY29" fmla="*/ 1506398 h 1506398"/>
              <a:gd name="connsiteX30" fmla="*/ 4247978 w 7066089"/>
              <a:gd name="connsiteY30" fmla="*/ 1506398 h 1506398"/>
              <a:gd name="connsiteX31" fmla="*/ 3948703 w 7066089"/>
              <a:gd name="connsiteY31" fmla="*/ 1506398 h 1506398"/>
              <a:gd name="connsiteX32" fmla="*/ 3474851 w 7066089"/>
              <a:gd name="connsiteY32" fmla="*/ 1506398 h 1506398"/>
              <a:gd name="connsiteX33" fmla="*/ 3219471 w 7066089"/>
              <a:gd name="connsiteY33" fmla="*/ 1506398 h 1506398"/>
              <a:gd name="connsiteX34" fmla="*/ 2942808 w 7066089"/>
              <a:gd name="connsiteY34" fmla="*/ 1506398 h 1506398"/>
              <a:gd name="connsiteX35" fmla="*/ 2643533 w 7066089"/>
              <a:gd name="connsiteY35" fmla="*/ 1506398 h 1506398"/>
              <a:gd name="connsiteX36" fmla="*/ 2286066 w 7066089"/>
              <a:gd name="connsiteY36" fmla="*/ 1506398 h 1506398"/>
              <a:gd name="connsiteX37" fmla="*/ 1986792 w 7066089"/>
              <a:gd name="connsiteY37" fmla="*/ 1506398 h 1506398"/>
              <a:gd name="connsiteX38" fmla="*/ 1571132 w 7066089"/>
              <a:gd name="connsiteY38" fmla="*/ 1506398 h 1506398"/>
              <a:gd name="connsiteX39" fmla="*/ 1039088 w 7066089"/>
              <a:gd name="connsiteY39" fmla="*/ 1506398 h 1506398"/>
              <a:gd name="connsiteX40" fmla="*/ 623429 w 7066089"/>
              <a:gd name="connsiteY40" fmla="*/ 1506398 h 1506398"/>
              <a:gd name="connsiteX41" fmla="*/ 0 w 7066089"/>
              <a:gd name="connsiteY41" fmla="*/ 1255325 h 1506398"/>
              <a:gd name="connsiteX42" fmla="*/ 0 w 7066089"/>
              <a:gd name="connsiteY42" fmla="*/ 1097992 h 1506398"/>
              <a:gd name="connsiteX43" fmla="*/ 0 w 7066089"/>
              <a:gd name="connsiteY43" fmla="*/ 940658 h 1506398"/>
              <a:gd name="connsiteX44" fmla="*/ 0 w 7066089"/>
              <a:gd name="connsiteY44" fmla="*/ 783326 h 1506398"/>
              <a:gd name="connsiteX45" fmla="*/ 0 w 7066089"/>
              <a:gd name="connsiteY45" fmla="*/ 625992 h 1506398"/>
              <a:gd name="connsiteX46" fmla="*/ 0 w 7066089"/>
              <a:gd name="connsiteY46" fmla="*/ 478701 h 1506398"/>
              <a:gd name="connsiteX47" fmla="*/ 0 w 7066089"/>
              <a:gd name="connsiteY47" fmla="*/ 251071 h 1506398"/>
              <a:gd name="connsiteX0" fmla="*/ 0 w 7066089"/>
              <a:gd name="connsiteY0" fmla="*/ 251071 h 1506398"/>
              <a:gd name="connsiteX1" fmla="*/ 623429 w 7066089"/>
              <a:gd name="connsiteY1" fmla="*/ 0 h 1506398"/>
              <a:gd name="connsiteX2" fmla="*/ 922704 w 7066089"/>
              <a:gd name="connsiteY2" fmla="*/ 0 h 1506398"/>
              <a:gd name="connsiteX3" fmla="*/ 1221978 w 7066089"/>
              <a:gd name="connsiteY3" fmla="*/ 0 h 1506398"/>
              <a:gd name="connsiteX4" fmla="*/ 1695830 w 7066089"/>
              <a:gd name="connsiteY4" fmla="*/ 0 h 1506398"/>
              <a:gd name="connsiteX5" fmla="*/ 2227874 w 7066089"/>
              <a:gd name="connsiteY5" fmla="*/ 0 h 1506398"/>
              <a:gd name="connsiteX6" fmla="*/ 2643533 w 7066089"/>
              <a:gd name="connsiteY6" fmla="*/ 0 h 1506398"/>
              <a:gd name="connsiteX7" fmla="*/ 3001000 w 7066089"/>
              <a:gd name="connsiteY7" fmla="*/ 0 h 1506398"/>
              <a:gd name="connsiteX8" fmla="*/ 3242082 w 7066089"/>
              <a:gd name="connsiteY8" fmla="*/ 0 h 1506398"/>
              <a:gd name="connsiteX9" fmla="*/ 3657741 w 7066089"/>
              <a:gd name="connsiteY9" fmla="*/ 0 h 1506398"/>
              <a:gd name="connsiteX10" fmla="*/ 4073401 w 7066089"/>
              <a:gd name="connsiteY10" fmla="*/ 0 h 1506398"/>
              <a:gd name="connsiteX11" fmla="*/ 4372676 w 7066089"/>
              <a:gd name="connsiteY11" fmla="*/ 0 h 1506398"/>
              <a:gd name="connsiteX12" fmla="*/ 4613758 w 7066089"/>
              <a:gd name="connsiteY12" fmla="*/ 0 h 1506398"/>
              <a:gd name="connsiteX13" fmla="*/ 4854840 w 7066089"/>
              <a:gd name="connsiteY13" fmla="*/ 0 h 1506398"/>
              <a:gd name="connsiteX14" fmla="*/ 5386883 w 7066089"/>
              <a:gd name="connsiteY14" fmla="*/ 0 h 1506398"/>
              <a:gd name="connsiteX15" fmla="*/ 5744351 w 7066089"/>
              <a:gd name="connsiteY15" fmla="*/ 0 h 1506398"/>
              <a:gd name="connsiteX16" fmla="*/ 6043625 w 7066089"/>
              <a:gd name="connsiteY16" fmla="*/ 0 h 1506398"/>
              <a:gd name="connsiteX17" fmla="*/ 6442658 w 7066089"/>
              <a:gd name="connsiteY17" fmla="*/ 0 h 1506398"/>
              <a:gd name="connsiteX18" fmla="*/ 7066088 w 7066089"/>
              <a:gd name="connsiteY18" fmla="*/ 251071 h 1506398"/>
              <a:gd name="connsiteX19" fmla="*/ 7066088 w 7066089"/>
              <a:gd name="connsiteY19" fmla="*/ 438531 h 1506398"/>
              <a:gd name="connsiteX20" fmla="*/ 7066088 w 7066089"/>
              <a:gd name="connsiteY20" fmla="*/ 625992 h 1506398"/>
              <a:gd name="connsiteX21" fmla="*/ 7066088 w 7066089"/>
              <a:gd name="connsiteY21" fmla="*/ 773283 h 1506398"/>
              <a:gd name="connsiteX22" fmla="*/ 7066088 w 7066089"/>
              <a:gd name="connsiteY22" fmla="*/ 950702 h 1506398"/>
              <a:gd name="connsiteX23" fmla="*/ 7066088 w 7066089"/>
              <a:gd name="connsiteY23" fmla="*/ 1087950 h 1506398"/>
              <a:gd name="connsiteX24" fmla="*/ 7066088 w 7066089"/>
              <a:gd name="connsiteY24" fmla="*/ 1255325 h 1506398"/>
              <a:gd name="connsiteX25" fmla="*/ 6442658 w 7066089"/>
              <a:gd name="connsiteY25" fmla="*/ 1506398 h 1506398"/>
              <a:gd name="connsiteX26" fmla="*/ 6085191 w 7066089"/>
              <a:gd name="connsiteY26" fmla="*/ 1506398 h 1506398"/>
              <a:gd name="connsiteX27" fmla="*/ 5862481 w 7066089"/>
              <a:gd name="connsiteY27" fmla="*/ 1506398 h 1506398"/>
              <a:gd name="connsiteX28" fmla="*/ 5611339 w 7066089"/>
              <a:gd name="connsiteY28" fmla="*/ 1506398 h 1506398"/>
              <a:gd name="connsiteX29" fmla="*/ 5253873 w 7066089"/>
              <a:gd name="connsiteY29" fmla="*/ 1506398 h 1506398"/>
              <a:gd name="connsiteX30" fmla="*/ 4721829 w 7066089"/>
              <a:gd name="connsiteY30" fmla="*/ 1506398 h 1506398"/>
              <a:gd name="connsiteX31" fmla="*/ 4480747 w 7066089"/>
              <a:gd name="connsiteY31" fmla="*/ 1506398 h 1506398"/>
              <a:gd name="connsiteX32" fmla="*/ 4181472 w 7066089"/>
              <a:gd name="connsiteY32" fmla="*/ 1506398 h 1506398"/>
              <a:gd name="connsiteX33" fmla="*/ 3765813 w 7066089"/>
              <a:gd name="connsiteY33" fmla="*/ 1506398 h 1506398"/>
              <a:gd name="connsiteX34" fmla="*/ 3408346 w 7066089"/>
              <a:gd name="connsiteY34" fmla="*/ 1506398 h 1506398"/>
              <a:gd name="connsiteX35" fmla="*/ 3109071 w 7066089"/>
              <a:gd name="connsiteY35" fmla="*/ 1506398 h 1506398"/>
              <a:gd name="connsiteX36" fmla="*/ 2577028 w 7066089"/>
              <a:gd name="connsiteY36" fmla="*/ 1506398 h 1506398"/>
              <a:gd name="connsiteX37" fmla="*/ 2335946 w 7066089"/>
              <a:gd name="connsiteY37" fmla="*/ 1506398 h 1506398"/>
              <a:gd name="connsiteX38" fmla="*/ 2036670 w 7066089"/>
              <a:gd name="connsiteY38" fmla="*/ 1506398 h 1506398"/>
              <a:gd name="connsiteX39" fmla="*/ 1795588 w 7066089"/>
              <a:gd name="connsiteY39" fmla="*/ 1506398 h 1506398"/>
              <a:gd name="connsiteX40" fmla="*/ 1549186 w 7066089"/>
              <a:gd name="connsiteY40" fmla="*/ 1506398 h 1506398"/>
              <a:gd name="connsiteX41" fmla="*/ 1321737 w 7066089"/>
              <a:gd name="connsiteY41" fmla="*/ 1506398 h 1506398"/>
              <a:gd name="connsiteX42" fmla="*/ 993533 w 7066089"/>
              <a:gd name="connsiteY42" fmla="*/ 1506398 h 1506398"/>
              <a:gd name="connsiteX43" fmla="*/ 623429 w 7066089"/>
              <a:gd name="connsiteY43" fmla="*/ 1506398 h 1506398"/>
              <a:gd name="connsiteX44" fmla="*/ 0 w 7066089"/>
              <a:gd name="connsiteY44" fmla="*/ 1255325 h 1506398"/>
              <a:gd name="connsiteX45" fmla="*/ 0 w 7066089"/>
              <a:gd name="connsiteY45" fmla="*/ 1087950 h 1506398"/>
              <a:gd name="connsiteX46" fmla="*/ 0 w 7066089"/>
              <a:gd name="connsiteY46" fmla="*/ 930616 h 1506398"/>
              <a:gd name="connsiteX47" fmla="*/ 0 w 7066089"/>
              <a:gd name="connsiteY47" fmla="*/ 763240 h 1506398"/>
              <a:gd name="connsiteX48" fmla="*/ 0 w 7066089"/>
              <a:gd name="connsiteY48" fmla="*/ 585822 h 1506398"/>
              <a:gd name="connsiteX49" fmla="*/ 0 w 7066089"/>
              <a:gd name="connsiteY49" fmla="*/ 438531 h 1506398"/>
              <a:gd name="connsiteX50" fmla="*/ 0 w 7066089"/>
              <a:gd name="connsiteY50" fmla="*/ 251071 h 1506398"/>
              <a:gd name="connsiteX0" fmla="*/ 0 w 7066089"/>
              <a:gd name="connsiteY0" fmla="*/ 251071 h 1506398"/>
              <a:gd name="connsiteX1" fmla="*/ 623429 w 7066089"/>
              <a:gd name="connsiteY1" fmla="*/ 0 h 1506398"/>
              <a:gd name="connsiteX2" fmla="*/ 980896 w 7066089"/>
              <a:gd name="connsiteY2" fmla="*/ 0 h 1506398"/>
              <a:gd name="connsiteX3" fmla="*/ 1396555 w 7066089"/>
              <a:gd name="connsiteY3" fmla="*/ 0 h 1506398"/>
              <a:gd name="connsiteX4" fmla="*/ 1637638 w 7066089"/>
              <a:gd name="connsiteY4" fmla="*/ 0 h 1506398"/>
              <a:gd name="connsiteX5" fmla="*/ 2053297 w 7066089"/>
              <a:gd name="connsiteY5" fmla="*/ 0 h 1506398"/>
              <a:gd name="connsiteX6" fmla="*/ 2585341 w 7066089"/>
              <a:gd name="connsiteY6" fmla="*/ 0 h 1506398"/>
              <a:gd name="connsiteX7" fmla="*/ 3001000 w 7066089"/>
              <a:gd name="connsiteY7" fmla="*/ 0 h 1506398"/>
              <a:gd name="connsiteX8" fmla="*/ 3247403 w 7066089"/>
              <a:gd name="connsiteY8" fmla="*/ 0 h 1506398"/>
              <a:gd name="connsiteX9" fmla="*/ 3474851 w 7066089"/>
              <a:gd name="connsiteY9" fmla="*/ 0 h 1506398"/>
              <a:gd name="connsiteX10" fmla="*/ 3832318 w 7066089"/>
              <a:gd name="connsiteY10" fmla="*/ 0 h 1506398"/>
              <a:gd name="connsiteX11" fmla="*/ 4306170 w 7066089"/>
              <a:gd name="connsiteY11" fmla="*/ 0 h 1506398"/>
              <a:gd name="connsiteX12" fmla="*/ 4547253 w 7066089"/>
              <a:gd name="connsiteY12" fmla="*/ 0 h 1506398"/>
              <a:gd name="connsiteX13" fmla="*/ 4788335 w 7066089"/>
              <a:gd name="connsiteY13" fmla="*/ 0 h 1506398"/>
              <a:gd name="connsiteX14" fmla="*/ 5262186 w 7066089"/>
              <a:gd name="connsiteY14" fmla="*/ 0 h 1506398"/>
              <a:gd name="connsiteX15" fmla="*/ 5677845 w 7066089"/>
              <a:gd name="connsiteY15" fmla="*/ 0 h 1506398"/>
              <a:gd name="connsiteX16" fmla="*/ 5918927 w 7066089"/>
              <a:gd name="connsiteY16" fmla="*/ 0 h 1506398"/>
              <a:gd name="connsiteX17" fmla="*/ 6442658 w 7066089"/>
              <a:gd name="connsiteY17" fmla="*/ 0 h 1506398"/>
              <a:gd name="connsiteX18" fmla="*/ 7066088 w 7066089"/>
              <a:gd name="connsiteY18" fmla="*/ 251071 h 1506398"/>
              <a:gd name="connsiteX19" fmla="*/ 7066088 w 7066089"/>
              <a:gd name="connsiteY19" fmla="*/ 388318 h 1506398"/>
              <a:gd name="connsiteX20" fmla="*/ 7066088 w 7066089"/>
              <a:gd name="connsiteY20" fmla="*/ 535610 h 1506398"/>
              <a:gd name="connsiteX21" fmla="*/ 7066088 w 7066089"/>
              <a:gd name="connsiteY21" fmla="*/ 713028 h 1506398"/>
              <a:gd name="connsiteX22" fmla="*/ 7066088 w 7066089"/>
              <a:gd name="connsiteY22" fmla="*/ 890446 h 1506398"/>
              <a:gd name="connsiteX23" fmla="*/ 7066088 w 7066089"/>
              <a:gd name="connsiteY23" fmla="*/ 1057822 h 1506398"/>
              <a:gd name="connsiteX24" fmla="*/ 7066088 w 7066089"/>
              <a:gd name="connsiteY24" fmla="*/ 1255325 h 1506398"/>
              <a:gd name="connsiteX25" fmla="*/ 6442658 w 7066089"/>
              <a:gd name="connsiteY25" fmla="*/ 1506398 h 1506398"/>
              <a:gd name="connsiteX26" fmla="*/ 6026999 w 7066089"/>
              <a:gd name="connsiteY26" fmla="*/ 1506398 h 1506398"/>
              <a:gd name="connsiteX27" fmla="*/ 5669532 w 7066089"/>
              <a:gd name="connsiteY27" fmla="*/ 1506398 h 1506398"/>
              <a:gd name="connsiteX28" fmla="*/ 5137488 w 7066089"/>
              <a:gd name="connsiteY28" fmla="*/ 1506398 h 1506398"/>
              <a:gd name="connsiteX29" fmla="*/ 4721829 w 7066089"/>
              <a:gd name="connsiteY29" fmla="*/ 1506398 h 1506398"/>
              <a:gd name="connsiteX30" fmla="*/ 4247978 w 7066089"/>
              <a:gd name="connsiteY30" fmla="*/ 1506398 h 1506398"/>
              <a:gd name="connsiteX31" fmla="*/ 3948703 w 7066089"/>
              <a:gd name="connsiteY31" fmla="*/ 1506398 h 1506398"/>
              <a:gd name="connsiteX32" fmla="*/ 3474851 w 7066089"/>
              <a:gd name="connsiteY32" fmla="*/ 1506398 h 1506398"/>
              <a:gd name="connsiteX33" fmla="*/ 2942808 w 7066089"/>
              <a:gd name="connsiteY33" fmla="*/ 1506398 h 1506398"/>
              <a:gd name="connsiteX34" fmla="*/ 2643533 w 7066089"/>
              <a:gd name="connsiteY34" fmla="*/ 1506398 h 1506398"/>
              <a:gd name="connsiteX35" fmla="*/ 2286066 w 7066089"/>
              <a:gd name="connsiteY35" fmla="*/ 1506398 h 1506398"/>
              <a:gd name="connsiteX36" fmla="*/ 1986792 w 7066089"/>
              <a:gd name="connsiteY36" fmla="*/ 1506398 h 1506398"/>
              <a:gd name="connsiteX37" fmla="*/ 1571132 w 7066089"/>
              <a:gd name="connsiteY37" fmla="*/ 1506398 h 1506398"/>
              <a:gd name="connsiteX38" fmla="*/ 1039088 w 7066089"/>
              <a:gd name="connsiteY38" fmla="*/ 1506398 h 1506398"/>
              <a:gd name="connsiteX39" fmla="*/ 623429 w 7066089"/>
              <a:gd name="connsiteY39" fmla="*/ 1506398 h 1506398"/>
              <a:gd name="connsiteX40" fmla="*/ 0 w 7066089"/>
              <a:gd name="connsiteY40" fmla="*/ 1255325 h 1506398"/>
              <a:gd name="connsiteX41" fmla="*/ 0 w 7066089"/>
              <a:gd name="connsiteY41" fmla="*/ 1097992 h 1506398"/>
              <a:gd name="connsiteX42" fmla="*/ 0 w 7066089"/>
              <a:gd name="connsiteY42" fmla="*/ 940658 h 1506398"/>
              <a:gd name="connsiteX43" fmla="*/ 0 w 7066089"/>
              <a:gd name="connsiteY43" fmla="*/ 783326 h 1506398"/>
              <a:gd name="connsiteX44" fmla="*/ 0 w 7066089"/>
              <a:gd name="connsiteY44" fmla="*/ 625992 h 1506398"/>
              <a:gd name="connsiteX45" fmla="*/ 0 w 7066089"/>
              <a:gd name="connsiteY45" fmla="*/ 478701 h 1506398"/>
              <a:gd name="connsiteX46" fmla="*/ 0 w 7066089"/>
              <a:gd name="connsiteY46" fmla="*/ 251071 h 1506398"/>
              <a:gd name="connsiteX0" fmla="*/ 0 w 7066089"/>
              <a:gd name="connsiteY0" fmla="*/ 251071 h 1506398"/>
              <a:gd name="connsiteX1" fmla="*/ 623429 w 7066089"/>
              <a:gd name="connsiteY1" fmla="*/ 0 h 1506398"/>
              <a:gd name="connsiteX2" fmla="*/ 980896 w 7066089"/>
              <a:gd name="connsiteY2" fmla="*/ 0 h 1506398"/>
              <a:gd name="connsiteX3" fmla="*/ 1396555 w 7066089"/>
              <a:gd name="connsiteY3" fmla="*/ 0 h 1506398"/>
              <a:gd name="connsiteX4" fmla="*/ 1637638 w 7066089"/>
              <a:gd name="connsiteY4" fmla="*/ 0 h 1506398"/>
              <a:gd name="connsiteX5" fmla="*/ 2053297 w 7066089"/>
              <a:gd name="connsiteY5" fmla="*/ 0 h 1506398"/>
              <a:gd name="connsiteX6" fmla="*/ 2585341 w 7066089"/>
              <a:gd name="connsiteY6" fmla="*/ 0 h 1506398"/>
              <a:gd name="connsiteX7" fmla="*/ 3001000 w 7066089"/>
              <a:gd name="connsiteY7" fmla="*/ 0 h 1506398"/>
              <a:gd name="connsiteX8" fmla="*/ 3242664 w 7066089"/>
              <a:gd name="connsiteY8" fmla="*/ 0 h 1506398"/>
              <a:gd name="connsiteX9" fmla="*/ 3474851 w 7066089"/>
              <a:gd name="connsiteY9" fmla="*/ 0 h 1506398"/>
              <a:gd name="connsiteX10" fmla="*/ 3832318 w 7066089"/>
              <a:gd name="connsiteY10" fmla="*/ 0 h 1506398"/>
              <a:gd name="connsiteX11" fmla="*/ 4306170 w 7066089"/>
              <a:gd name="connsiteY11" fmla="*/ 0 h 1506398"/>
              <a:gd name="connsiteX12" fmla="*/ 4547253 w 7066089"/>
              <a:gd name="connsiteY12" fmla="*/ 0 h 1506398"/>
              <a:gd name="connsiteX13" fmla="*/ 4788335 w 7066089"/>
              <a:gd name="connsiteY13" fmla="*/ 0 h 1506398"/>
              <a:gd name="connsiteX14" fmla="*/ 5262186 w 7066089"/>
              <a:gd name="connsiteY14" fmla="*/ 0 h 1506398"/>
              <a:gd name="connsiteX15" fmla="*/ 5677845 w 7066089"/>
              <a:gd name="connsiteY15" fmla="*/ 0 h 1506398"/>
              <a:gd name="connsiteX16" fmla="*/ 5918927 w 7066089"/>
              <a:gd name="connsiteY16" fmla="*/ 0 h 1506398"/>
              <a:gd name="connsiteX17" fmla="*/ 6442658 w 7066089"/>
              <a:gd name="connsiteY17" fmla="*/ 0 h 1506398"/>
              <a:gd name="connsiteX18" fmla="*/ 7066088 w 7066089"/>
              <a:gd name="connsiteY18" fmla="*/ 251071 h 1506398"/>
              <a:gd name="connsiteX19" fmla="*/ 7066088 w 7066089"/>
              <a:gd name="connsiteY19" fmla="*/ 388318 h 1506398"/>
              <a:gd name="connsiteX20" fmla="*/ 7066088 w 7066089"/>
              <a:gd name="connsiteY20" fmla="*/ 535610 h 1506398"/>
              <a:gd name="connsiteX21" fmla="*/ 7066088 w 7066089"/>
              <a:gd name="connsiteY21" fmla="*/ 713028 h 1506398"/>
              <a:gd name="connsiteX22" fmla="*/ 7066088 w 7066089"/>
              <a:gd name="connsiteY22" fmla="*/ 890446 h 1506398"/>
              <a:gd name="connsiteX23" fmla="*/ 7066088 w 7066089"/>
              <a:gd name="connsiteY23" fmla="*/ 1057822 h 1506398"/>
              <a:gd name="connsiteX24" fmla="*/ 7066088 w 7066089"/>
              <a:gd name="connsiteY24" fmla="*/ 1255325 h 1506398"/>
              <a:gd name="connsiteX25" fmla="*/ 6442658 w 7066089"/>
              <a:gd name="connsiteY25" fmla="*/ 1506398 h 1506398"/>
              <a:gd name="connsiteX26" fmla="*/ 6026999 w 7066089"/>
              <a:gd name="connsiteY26" fmla="*/ 1506398 h 1506398"/>
              <a:gd name="connsiteX27" fmla="*/ 5669532 w 7066089"/>
              <a:gd name="connsiteY27" fmla="*/ 1506398 h 1506398"/>
              <a:gd name="connsiteX28" fmla="*/ 5137488 w 7066089"/>
              <a:gd name="connsiteY28" fmla="*/ 1506398 h 1506398"/>
              <a:gd name="connsiteX29" fmla="*/ 4721829 w 7066089"/>
              <a:gd name="connsiteY29" fmla="*/ 1506398 h 1506398"/>
              <a:gd name="connsiteX30" fmla="*/ 4247978 w 7066089"/>
              <a:gd name="connsiteY30" fmla="*/ 1506398 h 1506398"/>
              <a:gd name="connsiteX31" fmla="*/ 3948703 w 7066089"/>
              <a:gd name="connsiteY31" fmla="*/ 1506398 h 1506398"/>
              <a:gd name="connsiteX32" fmla="*/ 3474851 w 7066089"/>
              <a:gd name="connsiteY32" fmla="*/ 1506398 h 1506398"/>
              <a:gd name="connsiteX33" fmla="*/ 3224791 w 7066089"/>
              <a:gd name="connsiteY33" fmla="*/ 1506398 h 1506398"/>
              <a:gd name="connsiteX34" fmla="*/ 2942808 w 7066089"/>
              <a:gd name="connsiteY34" fmla="*/ 1506398 h 1506398"/>
              <a:gd name="connsiteX35" fmla="*/ 2643533 w 7066089"/>
              <a:gd name="connsiteY35" fmla="*/ 1506398 h 1506398"/>
              <a:gd name="connsiteX36" fmla="*/ 2286066 w 7066089"/>
              <a:gd name="connsiteY36" fmla="*/ 1506398 h 1506398"/>
              <a:gd name="connsiteX37" fmla="*/ 1986792 w 7066089"/>
              <a:gd name="connsiteY37" fmla="*/ 1506398 h 1506398"/>
              <a:gd name="connsiteX38" fmla="*/ 1571132 w 7066089"/>
              <a:gd name="connsiteY38" fmla="*/ 1506398 h 1506398"/>
              <a:gd name="connsiteX39" fmla="*/ 1039088 w 7066089"/>
              <a:gd name="connsiteY39" fmla="*/ 1506398 h 1506398"/>
              <a:gd name="connsiteX40" fmla="*/ 623429 w 7066089"/>
              <a:gd name="connsiteY40" fmla="*/ 1506398 h 1506398"/>
              <a:gd name="connsiteX41" fmla="*/ 0 w 7066089"/>
              <a:gd name="connsiteY41" fmla="*/ 1255325 h 1506398"/>
              <a:gd name="connsiteX42" fmla="*/ 0 w 7066089"/>
              <a:gd name="connsiteY42" fmla="*/ 1097992 h 1506398"/>
              <a:gd name="connsiteX43" fmla="*/ 0 w 7066089"/>
              <a:gd name="connsiteY43" fmla="*/ 940658 h 1506398"/>
              <a:gd name="connsiteX44" fmla="*/ 0 w 7066089"/>
              <a:gd name="connsiteY44" fmla="*/ 783326 h 1506398"/>
              <a:gd name="connsiteX45" fmla="*/ 0 w 7066089"/>
              <a:gd name="connsiteY45" fmla="*/ 625992 h 1506398"/>
              <a:gd name="connsiteX46" fmla="*/ 0 w 7066089"/>
              <a:gd name="connsiteY46" fmla="*/ 478701 h 1506398"/>
              <a:gd name="connsiteX47" fmla="*/ 0 w 7066089"/>
              <a:gd name="connsiteY47" fmla="*/ 251071 h 1506398"/>
              <a:gd name="connsiteX0" fmla="*/ 0 w 7066089"/>
              <a:gd name="connsiteY0" fmla="*/ 251071 h 1506398"/>
              <a:gd name="connsiteX1" fmla="*/ 623429 w 7066089"/>
              <a:gd name="connsiteY1" fmla="*/ 0 h 1506398"/>
              <a:gd name="connsiteX2" fmla="*/ 980896 w 7066089"/>
              <a:gd name="connsiteY2" fmla="*/ 0 h 1506398"/>
              <a:gd name="connsiteX3" fmla="*/ 1396555 w 7066089"/>
              <a:gd name="connsiteY3" fmla="*/ 0 h 1506398"/>
              <a:gd name="connsiteX4" fmla="*/ 1637638 w 7066089"/>
              <a:gd name="connsiteY4" fmla="*/ 0 h 1506398"/>
              <a:gd name="connsiteX5" fmla="*/ 2053297 w 7066089"/>
              <a:gd name="connsiteY5" fmla="*/ 0 h 1506398"/>
              <a:gd name="connsiteX6" fmla="*/ 2585341 w 7066089"/>
              <a:gd name="connsiteY6" fmla="*/ 0 h 1506398"/>
              <a:gd name="connsiteX7" fmla="*/ 3001000 w 7066089"/>
              <a:gd name="connsiteY7" fmla="*/ 0 h 1506398"/>
              <a:gd name="connsiteX8" fmla="*/ 3242664 w 7066089"/>
              <a:gd name="connsiteY8" fmla="*/ 0 h 1506398"/>
              <a:gd name="connsiteX9" fmla="*/ 3474851 w 7066089"/>
              <a:gd name="connsiteY9" fmla="*/ 0 h 1506398"/>
              <a:gd name="connsiteX10" fmla="*/ 3832318 w 7066089"/>
              <a:gd name="connsiteY10" fmla="*/ 0 h 1506398"/>
              <a:gd name="connsiteX11" fmla="*/ 4306170 w 7066089"/>
              <a:gd name="connsiteY11" fmla="*/ 0 h 1506398"/>
              <a:gd name="connsiteX12" fmla="*/ 4547253 w 7066089"/>
              <a:gd name="connsiteY12" fmla="*/ 0 h 1506398"/>
              <a:gd name="connsiteX13" fmla="*/ 4788335 w 7066089"/>
              <a:gd name="connsiteY13" fmla="*/ 0 h 1506398"/>
              <a:gd name="connsiteX14" fmla="*/ 5262186 w 7066089"/>
              <a:gd name="connsiteY14" fmla="*/ 0 h 1506398"/>
              <a:gd name="connsiteX15" fmla="*/ 5677845 w 7066089"/>
              <a:gd name="connsiteY15" fmla="*/ 0 h 1506398"/>
              <a:gd name="connsiteX16" fmla="*/ 5918927 w 7066089"/>
              <a:gd name="connsiteY16" fmla="*/ 0 h 1506398"/>
              <a:gd name="connsiteX17" fmla="*/ 6442658 w 7066089"/>
              <a:gd name="connsiteY17" fmla="*/ 0 h 1506398"/>
              <a:gd name="connsiteX18" fmla="*/ 7066088 w 7066089"/>
              <a:gd name="connsiteY18" fmla="*/ 251071 h 1506398"/>
              <a:gd name="connsiteX19" fmla="*/ 7066088 w 7066089"/>
              <a:gd name="connsiteY19" fmla="*/ 388318 h 1506398"/>
              <a:gd name="connsiteX20" fmla="*/ 7066088 w 7066089"/>
              <a:gd name="connsiteY20" fmla="*/ 535610 h 1506398"/>
              <a:gd name="connsiteX21" fmla="*/ 7066088 w 7066089"/>
              <a:gd name="connsiteY21" fmla="*/ 713028 h 1506398"/>
              <a:gd name="connsiteX22" fmla="*/ 7066088 w 7066089"/>
              <a:gd name="connsiteY22" fmla="*/ 890446 h 1506398"/>
              <a:gd name="connsiteX23" fmla="*/ 7066088 w 7066089"/>
              <a:gd name="connsiteY23" fmla="*/ 1057822 h 1506398"/>
              <a:gd name="connsiteX24" fmla="*/ 7066088 w 7066089"/>
              <a:gd name="connsiteY24" fmla="*/ 1255325 h 1506398"/>
              <a:gd name="connsiteX25" fmla="*/ 6442658 w 7066089"/>
              <a:gd name="connsiteY25" fmla="*/ 1506398 h 1506398"/>
              <a:gd name="connsiteX26" fmla="*/ 6026999 w 7066089"/>
              <a:gd name="connsiteY26" fmla="*/ 1506398 h 1506398"/>
              <a:gd name="connsiteX27" fmla="*/ 5669532 w 7066089"/>
              <a:gd name="connsiteY27" fmla="*/ 1506398 h 1506398"/>
              <a:gd name="connsiteX28" fmla="*/ 5137488 w 7066089"/>
              <a:gd name="connsiteY28" fmla="*/ 1506398 h 1506398"/>
              <a:gd name="connsiteX29" fmla="*/ 4721829 w 7066089"/>
              <a:gd name="connsiteY29" fmla="*/ 1506398 h 1506398"/>
              <a:gd name="connsiteX30" fmla="*/ 4247978 w 7066089"/>
              <a:gd name="connsiteY30" fmla="*/ 1506398 h 1506398"/>
              <a:gd name="connsiteX31" fmla="*/ 3948703 w 7066089"/>
              <a:gd name="connsiteY31" fmla="*/ 1506398 h 1506398"/>
              <a:gd name="connsiteX32" fmla="*/ 3474851 w 7066089"/>
              <a:gd name="connsiteY32" fmla="*/ 1506398 h 1506398"/>
              <a:gd name="connsiteX33" fmla="*/ 3219471 w 7066089"/>
              <a:gd name="connsiteY33" fmla="*/ 1506398 h 1506398"/>
              <a:gd name="connsiteX34" fmla="*/ 2942808 w 7066089"/>
              <a:gd name="connsiteY34" fmla="*/ 1506398 h 1506398"/>
              <a:gd name="connsiteX35" fmla="*/ 2643533 w 7066089"/>
              <a:gd name="connsiteY35" fmla="*/ 1506398 h 1506398"/>
              <a:gd name="connsiteX36" fmla="*/ 2286066 w 7066089"/>
              <a:gd name="connsiteY36" fmla="*/ 1506398 h 1506398"/>
              <a:gd name="connsiteX37" fmla="*/ 1986792 w 7066089"/>
              <a:gd name="connsiteY37" fmla="*/ 1506398 h 1506398"/>
              <a:gd name="connsiteX38" fmla="*/ 1571132 w 7066089"/>
              <a:gd name="connsiteY38" fmla="*/ 1506398 h 1506398"/>
              <a:gd name="connsiteX39" fmla="*/ 1039088 w 7066089"/>
              <a:gd name="connsiteY39" fmla="*/ 1506398 h 1506398"/>
              <a:gd name="connsiteX40" fmla="*/ 623429 w 7066089"/>
              <a:gd name="connsiteY40" fmla="*/ 1506398 h 1506398"/>
              <a:gd name="connsiteX41" fmla="*/ 0 w 7066089"/>
              <a:gd name="connsiteY41" fmla="*/ 1255325 h 1506398"/>
              <a:gd name="connsiteX42" fmla="*/ 0 w 7066089"/>
              <a:gd name="connsiteY42" fmla="*/ 1097992 h 1506398"/>
              <a:gd name="connsiteX43" fmla="*/ 0 w 7066089"/>
              <a:gd name="connsiteY43" fmla="*/ 940658 h 1506398"/>
              <a:gd name="connsiteX44" fmla="*/ 0 w 7066089"/>
              <a:gd name="connsiteY44" fmla="*/ 783326 h 1506398"/>
              <a:gd name="connsiteX45" fmla="*/ 0 w 7066089"/>
              <a:gd name="connsiteY45" fmla="*/ 625992 h 1506398"/>
              <a:gd name="connsiteX46" fmla="*/ 0 w 7066089"/>
              <a:gd name="connsiteY46" fmla="*/ 478701 h 1506398"/>
              <a:gd name="connsiteX47" fmla="*/ 0 w 7066089"/>
              <a:gd name="connsiteY47" fmla="*/ 251071 h 1506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7066089" h="1506398" fill="none" extrusionOk="0">
                <a:moveTo>
                  <a:pt x="0" y="251071"/>
                </a:moveTo>
                <a:cubicBezTo>
                  <a:pt x="10314" y="8580"/>
                  <a:pt x="223187" y="-276574"/>
                  <a:pt x="623429" y="0"/>
                </a:cubicBezTo>
                <a:cubicBezTo>
                  <a:pt x="740150" y="-41796"/>
                  <a:pt x="839438" y="-30944"/>
                  <a:pt x="980896" y="0"/>
                </a:cubicBezTo>
                <a:cubicBezTo>
                  <a:pt x="1133464" y="-4787"/>
                  <a:pt x="1263653" y="-43592"/>
                  <a:pt x="1396555" y="0"/>
                </a:cubicBezTo>
                <a:cubicBezTo>
                  <a:pt x="1498922" y="7958"/>
                  <a:pt x="1577221" y="222"/>
                  <a:pt x="1637638" y="0"/>
                </a:cubicBezTo>
                <a:cubicBezTo>
                  <a:pt x="1809710" y="-39302"/>
                  <a:pt x="1904970" y="-41331"/>
                  <a:pt x="2053297" y="0"/>
                </a:cubicBezTo>
                <a:cubicBezTo>
                  <a:pt x="2156032" y="-39818"/>
                  <a:pt x="2299624" y="-50080"/>
                  <a:pt x="2585341" y="0"/>
                </a:cubicBezTo>
                <a:cubicBezTo>
                  <a:pt x="2837845" y="-8057"/>
                  <a:pt x="2848084" y="-3042"/>
                  <a:pt x="3001000" y="0"/>
                </a:cubicBezTo>
                <a:cubicBezTo>
                  <a:pt x="3053386" y="-24458"/>
                  <a:pt x="3183402" y="7195"/>
                  <a:pt x="3242664" y="0"/>
                </a:cubicBezTo>
                <a:cubicBezTo>
                  <a:pt x="3300023" y="-265"/>
                  <a:pt x="3419574" y="13361"/>
                  <a:pt x="3474851" y="0"/>
                </a:cubicBezTo>
                <a:cubicBezTo>
                  <a:pt x="3546013" y="8839"/>
                  <a:pt x="3715544" y="8065"/>
                  <a:pt x="3832318" y="0"/>
                </a:cubicBezTo>
                <a:cubicBezTo>
                  <a:pt x="4045710" y="-71988"/>
                  <a:pt x="4226174" y="31901"/>
                  <a:pt x="4306170" y="0"/>
                </a:cubicBezTo>
                <a:cubicBezTo>
                  <a:pt x="4408597" y="-14339"/>
                  <a:pt x="4441178" y="14510"/>
                  <a:pt x="4547253" y="0"/>
                </a:cubicBezTo>
                <a:cubicBezTo>
                  <a:pt x="4644364" y="-389"/>
                  <a:pt x="4694089" y="15554"/>
                  <a:pt x="4788335" y="0"/>
                </a:cubicBezTo>
                <a:cubicBezTo>
                  <a:pt x="4823418" y="34513"/>
                  <a:pt x="5087507" y="57972"/>
                  <a:pt x="5262186" y="0"/>
                </a:cubicBezTo>
                <a:cubicBezTo>
                  <a:pt x="5346715" y="-48398"/>
                  <a:pt x="5522737" y="72814"/>
                  <a:pt x="5677845" y="0"/>
                </a:cubicBezTo>
                <a:cubicBezTo>
                  <a:pt x="5752129" y="-17501"/>
                  <a:pt x="5870485" y="22454"/>
                  <a:pt x="5918927" y="0"/>
                </a:cubicBezTo>
                <a:cubicBezTo>
                  <a:pt x="5969529" y="35208"/>
                  <a:pt x="6283690" y="84829"/>
                  <a:pt x="6442658" y="0"/>
                </a:cubicBezTo>
                <a:cubicBezTo>
                  <a:pt x="6860846" y="-14931"/>
                  <a:pt x="7065381" y="164438"/>
                  <a:pt x="7066088" y="251071"/>
                </a:cubicBezTo>
                <a:cubicBezTo>
                  <a:pt x="7070648" y="271010"/>
                  <a:pt x="7045334" y="342573"/>
                  <a:pt x="7066088" y="388318"/>
                </a:cubicBezTo>
                <a:cubicBezTo>
                  <a:pt x="7079170" y="439475"/>
                  <a:pt x="7051364" y="469861"/>
                  <a:pt x="7066088" y="535610"/>
                </a:cubicBezTo>
                <a:cubicBezTo>
                  <a:pt x="7078375" y="569441"/>
                  <a:pt x="7085626" y="637063"/>
                  <a:pt x="7066088" y="713028"/>
                </a:cubicBezTo>
                <a:cubicBezTo>
                  <a:pt x="7063573" y="786557"/>
                  <a:pt x="7051860" y="813465"/>
                  <a:pt x="7066088" y="890446"/>
                </a:cubicBezTo>
                <a:cubicBezTo>
                  <a:pt x="7098491" y="958719"/>
                  <a:pt x="7055753" y="990974"/>
                  <a:pt x="7066088" y="1057822"/>
                </a:cubicBezTo>
                <a:cubicBezTo>
                  <a:pt x="7057346" y="1117934"/>
                  <a:pt x="7065671" y="1179650"/>
                  <a:pt x="7066088" y="1255325"/>
                </a:cubicBezTo>
                <a:cubicBezTo>
                  <a:pt x="6975824" y="1259273"/>
                  <a:pt x="6744242" y="1505603"/>
                  <a:pt x="6442658" y="1506398"/>
                </a:cubicBezTo>
                <a:cubicBezTo>
                  <a:pt x="6334630" y="1488604"/>
                  <a:pt x="6121029" y="1442479"/>
                  <a:pt x="6026999" y="1506398"/>
                </a:cubicBezTo>
                <a:cubicBezTo>
                  <a:pt x="5841931" y="1532147"/>
                  <a:pt x="5809372" y="1497273"/>
                  <a:pt x="5669532" y="1506398"/>
                </a:cubicBezTo>
                <a:cubicBezTo>
                  <a:pt x="5474732" y="1496271"/>
                  <a:pt x="5252968" y="1578865"/>
                  <a:pt x="5137488" y="1506398"/>
                </a:cubicBezTo>
                <a:cubicBezTo>
                  <a:pt x="4929156" y="1554070"/>
                  <a:pt x="4840192" y="1595257"/>
                  <a:pt x="4721829" y="1506398"/>
                </a:cubicBezTo>
                <a:cubicBezTo>
                  <a:pt x="4572951" y="1491324"/>
                  <a:pt x="4394167" y="1587869"/>
                  <a:pt x="4247978" y="1506398"/>
                </a:cubicBezTo>
                <a:cubicBezTo>
                  <a:pt x="4065487" y="1501770"/>
                  <a:pt x="4036140" y="1516952"/>
                  <a:pt x="3948703" y="1506398"/>
                </a:cubicBezTo>
                <a:cubicBezTo>
                  <a:pt x="3916355" y="1493803"/>
                  <a:pt x="3614999" y="1420021"/>
                  <a:pt x="3474851" y="1506398"/>
                </a:cubicBezTo>
                <a:cubicBezTo>
                  <a:pt x="3393385" y="1525053"/>
                  <a:pt x="3333759" y="1519076"/>
                  <a:pt x="3219471" y="1506398"/>
                </a:cubicBezTo>
                <a:cubicBezTo>
                  <a:pt x="3094734" y="1483375"/>
                  <a:pt x="3046553" y="1497448"/>
                  <a:pt x="2942808" y="1506398"/>
                </a:cubicBezTo>
                <a:cubicBezTo>
                  <a:pt x="2829355" y="1479182"/>
                  <a:pt x="2760269" y="1477079"/>
                  <a:pt x="2643533" y="1506398"/>
                </a:cubicBezTo>
                <a:cubicBezTo>
                  <a:pt x="2546469" y="1470701"/>
                  <a:pt x="2394597" y="1430013"/>
                  <a:pt x="2286066" y="1506398"/>
                </a:cubicBezTo>
                <a:cubicBezTo>
                  <a:pt x="2192440" y="1518464"/>
                  <a:pt x="2098950" y="1502946"/>
                  <a:pt x="1986792" y="1506398"/>
                </a:cubicBezTo>
                <a:cubicBezTo>
                  <a:pt x="1825683" y="1448437"/>
                  <a:pt x="1711424" y="1500808"/>
                  <a:pt x="1571132" y="1506398"/>
                </a:cubicBezTo>
                <a:cubicBezTo>
                  <a:pt x="1468243" y="1472290"/>
                  <a:pt x="1189066" y="1554283"/>
                  <a:pt x="1039088" y="1506398"/>
                </a:cubicBezTo>
                <a:cubicBezTo>
                  <a:pt x="842227" y="1486384"/>
                  <a:pt x="835901" y="1467908"/>
                  <a:pt x="623429" y="1506398"/>
                </a:cubicBezTo>
                <a:cubicBezTo>
                  <a:pt x="305381" y="1482066"/>
                  <a:pt x="-9598" y="1334620"/>
                  <a:pt x="0" y="1255325"/>
                </a:cubicBezTo>
                <a:cubicBezTo>
                  <a:pt x="3728" y="1202006"/>
                  <a:pt x="-10139" y="1167480"/>
                  <a:pt x="0" y="1097992"/>
                </a:cubicBezTo>
                <a:cubicBezTo>
                  <a:pt x="3553" y="1023322"/>
                  <a:pt x="5257" y="969367"/>
                  <a:pt x="0" y="940658"/>
                </a:cubicBezTo>
                <a:cubicBezTo>
                  <a:pt x="-3120" y="897622"/>
                  <a:pt x="-16429" y="849291"/>
                  <a:pt x="0" y="783326"/>
                </a:cubicBezTo>
                <a:cubicBezTo>
                  <a:pt x="17569" y="737380"/>
                  <a:pt x="12024" y="671813"/>
                  <a:pt x="0" y="625992"/>
                </a:cubicBezTo>
                <a:cubicBezTo>
                  <a:pt x="-22753" y="567458"/>
                  <a:pt x="3926" y="540041"/>
                  <a:pt x="0" y="478701"/>
                </a:cubicBezTo>
                <a:cubicBezTo>
                  <a:pt x="-15563" y="400794"/>
                  <a:pt x="-12866" y="315194"/>
                  <a:pt x="0" y="251071"/>
                </a:cubicBezTo>
                <a:close/>
              </a:path>
              <a:path w="7066089" h="1506398" stroke="0" extrusionOk="0">
                <a:moveTo>
                  <a:pt x="0" y="251071"/>
                </a:moveTo>
                <a:cubicBezTo>
                  <a:pt x="14984" y="36467"/>
                  <a:pt x="329102" y="38748"/>
                  <a:pt x="623429" y="0"/>
                </a:cubicBezTo>
                <a:cubicBezTo>
                  <a:pt x="772091" y="-224"/>
                  <a:pt x="835075" y="-40394"/>
                  <a:pt x="922704" y="0"/>
                </a:cubicBezTo>
                <a:cubicBezTo>
                  <a:pt x="1016386" y="29522"/>
                  <a:pt x="1166333" y="24005"/>
                  <a:pt x="1221978" y="0"/>
                </a:cubicBezTo>
                <a:cubicBezTo>
                  <a:pt x="1309343" y="21643"/>
                  <a:pt x="1568639" y="33808"/>
                  <a:pt x="1695830" y="0"/>
                </a:cubicBezTo>
                <a:cubicBezTo>
                  <a:pt x="1865253" y="19119"/>
                  <a:pt x="2147406" y="42437"/>
                  <a:pt x="2227874" y="0"/>
                </a:cubicBezTo>
                <a:cubicBezTo>
                  <a:pt x="2378848" y="-3898"/>
                  <a:pt x="2509488" y="23495"/>
                  <a:pt x="2643533" y="0"/>
                </a:cubicBezTo>
                <a:cubicBezTo>
                  <a:pt x="2804222" y="29017"/>
                  <a:pt x="2857207" y="23328"/>
                  <a:pt x="3001000" y="0"/>
                </a:cubicBezTo>
                <a:cubicBezTo>
                  <a:pt x="3095493" y="-3801"/>
                  <a:pt x="3122571" y="-3787"/>
                  <a:pt x="3242082" y="0"/>
                </a:cubicBezTo>
                <a:cubicBezTo>
                  <a:pt x="3373079" y="-42933"/>
                  <a:pt x="3567395" y="14271"/>
                  <a:pt x="3657741" y="0"/>
                </a:cubicBezTo>
                <a:cubicBezTo>
                  <a:pt x="3791253" y="-4844"/>
                  <a:pt x="3914070" y="-44350"/>
                  <a:pt x="4073401" y="0"/>
                </a:cubicBezTo>
                <a:cubicBezTo>
                  <a:pt x="4221370" y="3519"/>
                  <a:pt x="4299727" y="7250"/>
                  <a:pt x="4372676" y="0"/>
                </a:cubicBezTo>
                <a:cubicBezTo>
                  <a:pt x="4450970" y="52879"/>
                  <a:pt x="4515297" y="20429"/>
                  <a:pt x="4613758" y="0"/>
                </a:cubicBezTo>
                <a:cubicBezTo>
                  <a:pt x="4712883" y="13963"/>
                  <a:pt x="4755212" y="4447"/>
                  <a:pt x="4854840" y="0"/>
                </a:cubicBezTo>
                <a:cubicBezTo>
                  <a:pt x="4979880" y="98898"/>
                  <a:pt x="5195668" y="56188"/>
                  <a:pt x="5386883" y="0"/>
                </a:cubicBezTo>
                <a:cubicBezTo>
                  <a:pt x="5508191" y="-7236"/>
                  <a:pt x="5616617" y="-15674"/>
                  <a:pt x="5744351" y="0"/>
                </a:cubicBezTo>
                <a:cubicBezTo>
                  <a:pt x="5887450" y="23732"/>
                  <a:pt x="5976932" y="37806"/>
                  <a:pt x="6043625" y="0"/>
                </a:cubicBezTo>
                <a:cubicBezTo>
                  <a:pt x="6082178" y="-21972"/>
                  <a:pt x="6250255" y="4774"/>
                  <a:pt x="6442658" y="0"/>
                </a:cubicBezTo>
                <a:cubicBezTo>
                  <a:pt x="6808793" y="39127"/>
                  <a:pt x="7016082" y="148534"/>
                  <a:pt x="7066088" y="251071"/>
                </a:cubicBezTo>
                <a:cubicBezTo>
                  <a:pt x="7066733" y="299367"/>
                  <a:pt x="7083051" y="411236"/>
                  <a:pt x="7066088" y="438531"/>
                </a:cubicBezTo>
                <a:cubicBezTo>
                  <a:pt x="7049914" y="484574"/>
                  <a:pt x="7045644" y="570947"/>
                  <a:pt x="7066088" y="625992"/>
                </a:cubicBezTo>
                <a:cubicBezTo>
                  <a:pt x="7080754" y="696904"/>
                  <a:pt x="7065866" y="723953"/>
                  <a:pt x="7066088" y="773283"/>
                </a:cubicBezTo>
                <a:cubicBezTo>
                  <a:pt x="7084073" y="816805"/>
                  <a:pt x="7095908" y="897393"/>
                  <a:pt x="7066088" y="950702"/>
                </a:cubicBezTo>
                <a:cubicBezTo>
                  <a:pt x="7058071" y="1019553"/>
                  <a:pt x="7076346" y="1061892"/>
                  <a:pt x="7066088" y="1087950"/>
                </a:cubicBezTo>
                <a:cubicBezTo>
                  <a:pt x="7050909" y="1131918"/>
                  <a:pt x="7064080" y="1193632"/>
                  <a:pt x="7066088" y="1255325"/>
                </a:cubicBezTo>
                <a:cubicBezTo>
                  <a:pt x="7081821" y="1401500"/>
                  <a:pt x="6686758" y="1482154"/>
                  <a:pt x="6442658" y="1506398"/>
                </a:cubicBezTo>
                <a:cubicBezTo>
                  <a:pt x="6374011" y="1524348"/>
                  <a:pt x="6173157" y="1481611"/>
                  <a:pt x="6085191" y="1506398"/>
                </a:cubicBezTo>
                <a:cubicBezTo>
                  <a:pt x="6012654" y="1514037"/>
                  <a:pt x="5946160" y="1512409"/>
                  <a:pt x="5862481" y="1506398"/>
                </a:cubicBezTo>
                <a:cubicBezTo>
                  <a:pt x="5766235" y="1489033"/>
                  <a:pt x="5684531" y="1504034"/>
                  <a:pt x="5611339" y="1506398"/>
                </a:cubicBezTo>
                <a:cubicBezTo>
                  <a:pt x="5469670" y="1539445"/>
                  <a:pt x="5341739" y="1485517"/>
                  <a:pt x="5253873" y="1506398"/>
                </a:cubicBezTo>
                <a:cubicBezTo>
                  <a:pt x="5121730" y="1500223"/>
                  <a:pt x="4975870" y="1478988"/>
                  <a:pt x="4721829" y="1506398"/>
                </a:cubicBezTo>
                <a:cubicBezTo>
                  <a:pt x="4632357" y="1509957"/>
                  <a:pt x="4543690" y="1457145"/>
                  <a:pt x="4480747" y="1506398"/>
                </a:cubicBezTo>
                <a:cubicBezTo>
                  <a:pt x="4358699" y="1512132"/>
                  <a:pt x="4242491" y="1553661"/>
                  <a:pt x="4181472" y="1506398"/>
                </a:cubicBezTo>
                <a:cubicBezTo>
                  <a:pt x="4021444" y="1494834"/>
                  <a:pt x="3911818" y="1490780"/>
                  <a:pt x="3765813" y="1506398"/>
                </a:cubicBezTo>
                <a:cubicBezTo>
                  <a:pt x="3624338" y="1539142"/>
                  <a:pt x="3525247" y="1558653"/>
                  <a:pt x="3408346" y="1506398"/>
                </a:cubicBezTo>
                <a:cubicBezTo>
                  <a:pt x="3274734" y="1523775"/>
                  <a:pt x="3245236" y="1496879"/>
                  <a:pt x="3109071" y="1506398"/>
                </a:cubicBezTo>
                <a:cubicBezTo>
                  <a:pt x="3002794" y="1528761"/>
                  <a:pt x="2784843" y="1534092"/>
                  <a:pt x="2577028" y="1506398"/>
                </a:cubicBezTo>
                <a:cubicBezTo>
                  <a:pt x="2388061" y="1493236"/>
                  <a:pt x="2417963" y="1500244"/>
                  <a:pt x="2335946" y="1506398"/>
                </a:cubicBezTo>
                <a:cubicBezTo>
                  <a:pt x="2245022" y="1478012"/>
                  <a:pt x="2190899" y="1488667"/>
                  <a:pt x="2036670" y="1506398"/>
                </a:cubicBezTo>
                <a:cubicBezTo>
                  <a:pt x="1893870" y="1509605"/>
                  <a:pt x="1903080" y="1506367"/>
                  <a:pt x="1795588" y="1506398"/>
                </a:cubicBezTo>
                <a:cubicBezTo>
                  <a:pt x="1693857" y="1472142"/>
                  <a:pt x="1646601" y="1527108"/>
                  <a:pt x="1549186" y="1506398"/>
                </a:cubicBezTo>
                <a:cubicBezTo>
                  <a:pt x="1451492" y="1496322"/>
                  <a:pt x="1436477" y="1517989"/>
                  <a:pt x="1321737" y="1506398"/>
                </a:cubicBezTo>
                <a:cubicBezTo>
                  <a:pt x="1178796" y="1517203"/>
                  <a:pt x="1048020" y="1539175"/>
                  <a:pt x="993533" y="1506398"/>
                </a:cubicBezTo>
                <a:cubicBezTo>
                  <a:pt x="952070" y="1491979"/>
                  <a:pt x="781839" y="1491116"/>
                  <a:pt x="623429" y="1506398"/>
                </a:cubicBezTo>
                <a:cubicBezTo>
                  <a:pt x="239601" y="1501596"/>
                  <a:pt x="-73322" y="1471918"/>
                  <a:pt x="0" y="1255325"/>
                </a:cubicBezTo>
                <a:cubicBezTo>
                  <a:pt x="-19956" y="1207434"/>
                  <a:pt x="-475" y="1125757"/>
                  <a:pt x="0" y="1087950"/>
                </a:cubicBezTo>
                <a:cubicBezTo>
                  <a:pt x="-4168" y="1050598"/>
                  <a:pt x="17493" y="955658"/>
                  <a:pt x="0" y="930616"/>
                </a:cubicBezTo>
                <a:cubicBezTo>
                  <a:pt x="-19970" y="899736"/>
                  <a:pt x="23261" y="826093"/>
                  <a:pt x="0" y="763240"/>
                </a:cubicBezTo>
                <a:cubicBezTo>
                  <a:pt x="-11847" y="693123"/>
                  <a:pt x="14822" y="666599"/>
                  <a:pt x="0" y="585822"/>
                </a:cubicBezTo>
                <a:cubicBezTo>
                  <a:pt x="-11013" y="507724"/>
                  <a:pt x="2527" y="466325"/>
                  <a:pt x="0" y="438531"/>
                </a:cubicBezTo>
                <a:cubicBezTo>
                  <a:pt x="13478" y="424416"/>
                  <a:pt x="-18583" y="307412"/>
                  <a:pt x="0" y="251071"/>
                </a:cubicBezTo>
                <a:close/>
              </a:path>
              <a:path w="7066089" h="1506398" fill="none" stroke="0" extrusionOk="0">
                <a:moveTo>
                  <a:pt x="0" y="251071"/>
                </a:moveTo>
                <a:cubicBezTo>
                  <a:pt x="11613" y="247509"/>
                  <a:pt x="262639" y="-125837"/>
                  <a:pt x="623429" y="0"/>
                </a:cubicBezTo>
                <a:cubicBezTo>
                  <a:pt x="716831" y="50202"/>
                  <a:pt x="820057" y="-38481"/>
                  <a:pt x="980896" y="0"/>
                </a:cubicBezTo>
                <a:cubicBezTo>
                  <a:pt x="1086722" y="61937"/>
                  <a:pt x="1272426" y="-47882"/>
                  <a:pt x="1396555" y="0"/>
                </a:cubicBezTo>
                <a:cubicBezTo>
                  <a:pt x="1503444" y="11297"/>
                  <a:pt x="1523217" y="1830"/>
                  <a:pt x="1637638" y="0"/>
                </a:cubicBezTo>
                <a:cubicBezTo>
                  <a:pt x="1852393" y="1689"/>
                  <a:pt x="1922402" y="-94698"/>
                  <a:pt x="2053297" y="0"/>
                </a:cubicBezTo>
                <a:cubicBezTo>
                  <a:pt x="2205124" y="11696"/>
                  <a:pt x="2348511" y="30739"/>
                  <a:pt x="2585341" y="0"/>
                </a:cubicBezTo>
                <a:cubicBezTo>
                  <a:pt x="2847530" y="-9270"/>
                  <a:pt x="2853694" y="-4866"/>
                  <a:pt x="3001000" y="0"/>
                </a:cubicBezTo>
                <a:cubicBezTo>
                  <a:pt x="3091367" y="-22509"/>
                  <a:pt x="3186068" y="3456"/>
                  <a:pt x="3247403" y="0"/>
                </a:cubicBezTo>
                <a:cubicBezTo>
                  <a:pt x="3335007" y="18181"/>
                  <a:pt x="3371885" y="-17334"/>
                  <a:pt x="3474851" y="0"/>
                </a:cubicBezTo>
                <a:cubicBezTo>
                  <a:pt x="3630410" y="10302"/>
                  <a:pt x="3679534" y="-16881"/>
                  <a:pt x="3832318" y="0"/>
                </a:cubicBezTo>
                <a:cubicBezTo>
                  <a:pt x="4027054" y="40543"/>
                  <a:pt x="4223490" y="-69838"/>
                  <a:pt x="4306170" y="0"/>
                </a:cubicBezTo>
                <a:cubicBezTo>
                  <a:pt x="4412569" y="276"/>
                  <a:pt x="4443976" y="-12730"/>
                  <a:pt x="4547253" y="0"/>
                </a:cubicBezTo>
                <a:cubicBezTo>
                  <a:pt x="4681292" y="26650"/>
                  <a:pt x="4723510" y="-345"/>
                  <a:pt x="4788335" y="0"/>
                </a:cubicBezTo>
                <a:cubicBezTo>
                  <a:pt x="4880590" y="59239"/>
                  <a:pt x="5177067" y="-31236"/>
                  <a:pt x="5262186" y="0"/>
                </a:cubicBezTo>
                <a:cubicBezTo>
                  <a:pt x="5368216" y="11729"/>
                  <a:pt x="5617009" y="7949"/>
                  <a:pt x="5677845" y="0"/>
                </a:cubicBezTo>
                <a:cubicBezTo>
                  <a:pt x="5769577" y="28827"/>
                  <a:pt x="5843902" y="-11424"/>
                  <a:pt x="5918927" y="0"/>
                </a:cubicBezTo>
                <a:cubicBezTo>
                  <a:pt x="5977986" y="-833"/>
                  <a:pt x="6322121" y="51065"/>
                  <a:pt x="6442658" y="0"/>
                </a:cubicBezTo>
                <a:cubicBezTo>
                  <a:pt x="6787436" y="6514"/>
                  <a:pt x="7080298" y="156704"/>
                  <a:pt x="7066088" y="251071"/>
                </a:cubicBezTo>
                <a:cubicBezTo>
                  <a:pt x="7062202" y="291442"/>
                  <a:pt x="7049719" y="320839"/>
                  <a:pt x="7066088" y="388318"/>
                </a:cubicBezTo>
                <a:cubicBezTo>
                  <a:pt x="7072647" y="455103"/>
                  <a:pt x="7064107" y="479637"/>
                  <a:pt x="7066088" y="535610"/>
                </a:cubicBezTo>
                <a:cubicBezTo>
                  <a:pt x="7085878" y="582955"/>
                  <a:pt x="7078588" y="648558"/>
                  <a:pt x="7066088" y="713028"/>
                </a:cubicBezTo>
                <a:cubicBezTo>
                  <a:pt x="7058469" y="785112"/>
                  <a:pt x="7057155" y="813580"/>
                  <a:pt x="7066088" y="890446"/>
                </a:cubicBezTo>
                <a:cubicBezTo>
                  <a:pt x="7088383" y="975605"/>
                  <a:pt x="7076608" y="1003338"/>
                  <a:pt x="7066088" y="1057822"/>
                </a:cubicBezTo>
                <a:cubicBezTo>
                  <a:pt x="7072764" y="1139601"/>
                  <a:pt x="7066229" y="1201893"/>
                  <a:pt x="7066088" y="1255325"/>
                </a:cubicBezTo>
                <a:cubicBezTo>
                  <a:pt x="7106570" y="1297198"/>
                  <a:pt x="6794807" y="1596157"/>
                  <a:pt x="6442658" y="1506398"/>
                </a:cubicBezTo>
                <a:cubicBezTo>
                  <a:pt x="6266869" y="1493032"/>
                  <a:pt x="6111176" y="1540969"/>
                  <a:pt x="6026999" y="1506398"/>
                </a:cubicBezTo>
                <a:cubicBezTo>
                  <a:pt x="5835497" y="1532603"/>
                  <a:pt x="5788242" y="1509003"/>
                  <a:pt x="5669532" y="1506398"/>
                </a:cubicBezTo>
                <a:cubicBezTo>
                  <a:pt x="5513552" y="1413316"/>
                  <a:pt x="5288163" y="1506772"/>
                  <a:pt x="5137488" y="1506398"/>
                </a:cubicBezTo>
                <a:cubicBezTo>
                  <a:pt x="4951456" y="1497902"/>
                  <a:pt x="4797301" y="1437870"/>
                  <a:pt x="4721829" y="1506398"/>
                </a:cubicBezTo>
                <a:cubicBezTo>
                  <a:pt x="4624304" y="1551014"/>
                  <a:pt x="4384631" y="1383440"/>
                  <a:pt x="4247978" y="1506398"/>
                </a:cubicBezTo>
                <a:cubicBezTo>
                  <a:pt x="4148904" y="1493319"/>
                  <a:pt x="4034742" y="1501103"/>
                  <a:pt x="3948703" y="1506398"/>
                </a:cubicBezTo>
                <a:cubicBezTo>
                  <a:pt x="3810185" y="1487241"/>
                  <a:pt x="3594667" y="1439251"/>
                  <a:pt x="3474851" y="1506398"/>
                </a:cubicBezTo>
                <a:cubicBezTo>
                  <a:pt x="3401361" y="1483743"/>
                  <a:pt x="3150528" y="1469281"/>
                  <a:pt x="2942808" y="1506398"/>
                </a:cubicBezTo>
                <a:cubicBezTo>
                  <a:pt x="2715050" y="1515581"/>
                  <a:pt x="2772555" y="1518804"/>
                  <a:pt x="2643533" y="1506398"/>
                </a:cubicBezTo>
                <a:cubicBezTo>
                  <a:pt x="2514199" y="1508877"/>
                  <a:pt x="2334832" y="1504688"/>
                  <a:pt x="2286066" y="1506398"/>
                </a:cubicBezTo>
                <a:cubicBezTo>
                  <a:pt x="2186605" y="1495654"/>
                  <a:pt x="2114258" y="1518637"/>
                  <a:pt x="1986792" y="1506398"/>
                </a:cubicBezTo>
                <a:cubicBezTo>
                  <a:pt x="1864304" y="1530573"/>
                  <a:pt x="1675193" y="1518843"/>
                  <a:pt x="1571132" y="1506398"/>
                </a:cubicBezTo>
                <a:cubicBezTo>
                  <a:pt x="1419401" y="1406132"/>
                  <a:pt x="1221911" y="1490470"/>
                  <a:pt x="1039088" y="1506398"/>
                </a:cubicBezTo>
                <a:cubicBezTo>
                  <a:pt x="855403" y="1517737"/>
                  <a:pt x="819925" y="1506230"/>
                  <a:pt x="623429" y="1506398"/>
                </a:cubicBezTo>
                <a:cubicBezTo>
                  <a:pt x="341808" y="1506204"/>
                  <a:pt x="-8387" y="1364107"/>
                  <a:pt x="0" y="1255325"/>
                </a:cubicBezTo>
                <a:cubicBezTo>
                  <a:pt x="5021" y="1192813"/>
                  <a:pt x="-407" y="1171926"/>
                  <a:pt x="0" y="1097992"/>
                </a:cubicBezTo>
                <a:cubicBezTo>
                  <a:pt x="-2922" y="1017899"/>
                  <a:pt x="3742" y="968425"/>
                  <a:pt x="0" y="940658"/>
                </a:cubicBezTo>
                <a:cubicBezTo>
                  <a:pt x="-7492" y="888846"/>
                  <a:pt x="-10886" y="858630"/>
                  <a:pt x="0" y="783326"/>
                </a:cubicBezTo>
                <a:cubicBezTo>
                  <a:pt x="3216" y="721973"/>
                  <a:pt x="24791" y="660011"/>
                  <a:pt x="0" y="625992"/>
                </a:cubicBezTo>
                <a:cubicBezTo>
                  <a:pt x="-26862" y="576905"/>
                  <a:pt x="25041" y="544061"/>
                  <a:pt x="0" y="478701"/>
                </a:cubicBezTo>
                <a:cubicBezTo>
                  <a:pt x="-14062" y="430154"/>
                  <a:pt x="-50555" y="311513"/>
                  <a:pt x="0" y="251071"/>
                </a:cubicBezTo>
                <a:close/>
              </a:path>
              <a:path w="7066089" h="1506398" fill="none" stroke="0" extrusionOk="0">
                <a:moveTo>
                  <a:pt x="0" y="251071"/>
                </a:moveTo>
                <a:cubicBezTo>
                  <a:pt x="-9911" y="72814"/>
                  <a:pt x="163446" y="-175286"/>
                  <a:pt x="623429" y="0"/>
                </a:cubicBezTo>
                <a:cubicBezTo>
                  <a:pt x="741096" y="-15108"/>
                  <a:pt x="831278" y="-44787"/>
                  <a:pt x="980896" y="0"/>
                </a:cubicBezTo>
                <a:cubicBezTo>
                  <a:pt x="1114703" y="5126"/>
                  <a:pt x="1290390" y="-40507"/>
                  <a:pt x="1396555" y="0"/>
                </a:cubicBezTo>
                <a:cubicBezTo>
                  <a:pt x="1491022" y="-9678"/>
                  <a:pt x="1591766" y="22321"/>
                  <a:pt x="1637638" y="0"/>
                </a:cubicBezTo>
                <a:cubicBezTo>
                  <a:pt x="1769246" y="-11227"/>
                  <a:pt x="1846574" y="-14542"/>
                  <a:pt x="2053297" y="0"/>
                </a:cubicBezTo>
                <a:cubicBezTo>
                  <a:pt x="2149419" y="9642"/>
                  <a:pt x="2280388" y="14302"/>
                  <a:pt x="2585341" y="0"/>
                </a:cubicBezTo>
                <a:cubicBezTo>
                  <a:pt x="2843561" y="-12631"/>
                  <a:pt x="2847081" y="-2907"/>
                  <a:pt x="3001000" y="0"/>
                </a:cubicBezTo>
                <a:cubicBezTo>
                  <a:pt x="3072854" y="-27804"/>
                  <a:pt x="3195972" y="11956"/>
                  <a:pt x="3242664" y="0"/>
                </a:cubicBezTo>
                <a:cubicBezTo>
                  <a:pt x="3325763" y="-4272"/>
                  <a:pt x="3382290" y="2111"/>
                  <a:pt x="3474851" y="0"/>
                </a:cubicBezTo>
                <a:cubicBezTo>
                  <a:pt x="3624437" y="1936"/>
                  <a:pt x="3691259" y="-18461"/>
                  <a:pt x="3832318" y="0"/>
                </a:cubicBezTo>
                <a:cubicBezTo>
                  <a:pt x="3998682" y="10635"/>
                  <a:pt x="4199816" y="36995"/>
                  <a:pt x="4306170" y="0"/>
                </a:cubicBezTo>
                <a:cubicBezTo>
                  <a:pt x="4415879" y="-13531"/>
                  <a:pt x="4453843" y="4105"/>
                  <a:pt x="4547253" y="0"/>
                </a:cubicBezTo>
                <a:cubicBezTo>
                  <a:pt x="4657994" y="-3970"/>
                  <a:pt x="4731867" y="29618"/>
                  <a:pt x="4788335" y="0"/>
                </a:cubicBezTo>
                <a:cubicBezTo>
                  <a:pt x="4886619" y="33028"/>
                  <a:pt x="5172216" y="-26479"/>
                  <a:pt x="5262186" y="0"/>
                </a:cubicBezTo>
                <a:cubicBezTo>
                  <a:pt x="5361459" y="34037"/>
                  <a:pt x="5590644" y="20487"/>
                  <a:pt x="5677845" y="0"/>
                </a:cubicBezTo>
                <a:cubicBezTo>
                  <a:pt x="5761423" y="-9519"/>
                  <a:pt x="5860253" y="18277"/>
                  <a:pt x="5918927" y="0"/>
                </a:cubicBezTo>
                <a:cubicBezTo>
                  <a:pt x="5972201" y="-3970"/>
                  <a:pt x="6329253" y="4544"/>
                  <a:pt x="6442658" y="0"/>
                </a:cubicBezTo>
                <a:cubicBezTo>
                  <a:pt x="6821392" y="-52567"/>
                  <a:pt x="7107161" y="171191"/>
                  <a:pt x="7066088" y="251071"/>
                </a:cubicBezTo>
                <a:cubicBezTo>
                  <a:pt x="7078793" y="305936"/>
                  <a:pt x="7042795" y="336292"/>
                  <a:pt x="7066088" y="388318"/>
                </a:cubicBezTo>
                <a:cubicBezTo>
                  <a:pt x="7074588" y="436216"/>
                  <a:pt x="7074202" y="484122"/>
                  <a:pt x="7066088" y="535610"/>
                </a:cubicBezTo>
                <a:cubicBezTo>
                  <a:pt x="7077453" y="579975"/>
                  <a:pt x="7067887" y="632186"/>
                  <a:pt x="7066088" y="713028"/>
                </a:cubicBezTo>
                <a:cubicBezTo>
                  <a:pt x="7068865" y="766559"/>
                  <a:pt x="7059073" y="812403"/>
                  <a:pt x="7066088" y="890446"/>
                </a:cubicBezTo>
                <a:cubicBezTo>
                  <a:pt x="7087307" y="976071"/>
                  <a:pt x="7065399" y="987795"/>
                  <a:pt x="7066088" y="1057822"/>
                </a:cubicBezTo>
                <a:cubicBezTo>
                  <a:pt x="7063656" y="1118055"/>
                  <a:pt x="7066824" y="1210394"/>
                  <a:pt x="7066088" y="1255325"/>
                </a:cubicBezTo>
                <a:cubicBezTo>
                  <a:pt x="6971233" y="1346593"/>
                  <a:pt x="6851266" y="1523529"/>
                  <a:pt x="6442658" y="1506398"/>
                </a:cubicBezTo>
                <a:cubicBezTo>
                  <a:pt x="6315119" y="1579558"/>
                  <a:pt x="6189582" y="1490955"/>
                  <a:pt x="6026999" y="1506398"/>
                </a:cubicBezTo>
                <a:cubicBezTo>
                  <a:pt x="5858835" y="1528191"/>
                  <a:pt x="5810802" y="1513499"/>
                  <a:pt x="5669532" y="1506398"/>
                </a:cubicBezTo>
                <a:cubicBezTo>
                  <a:pt x="5593480" y="1596570"/>
                  <a:pt x="5356932" y="1634168"/>
                  <a:pt x="5137488" y="1506398"/>
                </a:cubicBezTo>
                <a:cubicBezTo>
                  <a:pt x="4937850" y="1476277"/>
                  <a:pt x="4839692" y="1486009"/>
                  <a:pt x="4721829" y="1506398"/>
                </a:cubicBezTo>
                <a:cubicBezTo>
                  <a:pt x="4604500" y="1581793"/>
                  <a:pt x="4408972" y="1473443"/>
                  <a:pt x="4247978" y="1506398"/>
                </a:cubicBezTo>
                <a:cubicBezTo>
                  <a:pt x="4053123" y="1515092"/>
                  <a:pt x="4031522" y="1524086"/>
                  <a:pt x="3948703" y="1506398"/>
                </a:cubicBezTo>
                <a:cubicBezTo>
                  <a:pt x="3860007" y="1505042"/>
                  <a:pt x="3606420" y="1452825"/>
                  <a:pt x="3474851" y="1506398"/>
                </a:cubicBezTo>
                <a:cubicBezTo>
                  <a:pt x="3378566" y="1527596"/>
                  <a:pt x="3327582" y="1505838"/>
                  <a:pt x="3224791" y="1506398"/>
                </a:cubicBezTo>
                <a:cubicBezTo>
                  <a:pt x="3105939" y="1521532"/>
                  <a:pt x="3037901" y="1539628"/>
                  <a:pt x="2942808" y="1506398"/>
                </a:cubicBezTo>
                <a:cubicBezTo>
                  <a:pt x="2851599" y="1523171"/>
                  <a:pt x="2734427" y="1482501"/>
                  <a:pt x="2643533" y="1506398"/>
                </a:cubicBezTo>
                <a:cubicBezTo>
                  <a:pt x="2527796" y="1505621"/>
                  <a:pt x="2371728" y="1441947"/>
                  <a:pt x="2286066" y="1506398"/>
                </a:cubicBezTo>
                <a:cubicBezTo>
                  <a:pt x="2210149" y="1458280"/>
                  <a:pt x="2080135" y="1537154"/>
                  <a:pt x="1986792" y="1506398"/>
                </a:cubicBezTo>
                <a:cubicBezTo>
                  <a:pt x="1869402" y="1447832"/>
                  <a:pt x="1669266" y="1495232"/>
                  <a:pt x="1571132" y="1506398"/>
                </a:cubicBezTo>
                <a:cubicBezTo>
                  <a:pt x="1512904" y="1461480"/>
                  <a:pt x="1161376" y="1508833"/>
                  <a:pt x="1039088" y="1506398"/>
                </a:cubicBezTo>
                <a:cubicBezTo>
                  <a:pt x="939194" y="1503283"/>
                  <a:pt x="830046" y="1499221"/>
                  <a:pt x="623429" y="1506398"/>
                </a:cubicBezTo>
                <a:cubicBezTo>
                  <a:pt x="377228" y="1484830"/>
                  <a:pt x="-22448" y="1362232"/>
                  <a:pt x="0" y="1255325"/>
                </a:cubicBezTo>
                <a:cubicBezTo>
                  <a:pt x="668" y="1204751"/>
                  <a:pt x="-6720" y="1171833"/>
                  <a:pt x="0" y="1097992"/>
                </a:cubicBezTo>
                <a:cubicBezTo>
                  <a:pt x="1065" y="1027935"/>
                  <a:pt x="-260" y="974803"/>
                  <a:pt x="0" y="940658"/>
                </a:cubicBezTo>
                <a:cubicBezTo>
                  <a:pt x="26863" y="911727"/>
                  <a:pt x="-16384" y="849110"/>
                  <a:pt x="0" y="783326"/>
                </a:cubicBezTo>
                <a:cubicBezTo>
                  <a:pt x="8611" y="723367"/>
                  <a:pt x="26575" y="668007"/>
                  <a:pt x="0" y="625992"/>
                </a:cubicBezTo>
                <a:cubicBezTo>
                  <a:pt x="-41560" y="573925"/>
                  <a:pt x="15232" y="537439"/>
                  <a:pt x="0" y="478701"/>
                </a:cubicBezTo>
                <a:cubicBezTo>
                  <a:pt x="-39756" y="400924"/>
                  <a:pt x="-27883" y="310410"/>
                  <a:pt x="0" y="251071"/>
                </a:cubicBezTo>
                <a:close/>
              </a:path>
              <a:path w="7066089" h="1506398" fill="none" stroke="0" extrusionOk="0">
                <a:moveTo>
                  <a:pt x="0" y="251071"/>
                </a:moveTo>
                <a:cubicBezTo>
                  <a:pt x="-46540" y="107710"/>
                  <a:pt x="142955" y="-284470"/>
                  <a:pt x="623429" y="0"/>
                </a:cubicBezTo>
                <a:cubicBezTo>
                  <a:pt x="756695" y="4204"/>
                  <a:pt x="877989" y="-29117"/>
                  <a:pt x="980896" y="0"/>
                </a:cubicBezTo>
                <a:cubicBezTo>
                  <a:pt x="1119685" y="-23464"/>
                  <a:pt x="1317305" y="-83873"/>
                  <a:pt x="1396555" y="0"/>
                </a:cubicBezTo>
                <a:cubicBezTo>
                  <a:pt x="1507049" y="25301"/>
                  <a:pt x="1581212" y="9472"/>
                  <a:pt x="1637638" y="0"/>
                </a:cubicBezTo>
                <a:cubicBezTo>
                  <a:pt x="1787545" y="-39295"/>
                  <a:pt x="1869310" y="-38522"/>
                  <a:pt x="2053297" y="0"/>
                </a:cubicBezTo>
                <a:cubicBezTo>
                  <a:pt x="2178031" y="38015"/>
                  <a:pt x="2313047" y="-71687"/>
                  <a:pt x="2585341" y="0"/>
                </a:cubicBezTo>
                <a:cubicBezTo>
                  <a:pt x="2842499" y="-5858"/>
                  <a:pt x="2850598" y="-5092"/>
                  <a:pt x="3001000" y="0"/>
                </a:cubicBezTo>
                <a:cubicBezTo>
                  <a:pt x="3060563" y="-6084"/>
                  <a:pt x="3191620" y="14552"/>
                  <a:pt x="3242664" y="0"/>
                </a:cubicBezTo>
                <a:cubicBezTo>
                  <a:pt x="3347598" y="8400"/>
                  <a:pt x="3375077" y="4394"/>
                  <a:pt x="3474851" y="0"/>
                </a:cubicBezTo>
                <a:cubicBezTo>
                  <a:pt x="3619453" y="2711"/>
                  <a:pt x="3755826" y="12868"/>
                  <a:pt x="3832318" y="0"/>
                </a:cubicBezTo>
                <a:cubicBezTo>
                  <a:pt x="4037029" y="-53319"/>
                  <a:pt x="4173575" y="21014"/>
                  <a:pt x="4306170" y="0"/>
                </a:cubicBezTo>
                <a:cubicBezTo>
                  <a:pt x="4406708" y="-16178"/>
                  <a:pt x="4433281" y="15629"/>
                  <a:pt x="4547253" y="0"/>
                </a:cubicBezTo>
                <a:cubicBezTo>
                  <a:pt x="4658916" y="-5784"/>
                  <a:pt x="4695333" y="-4114"/>
                  <a:pt x="4788335" y="0"/>
                </a:cubicBezTo>
                <a:cubicBezTo>
                  <a:pt x="4845795" y="29428"/>
                  <a:pt x="5150720" y="49329"/>
                  <a:pt x="5262186" y="0"/>
                </a:cubicBezTo>
                <a:cubicBezTo>
                  <a:pt x="5351025" y="-12132"/>
                  <a:pt x="5573077" y="49648"/>
                  <a:pt x="5677845" y="0"/>
                </a:cubicBezTo>
                <a:cubicBezTo>
                  <a:pt x="5773964" y="-11668"/>
                  <a:pt x="5872789" y="7977"/>
                  <a:pt x="5918927" y="0"/>
                </a:cubicBezTo>
                <a:cubicBezTo>
                  <a:pt x="5970506" y="-5196"/>
                  <a:pt x="6265807" y="54586"/>
                  <a:pt x="6442658" y="0"/>
                </a:cubicBezTo>
                <a:cubicBezTo>
                  <a:pt x="6788279" y="-27587"/>
                  <a:pt x="7071820" y="146244"/>
                  <a:pt x="7066088" y="251071"/>
                </a:cubicBezTo>
                <a:cubicBezTo>
                  <a:pt x="7083824" y="280721"/>
                  <a:pt x="7040963" y="342433"/>
                  <a:pt x="7066088" y="388318"/>
                </a:cubicBezTo>
                <a:cubicBezTo>
                  <a:pt x="7079707" y="446812"/>
                  <a:pt x="7061529" y="480640"/>
                  <a:pt x="7066088" y="535610"/>
                </a:cubicBezTo>
                <a:cubicBezTo>
                  <a:pt x="7068414" y="582905"/>
                  <a:pt x="7068119" y="630483"/>
                  <a:pt x="7066088" y="713028"/>
                </a:cubicBezTo>
                <a:cubicBezTo>
                  <a:pt x="7050144" y="792776"/>
                  <a:pt x="7052923" y="818825"/>
                  <a:pt x="7066088" y="890446"/>
                </a:cubicBezTo>
                <a:cubicBezTo>
                  <a:pt x="7099175" y="958191"/>
                  <a:pt x="7057984" y="1001456"/>
                  <a:pt x="7066088" y="1057822"/>
                </a:cubicBezTo>
                <a:cubicBezTo>
                  <a:pt x="7076256" y="1131848"/>
                  <a:pt x="7067209" y="1168480"/>
                  <a:pt x="7066088" y="1255325"/>
                </a:cubicBezTo>
                <a:cubicBezTo>
                  <a:pt x="7026014" y="1256341"/>
                  <a:pt x="6763543" y="1487084"/>
                  <a:pt x="6442658" y="1506398"/>
                </a:cubicBezTo>
                <a:cubicBezTo>
                  <a:pt x="6401763" y="1525195"/>
                  <a:pt x="6126471" y="1447322"/>
                  <a:pt x="6026999" y="1506398"/>
                </a:cubicBezTo>
                <a:cubicBezTo>
                  <a:pt x="5849372" y="1550194"/>
                  <a:pt x="5828956" y="1490117"/>
                  <a:pt x="5669532" y="1506398"/>
                </a:cubicBezTo>
                <a:cubicBezTo>
                  <a:pt x="5516643" y="1507541"/>
                  <a:pt x="5256236" y="1562281"/>
                  <a:pt x="5137488" y="1506398"/>
                </a:cubicBezTo>
                <a:cubicBezTo>
                  <a:pt x="4950698" y="1511189"/>
                  <a:pt x="4835056" y="1539009"/>
                  <a:pt x="4721829" y="1506398"/>
                </a:cubicBezTo>
                <a:cubicBezTo>
                  <a:pt x="4602679" y="1500124"/>
                  <a:pt x="4426999" y="1573627"/>
                  <a:pt x="4247978" y="1506398"/>
                </a:cubicBezTo>
                <a:cubicBezTo>
                  <a:pt x="4058456" y="1504312"/>
                  <a:pt x="4040429" y="1518776"/>
                  <a:pt x="3948703" y="1506398"/>
                </a:cubicBezTo>
                <a:cubicBezTo>
                  <a:pt x="3855583" y="1486817"/>
                  <a:pt x="3604483" y="1424659"/>
                  <a:pt x="3474851" y="1506398"/>
                </a:cubicBezTo>
                <a:cubicBezTo>
                  <a:pt x="3397639" y="1525149"/>
                  <a:pt x="3313406" y="1513454"/>
                  <a:pt x="3219471" y="1506398"/>
                </a:cubicBezTo>
                <a:cubicBezTo>
                  <a:pt x="3101782" y="1487754"/>
                  <a:pt x="3047302" y="1481147"/>
                  <a:pt x="2942808" y="1506398"/>
                </a:cubicBezTo>
                <a:cubicBezTo>
                  <a:pt x="2852492" y="1493173"/>
                  <a:pt x="2757018" y="1474584"/>
                  <a:pt x="2643533" y="1506398"/>
                </a:cubicBezTo>
                <a:cubicBezTo>
                  <a:pt x="2541142" y="1494996"/>
                  <a:pt x="2350094" y="1466915"/>
                  <a:pt x="2286066" y="1506398"/>
                </a:cubicBezTo>
                <a:cubicBezTo>
                  <a:pt x="2221819" y="1507349"/>
                  <a:pt x="2068587" y="1535971"/>
                  <a:pt x="1986792" y="1506398"/>
                </a:cubicBezTo>
                <a:cubicBezTo>
                  <a:pt x="1854006" y="1430763"/>
                  <a:pt x="1696900" y="1517209"/>
                  <a:pt x="1571132" y="1506398"/>
                </a:cubicBezTo>
                <a:cubicBezTo>
                  <a:pt x="1515217" y="1449456"/>
                  <a:pt x="1168607" y="1537832"/>
                  <a:pt x="1039088" y="1506398"/>
                </a:cubicBezTo>
                <a:cubicBezTo>
                  <a:pt x="843057" y="1482406"/>
                  <a:pt x="833680" y="1475245"/>
                  <a:pt x="623429" y="1506398"/>
                </a:cubicBezTo>
                <a:cubicBezTo>
                  <a:pt x="347586" y="1483640"/>
                  <a:pt x="2336" y="1363287"/>
                  <a:pt x="0" y="1255325"/>
                </a:cubicBezTo>
                <a:cubicBezTo>
                  <a:pt x="4654" y="1196424"/>
                  <a:pt x="-552" y="1173352"/>
                  <a:pt x="0" y="1097992"/>
                </a:cubicBezTo>
                <a:cubicBezTo>
                  <a:pt x="5074" y="1023087"/>
                  <a:pt x="274" y="969956"/>
                  <a:pt x="0" y="940658"/>
                </a:cubicBezTo>
                <a:cubicBezTo>
                  <a:pt x="8734" y="913863"/>
                  <a:pt x="-5648" y="855911"/>
                  <a:pt x="0" y="783326"/>
                </a:cubicBezTo>
                <a:cubicBezTo>
                  <a:pt x="4246" y="726694"/>
                  <a:pt x="27451" y="671772"/>
                  <a:pt x="0" y="625992"/>
                </a:cubicBezTo>
                <a:cubicBezTo>
                  <a:pt x="-29362" y="551164"/>
                  <a:pt x="15996" y="546657"/>
                  <a:pt x="0" y="478701"/>
                </a:cubicBezTo>
                <a:cubicBezTo>
                  <a:pt x="-25719" y="423169"/>
                  <a:pt x="-27815" y="296599"/>
                  <a:pt x="0" y="251071"/>
                </a:cubicBezTo>
                <a:close/>
              </a:path>
              <a:path w="7066089" h="1506398" fill="none" stroke="0" extrusionOk="0">
                <a:moveTo>
                  <a:pt x="0" y="251071"/>
                </a:moveTo>
                <a:cubicBezTo>
                  <a:pt x="86863" y="54969"/>
                  <a:pt x="202004" y="-250462"/>
                  <a:pt x="623429" y="0"/>
                </a:cubicBezTo>
                <a:cubicBezTo>
                  <a:pt x="740798" y="-5945"/>
                  <a:pt x="854723" y="12575"/>
                  <a:pt x="980896" y="0"/>
                </a:cubicBezTo>
                <a:cubicBezTo>
                  <a:pt x="1118514" y="-23481"/>
                  <a:pt x="1268611" y="-61924"/>
                  <a:pt x="1396555" y="0"/>
                </a:cubicBezTo>
                <a:cubicBezTo>
                  <a:pt x="1503869" y="13327"/>
                  <a:pt x="1579415" y="17637"/>
                  <a:pt x="1637638" y="0"/>
                </a:cubicBezTo>
                <a:cubicBezTo>
                  <a:pt x="1806609" y="-36767"/>
                  <a:pt x="1872728" y="-33299"/>
                  <a:pt x="2053297" y="0"/>
                </a:cubicBezTo>
                <a:cubicBezTo>
                  <a:pt x="2152386" y="-15447"/>
                  <a:pt x="2291169" y="-47462"/>
                  <a:pt x="2585341" y="0"/>
                </a:cubicBezTo>
                <a:cubicBezTo>
                  <a:pt x="2840573" y="-7415"/>
                  <a:pt x="2849340" y="-4748"/>
                  <a:pt x="3001000" y="0"/>
                </a:cubicBezTo>
                <a:cubicBezTo>
                  <a:pt x="3066583" y="-27308"/>
                  <a:pt x="3183235" y="4261"/>
                  <a:pt x="3242664" y="0"/>
                </a:cubicBezTo>
                <a:cubicBezTo>
                  <a:pt x="3305596" y="2329"/>
                  <a:pt x="3425837" y="10309"/>
                  <a:pt x="3474851" y="0"/>
                </a:cubicBezTo>
                <a:cubicBezTo>
                  <a:pt x="3544409" y="-17070"/>
                  <a:pt x="3694438" y="25937"/>
                  <a:pt x="3832318" y="0"/>
                </a:cubicBezTo>
                <a:cubicBezTo>
                  <a:pt x="4023540" y="-57103"/>
                  <a:pt x="4201895" y="30995"/>
                  <a:pt x="4306170" y="0"/>
                </a:cubicBezTo>
                <a:cubicBezTo>
                  <a:pt x="4397574" y="-7865"/>
                  <a:pt x="4434457" y="6168"/>
                  <a:pt x="4547253" y="0"/>
                </a:cubicBezTo>
                <a:cubicBezTo>
                  <a:pt x="4642096" y="6324"/>
                  <a:pt x="4689804" y="8480"/>
                  <a:pt x="4788335" y="0"/>
                </a:cubicBezTo>
                <a:cubicBezTo>
                  <a:pt x="4834347" y="-31803"/>
                  <a:pt x="5146656" y="54169"/>
                  <a:pt x="5262186" y="0"/>
                </a:cubicBezTo>
                <a:cubicBezTo>
                  <a:pt x="5353250" y="-38621"/>
                  <a:pt x="5525327" y="67647"/>
                  <a:pt x="5677845" y="0"/>
                </a:cubicBezTo>
                <a:cubicBezTo>
                  <a:pt x="5754312" y="-8649"/>
                  <a:pt x="5886780" y="19568"/>
                  <a:pt x="5918927" y="0"/>
                </a:cubicBezTo>
                <a:cubicBezTo>
                  <a:pt x="5984225" y="12092"/>
                  <a:pt x="6273355" y="80718"/>
                  <a:pt x="6442658" y="0"/>
                </a:cubicBezTo>
                <a:cubicBezTo>
                  <a:pt x="6843403" y="-4877"/>
                  <a:pt x="7068603" y="142212"/>
                  <a:pt x="7066088" y="251071"/>
                </a:cubicBezTo>
                <a:cubicBezTo>
                  <a:pt x="7067178" y="272805"/>
                  <a:pt x="7063874" y="334214"/>
                  <a:pt x="7066088" y="388318"/>
                </a:cubicBezTo>
                <a:cubicBezTo>
                  <a:pt x="7080392" y="456869"/>
                  <a:pt x="7055838" y="479925"/>
                  <a:pt x="7066088" y="535610"/>
                </a:cubicBezTo>
                <a:cubicBezTo>
                  <a:pt x="7066469" y="563930"/>
                  <a:pt x="7090891" y="650760"/>
                  <a:pt x="7066088" y="713028"/>
                </a:cubicBezTo>
                <a:cubicBezTo>
                  <a:pt x="7062288" y="789076"/>
                  <a:pt x="7042801" y="813429"/>
                  <a:pt x="7066088" y="890446"/>
                </a:cubicBezTo>
                <a:cubicBezTo>
                  <a:pt x="7097840" y="957243"/>
                  <a:pt x="7055124" y="987593"/>
                  <a:pt x="7066088" y="1057822"/>
                </a:cubicBezTo>
                <a:cubicBezTo>
                  <a:pt x="7044799" y="1125185"/>
                  <a:pt x="7068598" y="1178038"/>
                  <a:pt x="7066088" y="1255325"/>
                </a:cubicBezTo>
                <a:cubicBezTo>
                  <a:pt x="7041897" y="1211037"/>
                  <a:pt x="6729272" y="1489890"/>
                  <a:pt x="6442658" y="1506398"/>
                </a:cubicBezTo>
                <a:cubicBezTo>
                  <a:pt x="6346012" y="1491694"/>
                  <a:pt x="6153668" y="1431722"/>
                  <a:pt x="6026999" y="1506398"/>
                </a:cubicBezTo>
                <a:cubicBezTo>
                  <a:pt x="5839144" y="1532190"/>
                  <a:pt x="5812145" y="1514006"/>
                  <a:pt x="5669532" y="1506398"/>
                </a:cubicBezTo>
                <a:cubicBezTo>
                  <a:pt x="5482707" y="1482493"/>
                  <a:pt x="5265904" y="1559707"/>
                  <a:pt x="5137488" y="1506398"/>
                </a:cubicBezTo>
                <a:cubicBezTo>
                  <a:pt x="4977210" y="1558507"/>
                  <a:pt x="4828192" y="1570663"/>
                  <a:pt x="4721829" y="1506398"/>
                </a:cubicBezTo>
                <a:cubicBezTo>
                  <a:pt x="4568762" y="1438639"/>
                  <a:pt x="4404430" y="1587057"/>
                  <a:pt x="4247978" y="1506398"/>
                </a:cubicBezTo>
                <a:cubicBezTo>
                  <a:pt x="4068443" y="1499298"/>
                  <a:pt x="4033096" y="1511532"/>
                  <a:pt x="3948703" y="1506398"/>
                </a:cubicBezTo>
                <a:cubicBezTo>
                  <a:pt x="3928663" y="1526439"/>
                  <a:pt x="3585388" y="1417297"/>
                  <a:pt x="3474851" y="1506398"/>
                </a:cubicBezTo>
                <a:cubicBezTo>
                  <a:pt x="3398890" y="1523565"/>
                  <a:pt x="3338885" y="1526853"/>
                  <a:pt x="3219471" y="1506398"/>
                </a:cubicBezTo>
                <a:cubicBezTo>
                  <a:pt x="3091843" y="1481851"/>
                  <a:pt x="3047531" y="1495420"/>
                  <a:pt x="2942808" y="1506398"/>
                </a:cubicBezTo>
                <a:cubicBezTo>
                  <a:pt x="2834325" y="1494404"/>
                  <a:pt x="2758002" y="1479702"/>
                  <a:pt x="2643533" y="1506398"/>
                </a:cubicBezTo>
                <a:cubicBezTo>
                  <a:pt x="2546074" y="1465842"/>
                  <a:pt x="2366451" y="1468640"/>
                  <a:pt x="2286066" y="1506398"/>
                </a:cubicBezTo>
                <a:cubicBezTo>
                  <a:pt x="2169946" y="1529792"/>
                  <a:pt x="2097775" y="1500007"/>
                  <a:pt x="1986792" y="1506398"/>
                </a:cubicBezTo>
                <a:cubicBezTo>
                  <a:pt x="1841341" y="1449439"/>
                  <a:pt x="1707287" y="1502573"/>
                  <a:pt x="1571132" y="1506398"/>
                </a:cubicBezTo>
                <a:cubicBezTo>
                  <a:pt x="1455536" y="1423366"/>
                  <a:pt x="1208536" y="1599452"/>
                  <a:pt x="1039088" y="1506398"/>
                </a:cubicBezTo>
                <a:cubicBezTo>
                  <a:pt x="841816" y="1482680"/>
                  <a:pt x="833059" y="1470847"/>
                  <a:pt x="623429" y="1506398"/>
                </a:cubicBezTo>
                <a:cubicBezTo>
                  <a:pt x="322915" y="1486262"/>
                  <a:pt x="-3050" y="1343200"/>
                  <a:pt x="0" y="1255325"/>
                </a:cubicBezTo>
                <a:cubicBezTo>
                  <a:pt x="4522" y="1204353"/>
                  <a:pt x="-2213" y="1171135"/>
                  <a:pt x="0" y="1097992"/>
                </a:cubicBezTo>
                <a:cubicBezTo>
                  <a:pt x="5775" y="1023890"/>
                  <a:pt x="3363" y="970408"/>
                  <a:pt x="0" y="940658"/>
                </a:cubicBezTo>
                <a:cubicBezTo>
                  <a:pt x="6599" y="894581"/>
                  <a:pt x="-22363" y="850399"/>
                  <a:pt x="0" y="783326"/>
                </a:cubicBezTo>
                <a:cubicBezTo>
                  <a:pt x="19142" y="739108"/>
                  <a:pt x="12372" y="662275"/>
                  <a:pt x="0" y="625992"/>
                </a:cubicBezTo>
                <a:cubicBezTo>
                  <a:pt x="-27910" y="559040"/>
                  <a:pt x="13563" y="522721"/>
                  <a:pt x="0" y="478701"/>
                </a:cubicBezTo>
                <a:cubicBezTo>
                  <a:pt x="-18810" y="407095"/>
                  <a:pt x="-16684" y="331025"/>
                  <a:pt x="0" y="251071"/>
                </a:cubicBezTo>
                <a:close/>
              </a:path>
            </a:pathLst>
          </a:custGeom>
          <a:ln w="38100">
            <a:solidFill>
              <a:srgbClr val="925743"/>
            </a:solidFill>
            <a:prstDash val="dash"/>
            <a:extLst>
              <a:ext uri="{C807C97D-BFC1-408E-A445-0C87EB9F89A2}">
                <ask:lineSketchStyleProps xmlns:ask="http://schemas.microsoft.com/office/drawing/2018/sketchyshapes" sd="224309558">
                  <a:custGeom>
                    <a:avLst/>
                    <a:gdLst>
                      <a:gd name="connsiteX0" fmla="*/ 0 w 7066089"/>
                      <a:gd name="connsiteY0" fmla="*/ 251071 h 1506398"/>
                      <a:gd name="connsiteX1" fmla="*/ 623429 w 7066089"/>
                      <a:gd name="connsiteY1" fmla="*/ 0 h 1506398"/>
                      <a:gd name="connsiteX2" fmla="*/ 980896 w 7066089"/>
                      <a:gd name="connsiteY2" fmla="*/ 0 h 1506398"/>
                      <a:gd name="connsiteX3" fmla="*/ 1396555 w 7066089"/>
                      <a:gd name="connsiteY3" fmla="*/ 0 h 1506398"/>
                      <a:gd name="connsiteX4" fmla="*/ 1637638 w 7066089"/>
                      <a:gd name="connsiteY4" fmla="*/ 0 h 1506398"/>
                      <a:gd name="connsiteX5" fmla="*/ 2053297 w 7066089"/>
                      <a:gd name="connsiteY5" fmla="*/ 0 h 1506398"/>
                      <a:gd name="connsiteX6" fmla="*/ 2585341 w 7066089"/>
                      <a:gd name="connsiteY6" fmla="*/ 0 h 1506398"/>
                      <a:gd name="connsiteX7" fmla="*/ 3001000 w 7066089"/>
                      <a:gd name="connsiteY7" fmla="*/ 0 h 1506398"/>
                      <a:gd name="connsiteX8" fmla="*/ 3242664 w 7066089"/>
                      <a:gd name="connsiteY8" fmla="*/ 0 h 1506398"/>
                      <a:gd name="connsiteX9" fmla="*/ 3474851 w 7066089"/>
                      <a:gd name="connsiteY9" fmla="*/ 0 h 1506398"/>
                      <a:gd name="connsiteX10" fmla="*/ 3832318 w 7066089"/>
                      <a:gd name="connsiteY10" fmla="*/ 0 h 1506398"/>
                      <a:gd name="connsiteX11" fmla="*/ 4306170 w 7066089"/>
                      <a:gd name="connsiteY11" fmla="*/ 0 h 1506398"/>
                      <a:gd name="connsiteX12" fmla="*/ 4547253 w 7066089"/>
                      <a:gd name="connsiteY12" fmla="*/ 0 h 1506398"/>
                      <a:gd name="connsiteX13" fmla="*/ 4788335 w 7066089"/>
                      <a:gd name="connsiteY13" fmla="*/ 0 h 1506398"/>
                      <a:gd name="connsiteX14" fmla="*/ 5262186 w 7066089"/>
                      <a:gd name="connsiteY14" fmla="*/ 0 h 1506398"/>
                      <a:gd name="connsiteX15" fmla="*/ 5677845 w 7066089"/>
                      <a:gd name="connsiteY15" fmla="*/ 0 h 1506398"/>
                      <a:gd name="connsiteX16" fmla="*/ 5918927 w 7066089"/>
                      <a:gd name="connsiteY16" fmla="*/ 0 h 1506398"/>
                      <a:gd name="connsiteX17" fmla="*/ 6442658 w 7066089"/>
                      <a:gd name="connsiteY17" fmla="*/ 0 h 1506398"/>
                      <a:gd name="connsiteX18" fmla="*/ 7066088 w 7066089"/>
                      <a:gd name="connsiteY18" fmla="*/ 251071 h 1506398"/>
                      <a:gd name="connsiteX19" fmla="*/ 7066088 w 7066089"/>
                      <a:gd name="connsiteY19" fmla="*/ 388318 h 1506398"/>
                      <a:gd name="connsiteX20" fmla="*/ 7066088 w 7066089"/>
                      <a:gd name="connsiteY20" fmla="*/ 535610 h 1506398"/>
                      <a:gd name="connsiteX21" fmla="*/ 7066088 w 7066089"/>
                      <a:gd name="connsiteY21" fmla="*/ 713028 h 1506398"/>
                      <a:gd name="connsiteX22" fmla="*/ 7066088 w 7066089"/>
                      <a:gd name="connsiteY22" fmla="*/ 890446 h 1506398"/>
                      <a:gd name="connsiteX23" fmla="*/ 7066088 w 7066089"/>
                      <a:gd name="connsiteY23" fmla="*/ 1057822 h 1506398"/>
                      <a:gd name="connsiteX24" fmla="*/ 7066088 w 7066089"/>
                      <a:gd name="connsiteY24" fmla="*/ 1255325 h 1506398"/>
                      <a:gd name="connsiteX25" fmla="*/ 6442658 w 7066089"/>
                      <a:gd name="connsiteY25" fmla="*/ 1506398 h 1506398"/>
                      <a:gd name="connsiteX26" fmla="*/ 6026999 w 7066089"/>
                      <a:gd name="connsiteY26" fmla="*/ 1506398 h 1506398"/>
                      <a:gd name="connsiteX27" fmla="*/ 5669532 w 7066089"/>
                      <a:gd name="connsiteY27" fmla="*/ 1506398 h 1506398"/>
                      <a:gd name="connsiteX28" fmla="*/ 5137488 w 7066089"/>
                      <a:gd name="connsiteY28" fmla="*/ 1506398 h 1506398"/>
                      <a:gd name="connsiteX29" fmla="*/ 4721829 w 7066089"/>
                      <a:gd name="connsiteY29" fmla="*/ 1506398 h 1506398"/>
                      <a:gd name="connsiteX30" fmla="*/ 4247978 w 7066089"/>
                      <a:gd name="connsiteY30" fmla="*/ 1506398 h 1506398"/>
                      <a:gd name="connsiteX31" fmla="*/ 3948703 w 7066089"/>
                      <a:gd name="connsiteY31" fmla="*/ 1506398 h 1506398"/>
                      <a:gd name="connsiteX32" fmla="*/ 3474851 w 7066089"/>
                      <a:gd name="connsiteY32" fmla="*/ 1506398 h 1506398"/>
                      <a:gd name="connsiteX33" fmla="*/ 3219471 w 7066089"/>
                      <a:gd name="connsiteY33" fmla="*/ 1506398 h 1506398"/>
                      <a:gd name="connsiteX34" fmla="*/ 2942808 w 7066089"/>
                      <a:gd name="connsiteY34" fmla="*/ 1506398 h 1506398"/>
                      <a:gd name="connsiteX35" fmla="*/ 2643533 w 7066089"/>
                      <a:gd name="connsiteY35" fmla="*/ 1506398 h 1506398"/>
                      <a:gd name="connsiteX36" fmla="*/ 2286066 w 7066089"/>
                      <a:gd name="connsiteY36" fmla="*/ 1506398 h 1506398"/>
                      <a:gd name="connsiteX37" fmla="*/ 1986792 w 7066089"/>
                      <a:gd name="connsiteY37" fmla="*/ 1506398 h 1506398"/>
                      <a:gd name="connsiteX38" fmla="*/ 1571132 w 7066089"/>
                      <a:gd name="connsiteY38" fmla="*/ 1506398 h 1506398"/>
                      <a:gd name="connsiteX39" fmla="*/ 1039088 w 7066089"/>
                      <a:gd name="connsiteY39" fmla="*/ 1506398 h 1506398"/>
                      <a:gd name="connsiteX40" fmla="*/ 623429 w 7066089"/>
                      <a:gd name="connsiteY40" fmla="*/ 1506398 h 1506398"/>
                      <a:gd name="connsiteX41" fmla="*/ 0 w 7066089"/>
                      <a:gd name="connsiteY41" fmla="*/ 1255325 h 1506398"/>
                      <a:gd name="connsiteX42" fmla="*/ 0 w 7066089"/>
                      <a:gd name="connsiteY42" fmla="*/ 1097992 h 1506398"/>
                      <a:gd name="connsiteX43" fmla="*/ 0 w 7066089"/>
                      <a:gd name="connsiteY43" fmla="*/ 940658 h 1506398"/>
                      <a:gd name="connsiteX44" fmla="*/ 0 w 7066089"/>
                      <a:gd name="connsiteY44" fmla="*/ 783326 h 1506398"/>
                      <a:gd name="connsiteX45" fmla="*/ 0 w 7066089"/>
                      <a:gd name="connsiteY45" fmla="*/ 625992 h 1506398"/>
                      <a:gd name="connsiteX46" fmla="*/ 0 w 7066089"/>
                      <a:gd name="connsiteY46" fmla="*/ 478701 h 1506398"/>
                      <a:gd name="connsiteX47" fmla="*/ 0 w 7066089"/>
                      <a:gd name="connsiteY47" fmla="*/ 251071 h 1506398"/>
                      <a:gd name="connsiteX0" fmla="*/ 0 w 7066089"/>
                      <a:gd name="connsiteY0" fmla="*/ 251071 h 1506398"/>
                      <a:gd name="connsiteX1" fmla="*/ 623429 w 7066089"/>
                      <a:gd name="connsiteY1" fmla="*/ 0 h 1506398"/>
                      <a:gd name="connsiteX2" fmla="*/ 922704 w 7066089"/>
                      <a:gd name="connsiteY2" fmla="*/ 0 h 1506398"/>
                      <a:gd name="connsiteX3" fmla="*/ 1221978 w 7066089"/>
                      <a:gd name="connsiteY3" fmla="*/ 0 h 1506398"/>
                      <a:gd name="connsiteX4" fmla="*/ 1695830 w 7066089"/>
                      <a:gd name="connsiteY4" fmla="*/ 0 h 1506398"/>
                      <a:gd name="connsiteX5" fmla="*/ 2227874 w 7066089"/>
                      <a:gd name="connsiteY5" fmla="*/ 0 h 1506398"/>
                      <a:gd name="connsiteX6" fmla="*/ 2643533 w 7066089"/>
                      <a:gd name="connsiteY6" fmla="*/ 0 h 1506398"/>
                      <a:gd name="connsiteX7" fmla="*/ 3001000 w 7066089"/>
                      <a:gd name="connsiteY7" fmla="*/ 0 h 1506398"/>
                      <a:gd name="connsiteX8" fmla="*/ 3242082 w 7066089"/>
                      <a:gd name="connsiteY8" fmla="*/ 0 h 1506398"/>
                      <a:gd name="connsiteX9" fmla="*/ 3657741 w 7066089"/>
                      <a:gd name="connsiteY9" fmla="*/ 0 h 1506398"/>
                      <a:gd name="connsiteX10" fmla="*/ 4073401 w 7066089"/>
                      <a:gd name="connsiteY10" fmla="*/ 0 h 1506398"/>
                      <a:gd name="connsiteX11" fmla="*/ 4372676 w 7066089"/>
                      <a:gd name="connsiteY11" fmla="*/ 0 h 1506398"/>
                      <a:gd name="connsiteX12" fmla="*/ 4613758 w 7066089"/>
                      <a:gd name="connsiteY12" fmla="*/ 0 h 1506398"/>
                      <a:gd name="connsiteX13" fmla="*/ 4854840 w 7066089"/>
                      <a:gd name="connsiteY13" fmla="*/ 0 h 1506398"/>
                      <a:gd name="connsiteX14" fmla="*/ 5386883 w 7066089"/>
                      <a:gd name="connsiteY14" fmla="*/ 0 h 1506398"/>
                      <a:gd name="connsiteX15" fmla="*/ 5744351 w 7066089"/>
                      <a:gd name="connsiteY15" fmla="*/ 0 h 1506398"/>
                      <a:gd name="connsiteX16" fmla="*/ 6043625 w 7066089"/>
                      <a:gd name="connsiteY16" fmla="*/ 0 h 1506398"/>
                      <a:gd name="connsiteX17" fmla="*/ 6442658 w 7066089"/>
                      <a:gd name="connsiteY17" fmla="*/ 0 h 1506398"/>
                      <a:gd name="connsiteX18" fmla="*/ 7066088 w 7066089"/>
                      <a:gd name="connsiteY18" fmla="*/ 251071 h 1506398"/>
                      <a:gd name="connsiteX19" fmla="*/ 7066088 w 7066089"/>
                      <a:gd name="connsiteY19" fmla="*/ 438531 h 1506398"/>
                      <a:gd name="connsiteX20" fmla="*/ 7066088 w 7066089"/>
                      <a:gd name="connsiteY20" fmla="*/ 625992 h 1506398"/>
                      <a:gd name="connsiteX21" fmla="*/ 7066088 w 7066089"/>
                      <a:gd name="connsiteY21" fmla="*/ 773283 h 1506398"/>
                      <a:gd name="connsiteX22" fmla="*/ 7066088 w 7066089"/>
                      <a:gd name="connsiteY22" fmla="*/ 950702 h 1506398"/>
                      <a:gd name="connsiteX23" fmla="*/ 7066088 w 7066089"/>
                      <a:gd name="connsiteY23" fmla="*/ 1087950 h 1506398"/>
                      <a:gd name="connsiteX24" fmla="*/ 7066088 w 7066089"/>
                      <a:gd name="connsiteY24" fmla="*/ 1255325 h 1506398"/>
                      <a:gd name="connsiteX25" fmla="*/ 6442658 w 7066089"/>
                      <a:gd name="connsiteY25" fmla="*/ 1506398 h 1506398"/>
                      <a:gd name="connsiteX26" fmla="*/ 6085191 w 7066089"/>
                      <a:gd name="connsiteY26" fmla="*/ 1506398 h 1506398"/>
                      <a:gd name="connsiteX27" fmla="*/ 5862481 w 7066089"/>
                      <a:gd name="connsiteY27" fmla="*/ 1506398 h 1506398"/>
                      <a:gd name="connsiteX28" fmla="*/ 5611339 w 7066089"/>
                      <a:gd name="connsiteY28" fmla="*/ 1506398 h 1506398"/>
                      <a:gd name="connsiteX29" fmla="*/ 5253873 w 7066089"/>
                      <a:gd name="connsiteY29" fmla="*/ 1506398 h 1506398"/>
                      <a:gd name="connsiteX30" fmla="*/ 4721829 w 7066089"/>
                      <a:gd name="connsiteY30" fmla="*/ 1506398 h 1506398"/>
                      <a:gd name="connsiteX31" fmla="*/ 4480747 w 7066089"/>
                      <a:gd name="connsiteY31" fmla="*/ 1506398 h 1506398"/>
                      <a:gd name="connsiteX32" fmla="*/ 4181472 w 7066089"/>
                      <a:gd name="connsiteY32" fmla="*/ 1506398 h 1506398"/>
                      <a:gd name="connsiteX33" fmla="*/ 3765813 w 7066089"/>
                      <a:gd name="connsiteY33" fmla="*/ 1506398 h 1506398"/>
                      <a:gd name="connsiteX34" fmla="*/ 3408346 w 7066089"/>
                      <a:gd name="connsiteY34" fmla="*/ 1506398 h 1506398"/>
                      <a:gd name="connsiteX35" fmla="*/ 3109071 w 7066089"/>
                      <a:gd name="connsiteY35" fmla="*/ 1506398 h 1506398"/>
                      <a:gd name="connsiteX36" fmla="*/ 2577028 w 7066089"/>
                      <a:gd name="connsiteY36" fmla="*/ 1506398 h 1506398"/>
                      <a:gd name="connsiteX37" fmla="*/ 2335946 w 7066089"/>
                      <a:gd name="connsiteY37" fmla="*/ 1506398 h 1506398"/>
                      <a:gd name="connsiteX38" fmla="*/ 2036670 w 7066089"/>
                      <a:gd name="connsiteY38" fmla="*/ 1506398 h 1506398"/>
                      <a:gd name="connsiteX39" fmla="*/ 1795588 w 7066089"/>
                      <a:gd name="connsiteY39" fmla="*/ 1506398 h 1506398"/>
                      <a:gd name="connsiteX40" fmla="*/ 1549186 w 7066089"/>
                      <a:gd name="connsiteY40" fmla="*/ 1506398 h 1506398"/>
                      <a:gd name="connsiteX41" fmla="*/ 1321737 w 7066089"/>
                      <a:gd name="connsiteY41" fmla="*/ 1506398 h 1506398"/>
                      <a:gd name="connsiteX42" fmla="*/ 993533 w 7066089"/>
                      <a:gd name="connsiteY42" fmla="*/ 1506398 h 1506398"/>
                      <a:gd name="connsiteX43" fmla="*/ 623429 w 7066089"/>
                      <a:gd name="connsiteY43" fmla="*/ 1506398 h 1506398"/>
                      <a:gd name="connsiteX44" fmla="*/ 0 w 7066089"/>
                      <a:gd name="connsiteY44" fmla="*/ 1255325 h 1506398"/>
                      <a:gd name="connsiteX45" fmla="*/ 0 w 7066089"/>
                      <a:gd name="connsiteY45" fmla="*/ 1087950 h 1506398"/>
                      <a:gd name="connsiteX46" fmla="*/ 0 w 7066089"/>
                      <a:gd name="connsiteY46" fmla="*/ 930616 h 1506398"/>
                      <a:gd name="connsiteX47" fmla="*/ 0 w 7066089"/>
                      <a:gd name="connsiteY47" fmla="*/ 763240 h 1506398"/>
                      <a:gd name="connsiteX48" fmla="*/ 0 w 7066089"/>
                      <a:gd name="connsiteY48" fmla="*/ 585822 h 1506398"/>
                      <a:gd name="connsiteX49" fmla="*/ 0 w 7066089"/>
                      <a:gd name="connsiteY49" fmla="*/ 438531 h 1506398"/>
                      <a:gd name="connsiteX50" fmla="*/ 0 w 7066089"/>
                      <a:gd name="connsiteY50" fmla="*/ 251071 h 1506398"/>
                      <a:gd name="connsiteX0" fmla="*/ 0 w 7066089"/>
                      <a:gd name="connsiteY0" fmla="*/ 251071 h 1506398"/>
                      <a:gd name="connsiteX1" fmla="*/ 623429 w 7066089"/>
                      <a:gd name="connsiteY1" fmla="*/ 0 h 1506398"/>
                      <a:gd name="connsiteX2" fmla="*/ 980896 w 7066089"/>
                      <a:gd name="connsiteY2" fmla="*/ 0 h 1506398"/>
                      <a:gd name="connsiteX3" fmla="*/ 1396555 w 7066089"/>
                      <a:gd name="connsiteY3" fmla="*/ 0 h 1506398"/>
                      <a:gd name="connsiteX4" fmla="*/ 1637638 w 7066089"/>
                      <a:gd name="connsiteY4" fmla="*/ 0 h 1506398"/>
                      <a:gd name="connsiteX5" fmla="*/ 2053297 w 7066089"/>
                      <a:gd name="connsiteY5" fmla="*/ 0 h 1506398"/>
                      <a:gd name="connsiteX6" fmla="*/ 2585341 w 7066089"/>
                      <a:gd name="connsiteY6" fmla="*/ 0 h 1506398"/>
                      <a:gd name="connsiteX7" fmla="*/ 3001000 w 7066089"/>
                      <a:gd name="connsiteY7" fmla="*/ 0 h 1506398"/>
                      <a:gd name="connsiteX8" fmla="*/ 3247403 w 7066089"/>
                      <a:gd name="connsiteY8" fmla="*/ 0 h 1506398"/>
                      <a:gd name="connsiteX9" fmla="*/ 3474851 w 7066089"/>
                      <a:gd name="connsiteY9" fmla="*/ 0 h 1506398"/>
                      <a:gd name="connsiteX10" fmla="*/ 3832318 w 7066089"/>
                      <a:gd name="connsiteY10" fmla="*/ 0 h 1506398"/>
                      <a:gd name="connsiteX11" fmla="*/ 4306170 w 7066089"/>
                      <a:gd name="connsiteY11" fmla="*/ 0 h 1506398"/>
                      <a:gd name="connsiteX12" fmla="*/ 4547253 w 7066089"/>
                      <a:gd name="connsiteY12" fmla="*/ 0 h 1506398"/>
                      <a:gd name="connsiteX13" fmla="*/ 4788335 w 7066089"/>
                      <a:gd name="connsiteY13" fmla="*/ 0 h 1506398"/>
                      <a:gd name="connsiteX14" fmla="*/ 5262186 w 7066089"/>
                      <a:gd name="connsiteY14" fmla="*/ 0 h 1506398"/>
                      <a:gd name="connsiteX15" fmla="*/ 5677845 w 7066089"/>
                      <a:gd name="connsiteY15" fmla="*/ 0 h 1506398"/>
                      <a:gd name="connsiteX16" fmla="*/ 5918927 w 7066089"/>
                      <a:gd name="connsiteY16" fmla="*/ 0 h 1506398"/>
                      <a:gd name="connsiteX17" fmla="*/ 6442658 w 7066089"/>
                      <a:gd name="connsiteY17" fmla="*/ 0 h 1506398"/>
                      <a:gd name="connsiteX18" fmla="*/ 7066088 w 7066089"/>
                      <a:gd name="connsiteY18" fmla="*/ 251071 h 1506398"/>
                      <a:gd name="connsiteX19" fmla="*/ 7066088 w 7066089"/>
                      <a:gd name="connsiteY19" fmla="*/ 388318 h 1506398"/>
                      <a:gd name="connsiteX20" fmla="*/ 7066088 w 7066089"/>
                      <a:gd name="connsiteY20" fmla="*/ 535610 h 1506398"/>
                      <a:gd name="connsiteX21" fmla="*/ 7066088 w 7066089"/>
                      <a:gd name="connsiteY21" fmla="*/ 713028 h 1506398"/>
                      <a:gd name="connsiteX22" fmla="*/ 7066088 w 7066089"/>
                      <a:gd name="connsiteY22" fmla="*/ 890446 h 1506398"/>
                      <a:gd name="connsiteX23" fmla="*/ 7066088 w 7066089"/>
                      <a:gd name="connsiteY23" fmla="*/ 1057822 h 1506398"/>
                      <a:gd name="connsiteX24" fmla="*/ 7066088 w 7066089"/>
                      <a:gd name="connsiteY24" fmla="*/ 1255325 h 1506398"/>
                      <a:gd name="connsiteX25" fmla="*/ 6442658 w 7066089"/>
                      <a:gd name="connsiteY25" fmla="*/ 1506398 h 1506398"/>
                      <a:gd name="connsiteX26" fmla="*/ 6026999 w 7066089"/>
                      <a:gd name="connsiteY26" fmla="*/ 1506398 h 1506398"/>
                      <a:gd name="connsiteX27" fmla="*/ 5669532 w 7066089"/>
                      <a:gd name="connsiteY27" fmla="*/ 1506398 h 1506398"/>
                      <a:gd name="connsiteX28" fmla="*/ 5137488 w 7066089"/>
                      <a:gd name="connsiteY28" fmla="*/ 1506398 h 1506398"/>
                      <a:gd name="connsiteX29" fmla="*/ 4721829 w 7066089"/>
                      <a:gd name="connsiteY29" fmla="*/ 1506398 h 1506398"/>
                      <a:gd name="connsiteX30" fmla="*/ 4247978 w 7066089"/>
                      <a:gd name="connsiteY30" fmla="*/ 1506398 h 1506398"/>
                      <a:gd name="connsiteX31" fmla="*/ 3948703 w 7066089"/>
                      <a:gd name="connsiteY31" fmla="*/ 1506398 h 1506398"/>
                      <a:gd name="connsiteX32" fmla="*/ 3474851 w 7066089"/>
                      <a:gd name="connsiteY32" fmla="*/ 1506398 h 1506398"/>
                      <a:gd name="connsiteX33" fmla="*/ 2942808 w 7066089"/>
                      <a:gd name="connsiteY33" fmla="*/ 1506398 h 1506398"/>
                      <a:gd name="connsiteX34" fmla="*/ 2643533 w 7066089"/>
                      <a:gd name="connsiteY34" fmla="*/ 1506398 h 1506398"/>
                      <a:gd name="connsiteX35" fmla="*/ 2286066 w 7066089"/>
                      <a:gd name="connsiteY35" fmla="*/ 1506398 h 1506398"/>
                      <a:gd name="connsiteX36" fmla="*/ 1986792 w 7066089"/>
                      <a:gd name="connsiteY36" fmla="*/ 1506398 h 1506398"/>
                      <a:gd name="connsiteX37" fmla="*/ 1571132 w 7066089"/>
                      <a:gd name="connsiteY37" fmla="*/ 1506398 h 1506398"/>
                      <a:gd name="connsiteX38" fmla="*/ 1039088 w 7066089"/>
                      <a:gd name="connsiteY38" fmla="*/ 1506398 h 1506398"/>
                      <a:gd name="connsiteX39" fmla="*/ 623429 w 7066089"/>
                      <a:gd name="connsiteY39" fmla="*/ 1506398 h 1506398"/>
                      <a:gd name="connsiteX40" fmla="*/ 0 w 7066089"/>
                      <a:gd name="connsiteY40" fmla="*/ 1255325 h 1506398"/>
                      <a:gd name="connsiteX41" fmla="*/ 0 w 7066089"/>
                      <a:gd name="connsiteY41" fmla="*/ 1097992 h 1506398"/>
                      <a:gd name="connsiteX42" fmla="*/ 0 w 7066089"/>
                      <a:gd name="connsiteY42" fmla="*/ 940658 h 1506398"/>
                      <a:gd name="connsiteX43" fmla="*/ 0 w 7066089"/>
                      <a:gd name="connsiteY43" fmla="*/ 783326 h 1506398"/>
                      <a:gd name="connsiteX44" fmla="*/ 0 w 7066089"/>
                      <a:gd name="connsiteY44" fmla="*/ 625992 h 1506398"/>
                      <a:gd name="connsiteX45" fmla="*/ 0 w 7066089"/>
                      <a:gd name="connsiteY45" fmla="*/ 478701 h 1506398"/>
                      <a:gd name="connsiteX46" fmla="*/ 0 w 7066089"/>
                      <a:gd name="connsiteY46" fmla="*/ 251071 h 1506398"/>
                      <a:gd name="connsiteX0" fmla="*/ 0 w 7066089"/>
                      <a:gd name="connsiteY0" fmla="*/ 251071 h 1506398"/>
                      <a:gd name="connsiteX1" fmla="*/ 623429 w 7066089"/>
                      <a:gd name="connsiteY1" fmla="*/ 0 h 1506398"/>
                      <a:gd name="connsiteX2" fmla="*/ 980896 w 7066089"/>
                      <a:gd name="connsiteY2" fmla="*/ 0 h 1506398"/>
                      <a:gd name="connsiteX3" fmla="*/ 1396555 w 7066089"/>
                      <a:gd name="connsiteY3" fmla="*/ 0 h 1506398"/>
                      <a:gd name="connsiteX4" fmla="*/ 1637638 w 7066089"/>
                      <a:gd name="connsiteY4" fmla="*/ 0 h 1506398"/>
                      <a:gd name="connsiteX5" fmla="*/ 2053297 w 7066089"/>
                      <a:gd name="connsiteY5" fmla="*/ 0 h 1506398"/>
                      <a:gd name="connsiteX6" fmla="*/ 2585341 w 7066089"/>
                      <a:gd name="connsiteY6" fmla="*/ 0 h 1506398"/>
                      <a:gd name="connsiteX7" fmla="*/ 3001000 w 7066089"/>
                      <a:gd name="connsiteY7" fmla="*/ 0 h 1506398"/>
                      <a:gd name="connsiteX8" fmla="*/ 3242664 w 7066089"/>
                      <a:gd name="connsiteY8" fmla="*/ 0 h 1506398"/>
                      <a:gd name="connsiteX9" fmla="*/ 3474851 w 7066089"/>
                      <a:gd name="connsiteY9" fmla="*/ 0 h 1506398"/>
                      <a:gd name="connsiteX10" fmla="*/ 3832318 w 7066089"/>
                      <a:gd name="connsiteY10" fmla="*/ 0 h 1506398"/>
                      <a:gd name="connsiteX11" fmla="*/ 4306170 w 7066089"/>
                      <a:gd name="connsiteY11" fmla="*/ 0 h 1506398"/>
                      <a:gd name="connsiteX12" fmla="*/ 4547253 w 7066089"/>
                      <a:gd name="connsiteY12" fmla="*/ 0 h 1506398"/>
                      <a:gd name="connsiteX13" fmla="*/ 4788335 w 7066089"/>
                      <a:gd name="connsiteY13" fmla="*/ 0 h 1506398"/>
                      <a:gd name="connsiteX14" fmla="*/ 5262186 w 7066089"/>
                      <a:gd name="connsiteY14" fmla="*/ 0 h 1506398"/>
                      <a:gd name="connsiteX15" fmla="*/ 5677845 w 7066089"/>
                      <a:gd name="connsiteY15" fmla="*/ 0 h 1506398"/>
                      <a:gd name="connsiteX16" fmla="*/ 5918927 w 7066089"/>
                      <a:gd name="connsiteY16" fmla="*/ 0 h 1506398"/>
                      <a:gd name="connsiteX17" fmla="*/ 6442658 w 7066089"/>
                      <a:gd name="connsiteY17" fmla="*/ 0 h 1506398"/>
                      <a:gd name="connsiteX18" fmla="*/ 7066088 w 7066089"/>
                      <a:gd name="connsiteY18" fmla="*/ 251071 h 1506398"/>
                      <a:gd name="connsiteX19" fmla="*/ 7066088 w 7066089"/>
                      <a:gd name="connsiteY19" fmla="*/ 388318 h 1506398"/>
                      <a:gd name="connsiteX20" fmla="*/ 7066088 w 7066089"/>
                      <a:gd name="connsiteY20" fmla="*/ 535610 h 1506398"/>
                      <a:gd name="connsiteX21" fmla="*/ 7066088 w 7066089"/>
                      <a:gd name="connsiteY21" fmla="*/ 713028 h 1506398"/>
                      <a:gd name="connsiteX22" fmla="*/ 7066088 w 7066089"/>
                      <a:gd name="connsiteY22" fmla="*/ 890446 h 1506398"/>
                      <a:gd name="connsiteX23" fmla="*/ 7066088 w 7066089"/>
                      <a:gd name="connsiteY23" fmla="*/ 1057822 h 1506398"/>
                      <a:gd name="connsiteX24" fmla="*/ 7066088 w 7066089"/>
                      <a:gd name="connsiteY24" fmla="*/ 1255325 h 1506398"/>
                      <a:gd name="connsiteX25" fmla="*/ 6442658 w 7066089"/>
                      <a:gd name="connsiteY25" fmla="*/ 1506398 h 1506398"/>
                      <a:gd name="connsiteX26" fmla="*/ 6026999 w 7066089"/>
                      <a:gd name="connsiteY26" fmla="*/ 1506398 h 1506398"/>
                      <a:gd name="connsiteX27" fmla="*/ 5669532 w 7066089"/>
                      <a:gd name="connsiteY27" fmla="*/ 1506398 h 1506398"/>
                      <a:gd name="connsiteX28" fmla="*/ 5137488 w 7066089"/>
                      <a:gd name="connsiteY28" fmla="*/ 1506398 h 1506398"/>
                      <a:gd name="connsiteX29" fmla="*/ 4721829 w 7066089"/>
                      <a:gd name="connsiteY29" fmla="*/ 1506398 h 1506398"/>
                      <a:gd name="connsiteX30" fmla="*/ 4247978 w 7066089"/>
                      <a:gd name="connsiteY30" fmla="*/ 1506398 h 1506398"/>
                      <a:gd name="connsiteX31" fmla="*/ 3948703 w 7066089"/>
                      <a:gd name="connsiteY31" fmla="*/ 1506398 h 1506398"/>
                      <a:gd name="connsiteX32" fmla="*/ 3474851 w 7066089"/>
                      <a:gd name="connsiteY32" fmla="*/ 1506398 h 1506398"/>
                      <a:gd name="connsiteX33" fmla="*/ 3224791 w 7066089"/>
                      <a:gd name="connsiteY33" fmla="*/ 1506398 h 1506398"/>
                      <a:gd name="connsiteX34" fmla="*/ 2942808 w 7066089"/>
                      <a:gd name="connsiteY34" fmla="*/ 1506398 h 1506398"/>
                      <a:gd name="connsiteX35" fmla="*/ 2643533 w 7066089"/>
                      <a:gd name="connsiteY35" fmla="*/ 1506398 h 1506398"/>
                      <a:gd name="connsiteX36" fmla="*/ 2286066 w 7066089"/>
                      <a:gd name="connsiteY36" fmla="*/ 1506398 h 1506398"/>
                      <a:gd name="connsiteX37" fmla="*/ 1986792 w 7066089"/>
                      <a:gd name="connsiteY37" fmla="*/ 1506398 h 1506398"/>
                      <a:gd name="connsiteX38" fmla="*/ 1571132 w 7066089"/>
                      <a:gd name="connsiteY38" fmla="*/ 1506398 h 1506398"/>
                      <a:gd name="connsiteX39" fmla="*/ 1039088 w 7066089"/>
                      <a:gd name="connsiteY39" fmla="*/ 1506398 h 1506398"/>
                      <a:gd name="connsiteX40" fmla="*/ 623429 w 7066089"/>
                      <a:gd name="connsiteY40" fmla="*/ 1506398 h 1506398"/>
                      <a:gd name="connsiteX41" fmla="*/ 0 w 7066089"/>
                      <a:gd name="connsiteY41" fmla="*/ 1255325 h 1506398"/>
                      <a:gd name="connsiteX42" fmla="*/ 0 w 7066089"/>
                      <a:gd name="connsiteY42" fmla="*/ 1097992 h 1506398"/>
                      <a:gd name="connsiteX43" fmla="*/ 0 w 7066089"/>
                      <a:gd name="connsiteY43" fmla="*/ 940658 h 1506398"/>
                      <a:gd name="connsiteX44" fmla="*/ 0 w 7066089"/>
                      <a:gd name="connsiteY44" fmla="*/ 783326 h 1506398"/>
                      <a:gd name="connsiteX45" fmla="*/ 0 w 7066089"/>
                      <a:gd name="connsiteY45" fmla="*/ 625992 h 1506398"/>
                      <a:gd name="connsiteX46" fmla="*/ 0 w 7066089"/>
                      <a:gd name="connsiteY46" fmla="*/ 478701 h 1506398"/>
                      <a:gd name="connsiteX47" fmla="*/ 0 w 7066089"/>
                      <a:gd name="connsiteY47" fmla="*/ 251071 h 1506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7066089" h="1506398" fill="none" extrusionOk="0">
                        <a:moveTo>
                          <a:pt x="0" y="251071"/>
                        </a:moveTo>
                        <a:cubicBezTo>
                          <a:pt x="15388" y="29232"/>
                          <a:pt x="205275" y="-231621"/>
                          <a:pt x="623429" y="0"/>
                        </a:cubicBezTo>
                        <a:cubicBezTo>
                          <a:pt x="741364" y="-34733"/>
                          <a:pt x="858622" y="-12538"/>
                          <a:pt x="980896" y="0"/>
                        </a:cubicBezTo>
                        <a:cubicBezTo>
                          <a:pt x="1134685" y="-9035"/>
                          <a:pt x="1261600" y="-51733"/>
                          <a:pt x="1396555" y="0"/>
                        </a:cubicBezTo>
                        <a:cubicBezTo>
                          <a:pt x="1502588" y="9020"/>
                          <a:pt x="1584769" y="10149"/>
                          <a:pt x="1637638" y="0"/>
                        </a:cubicBezTo>
                        <a:cubicBezTo>
                          <a:pt x="1802160" y="-28385"/>
                          <a:pt x="1885557" y="-44596"/>
                          <a:pt x="2053297" y="0"/>
                        </a:cubicBezTo>
                        <a:cubicBezTo>
                          <a:pt x="2152303" y="-38731"/>
                          <a:pt x="2293876" y="-27948"/>
                          <a:pt x="2585341" y="0"/>
                        </a:cubicBezTo>
                        <a:cubicBezTo>
                          <a:pt x="2840449" y="-8326"/>
                          <a:pt x="2849381" y="-2550"/>
                          <a:pt x="3001000" y="0"/>
                        </a:cubicBezTo>
                        <a:cubicBezTo>
                          <a:pt x="3064542" y="-32020"/>
                          <a:pt x="3182251" y="12359"/>
                          <a:pt x="3242664" y="0"/>
                        </a:cubicBezTo>
                        <a:cubicBezTo>
                          <a:pt x="3304406" y="10149"/>
                          <a:pt x="3427230" y="9944"/>
                          <a:pt x="3474851" y="0"/>
                        </a:cubicBezTo>
                        <a:cubicBezTo>
                          <a:pt x="3550761" y="1819"/>
                          <a:pt x="3698837" y="12033"/>
                          <a:pt x="3832318" y="0"/>
                        </a:cubicBezTo>
                        <a:cubicBezTo>
                          <a:pt x="4037174" y="-57506"/>
                          <a:pt x="4222768" y="26144"/>
                          <a:pt x="4306170" y="0"/>
                        </a:cubicBezTo>
                        <a:cubicBezTo>
                          <a:pt x="4402817" y="-10409"/>
                          <a:pt x="4434624" y="9375"/>
                          <a:pt x="4547253" y="0"/>
                        </a:cubicBezTo>
                        <a:cubicBezTo>
                          <a:pt x="4650652" y="2609"/>
                          <a:pt x="4696000" y="14976"/>
                          <a:pt x="4788335" y="0"/>
                        </a:cubicBezTo>
                        <a:cubicBezTo>
                          <a:pt x="4828015" y="2888"/>
                          <a:pt x="5112800" y="43531"/>
                          <a:pt x="5262186" y="0"/>
                        </a:cubicBezTo>
                        <a:cubicBezTo>
                          <a:pt x="5368558" y="-35486"/>
                          <a:pt x="5548733" y="56688"/>
                          <a:pt x="5677845" y="0"/>
                        </a:cubicBezTo>
                        <a:cubicBezTo>
                          <a:pt x="5750945" y="-6587"/>
                          <a:pt x="5876579" y="15583"/>
                          <a:pt x="5918927" y="0"/>
                        </a:cubicBezTo>
                        <a:cubicBezTo>
                          <a:pt x="5980352" y="28690"/>
                          <a:pt x="6275714" y="84284"/>
                          <a:pt x="6442658" y="0"/>
                        </a:cubicBezTo>
                        <a:cubicBezTo>
                          <a:pt x="6855052" y="-14692"/>
                          <a:pt x="7073817" y="144347"/>
                          <a:pt x="7066088" y="251071"/>
                        </a:cubicBezTo>
                        <a:cubicBezTo>
                          <a:pt x="7065777" y="271328"/>
                          <a:pt x="7049603" y="333077"/>
                          <a:pt x="7066088" y="388318"/>
                        </a:cubicBezTo>
                        <a:cubicBezTo>
                          <a:pt x="7083907" y="446998"/>
                          <a:pt x="7054837" y="480335"/>
                          <a:pt x="7066088" y="535610"/>
                        </a:cubicBezTo>
                        <a:cubicBezTo>
                          <a:pt x="7074726" y="567070"/>
                          <a:pt x="7087002" y="638197"/>
                          <a:pt x="7066088" y="713028"/>
                        </a:cubicBezTo>
                        <a:cubicBezTo>
                          <a:pt x="7062799" y="791780"/>
                          <a:pt x="7045960" y="812536"/>
                          <a:pt x="7066088" y="890446"/>
                        </a:cubicBezTo>
                        <a:cubicBezTo>
                          <a:pt x="7094930" y="954101"/>
                          <a:pt x="7061729" y="999679"/>
                          <a:pt x="7066088" y="1057822"/>
                        </a:cubicBezTo>
                        <a:cubicBezTo>
                          <a:pt x="7055927" y="1120423"/>
                          <a:pt x="7066051" y="1177695"/>
                          <a:pt x="7066088" y="1255325"/>
                        </a:cubicBezTo>
                        <a:cubicBezTo>
                          <a:pt x="7033724" y="1260105"/>
                          <a:pt x="6733672" y="1534431"/>
                          <a:pt x="6442658" y="1506398"/>
                        </a:cubicBezTo>
                        <a:cubicBezTo>
                          <a:pt x="6330034" y="1521846"/>
                          <a:pt x="6146276" y="1433243"/>
                          <a:pt x="6026999" y="1506398"/>
                        </a:cubicBezTo>
                        <a:cubicBezTo>
                          <a:pt x="5843566" y="1532738"/>
                          <a:pt x="5813687" y="1504305"/>
                          <a:pt x="5669532" y="1506398"/>
                        </a:cubicBezTo>
                        <a:cubicBezTo>
                          <a:pt x="5482156" y="1493504"/>
                          <a:pt x="5260121" y="1566974"/>
                          <a:pt x="5137488" y="1506398"/>
                        </a:cubicBezTo>
                        <a:cubicBezTo>
                          <a:pt x="4957811" y="1558266"/>
                          <a:pt x="4844127" y="1593317"/>
                          <a:pt x="4721829" y="1506398"/>
                        </a:cubicBezTo>
                        <a:cubicBezTo>
                          <a:pt x="4576131" y="1476993"/>
                          <a:pt x="4394265" y="1582538"/>
                          <a:pt x="4247978" y="1506398"/>
                        </a:cubicBezTo>
                        <a:cubicBezTo>
                          <a:pt x="4066194" y="1503514"/>
                          <a:pt x="4037275" y="1514693"/>
                          <a:pt x="3948703" y="1506398"/>
                        </a:cubicBezTo>
                        <a:cubicBezTo>
                          <a:pt x="3911110" y="1508611"/>
                          <a:pt x="3591254" y="1419775"/>
                          <a:pt x="3474851" y="1506398"/>
                        </a:cubicBezTo>
                        <a:cubicBezTo>
                          <a:pt x="3386677" y="1523312"/>
                          <a:pt x="3337209" y="1530819"/>
                          <a:pt x="3219471" y="1506398"/>
                        </a:cubicBezTo>
                        <a:cubicBezTo>
                          <a:pt x="3095503" y="1484842"/>
                          <a:pt x="3045900" y="1494315"/>
                          <a:pt x="2942808" y="1506398"/>
                        </a:cubicBezTo>
                        <a:cubicBezTo>
                          <a:pt x="2833370" y="1481377"/>
                          <a:pt x="2762704" y="1472077"/>
                          <a:pt x="2643533" y="1506398"/>
                        </a:cubicBezTo>
                        <a:cubicBezTo>
                          <a:pt x="2554238" y="1468767"/>
                          <a:pt x="2382620" y="1449473"/>
                          <a:pt x="2286066" y="1506398"/>
                        </a:cubicBezTo>
                        <a:cubicBezTo>
                          <a:pt x="2190377" y="1523151"/>
                          <a:pt x="2096627" y="1512910"/>
                          <a:pt x="1986792" y="1506398"/>
                        </a:cubicBezTo>
                        <a:cubicBezTo>
                          <a:pt x="1844549" y="1446537"/>
                          <a:pt x="1698897" y="1504314"/>
                          <a:pt x="1571132" y="1506398"/>
                        </a:cubicBezTo>
                        <a:cubicBezTo>
                          <a:pt x="1478429" y="1455977"/>
                          <a:pt x="1182722" y="1587937"/>
                          <a:pt x="1039088" y="1506398"/>
                        </a:cubicBezTo>
                        <a:cubicBezTo>
                          <a:pt x="842165" y="1484983"/>
                          <a:pt x="833423" y="1470617"/>
                          <a:pt x="623429" y="1506398"/>
                        </a:cubicBezTo>
                        <a:cubicBezTo>
                          <a:pt x="318039" y="1485990"/>
                          <a:pt x="-24096" y="1350989"/>
                          <a:pt x="0" y="1255325"/>
                        </a:cubicBezTo>
                        <a:cubicBezTo>
                          <a:pt x="5541" y="1202790"/>
                          <a:pt x="-4695" y="1172640"/>
                          <a:pt x="0" y="1097992"/>
                        </a:cubicBezTo>
                        <a:cubicBezTo>
                          <a:pt x="1556" y="1027097"/>
                          <a:pt x="3869" y="968725"/>
                          <a:pt x="0" y="940658"/>
                        </a:cubicBezTo>
                        <a:cubicBezTo>
                          <a:pt x="4405" y="893478"/>
                          <a:pt x="-23459" y="849066"/>
                          <a:pt x="0" y="783326"/>
                        </a:cubicBezTo>
                        <a:cubicBezTo>
                          <a:pt x="15481" y="741499"/>
                          <a:pt x="16226" y="673515"/>
                          <a:pt x="0" y="625992"/>
                        </a:cubicBezTo>
                        <a:cubicBezTo>
                          <a:pt x="-29928" y="559857"/>
                          <a:pt x="9616" y="532747"/>
                          <a:pt x="0" y="478701"/>
                        </a:cubicBezTo>
                        <a:cubicBezTo>
                          <a:pt x="-18659" y="400133"/>
                          <a:pt x="-10165" y="317876"/>
                          <a:pt x="0" y="251071"/>
                        </a:cubicBezTo>
                        <a:close/>
                      </a:path>
                      <a:path w="7066089" h="1506398" stroke="0" extrusionOk="0">
                        <a:moveTo>
                          <a:pt x="0" y="251071"/>
                        </a:moveTo>
                        <a:cubicBezTo>
                          <a:pt x="22513" y="60345"/>
                          <a:pt x="311011" y="42207"/>
                          <a:pt x="623429" y="0"/>
                        </a:cubicBezTo>
                        <a:cubicBezTo>
                          <a:pt x="772923" y="14397"/>
                          <a:pt x="831695" y="-41872"/>
                          <a:pt x="922704" y="0"/>
                        </a:cubicBezTo>
                        <a:cubicBezTo>
                          <a:pt x="1012717" y="18054"/>
                          <a:pt x="1164966" y="22975"/>
                          <a:pt x="1221978" y="0"/>
                        </a:cubicBezTo>
                        <a:cubicBezTo>
                          <a:pt x="1328493" y="41009"/>
                          <a:pt x="1581937" y="8780"/>
                          <a:pt x="1695830" y="0"/>
                        </a:cubicBezTo>
                        <a:cubicBezTo>
                          <a:pt x="1849948" y="10532"/>
                          <a:pt x="2137479" y="38465"/>
                          <a:pt x="2227874" y="0"/>
                        </a:cubicBezTo>
                        <a:cubicBezTo>
                          <a:pt x="2375236" y="-4854"/>
                          <a:pt x="2522826" y="22511"/>
                          <a:pt x="2643533" y="0"/>
                        </a:cubicBezTo>
                        <a:cubicBezTo>
                          <a:pt x="2799011" y="28319"/>
                          <a:pt x="2863501" y="25810"/>
                          <a:pt x="3001000" y="0"/>
                        </a:cubicBezTo>
                        <a:cubicBezTo>
                          <a:pt x="3097191" y="-4461"/>
                          <a:pt x="3124058" y="-3442"/>
                          <a:pt x="3242082" y="0"/>
                        </a:cubicBezTo>
                        <a:cubicBezTo>
                          <a:pt x="3373177" y="-33906"/>
                          <a:pt x="3566086" y="18442"/>
                          <a:pt x="3657741" y="0"/>
                        </a:cubicBezTo>
                        <a:cubicBezTo>
                          <a:pt x="3791874" y="26311"/>
                          <a:pt x="3915428" y="-49827"/>
                          <a:pt x="4073401" y="0"/>
                        </a:cubicBezTo>
                        <a:cubicBezTo>
                          <a:pt x="4212554" y="4337"/>
                          <a:pt x="4297779" y="9130"/>
                          <a:pt x="4372676" y="0"/>
                        </a:cubicBezTo>
                        <a:cubicBezTo>
                          <a:pt x="4448872" y="44328"/>
                          <a:pt x="4518843" y="16980"/>
                          <a:pt x="4613758" y="0"/>
                        </a:cubicBezTo>
                        <a:cubicBezTo>
                          <a:pt x="4715581" y="9568"/>
                          <a:pt x="4755162" y="7032"/>
                          <a:pt x="4854840" y="0"/>
                        </a:cubicBezTo>
                        <a:cubicBezTo>
                          <a:pt x="4967313" y="60356"/>
                          <a:pt x="5212983" y="42815"/>
                          <a:pt x="5386883" y="0"/>
                        </a:cubicBezTo>
                        <a:cubicBezTo>
                          <a:pt x="5508569" y="-4206"/>
                          <a:pt x="5640189" y="-19729"/>
                          <a:pt x="5744351" y="0"/>
                        </a:cubicBezTo>
                        <a:cubicBezTo>
                          <a:pt x="5888862" y="15784"/>
                          <a:pt x="5971555" y="23644"/>
                          <a:pt x="6043625" y="0"/>
                        </a:cubicBezTo>
                        <a:cubicBezTo>
                          <a:pt x="6071424" y="-20087"/>
                          <a:pt x="6280809" y="19756"/>
                          <a:pt x="6442658" y="0"/>
                        </a:cubicBezTo>
                        <a:cubicBezTo>
                          <a:pt x="6807669" y="54745"/>
                          <a:pt x="7025584" y="142518"/>
                          <a:pt x="7066088" y="251071"/>
                        </a:cubicBezTo>
                        <a:cubicBezTo>
                          <a:pt x="7068561" y="302223"/>
                          <a:pt x="7079489" y="407604"/>
                          <a:pt x="7066088" y="438531"/>
                        </a:cubicBezTo>
                        <a:cubicBezTo>
                          <a:pt x="7055596" y="480588"/>
                          <a:pt x="7054513" y="558886"/>
                          <a:pt x="7066088" y="625992"/>
                        </a:cubicBezTo>
                        <a:cubicBezTo>
                          <a:pt x="7079138" y="696740"/>
                          <a:pt x="7067076" y="718350"/>
                          <a:pt x="7066088" y="773283"/>
                        </a:cubicBezTo>
                        <a:cubicBezTo>
                          <a:pt x="7083816" y="824835"/>
                          <a:pt x="7082773" y="891826"/>
                          <a:pt x="7066088" y="950702"/>
                        </a:cubicBezTo>
                        <a:cubicBezTo>
                          <a:pt x="7051596" y="1018042"/>
                          <a:pt x="7073176" y="1054644"/>
                          <a:pt x="7066088" y="1087950"/>
                        </a:cubicBezTo>
                        <a:cubicBezTo>
                          <a:pt x="7061874" y="1136995"/>
                          <a:pt x="7061767" y="1190749"/>
                          <a:pt x="7066088" y="1255325"/>
                        </a:cubicBezTo>
                        <a:cubicBezTo>
                          <a:pt x="7105101" y="1432031"/>
                          <a:pt x="6714309" y="1471586"/>
                          <a:pt x="6442658" y="1506398"/>
                        </a:cubicBezTo>
                        <a:cubicBezTo>
                          <a:pt x="6372277" y="1533080"/>
                          <a:pt x="6185953" y="1482988"/>
                          <a:pt x="6085191" y="1506398"/>
                        </a:cubicBezTo>
                        <a:cubicBezTo>
                          <a:pt x="6006972" y="1513757"/>
                          <a:pt x="5950370" y="1513242"/>
                          <a:pt x="5862481" y="1506398"/>
                        </a:cubicBezTo>
                        <a:cubicBezTo>
                          <a:pt x="5780780" y="1493065"/>
                          <a:pt x="5685856" y="1502012"/>
                          <a:pt x="5611339" y="1506398"/>
                        </a:cubicBezTo>
                        <a:cubicBezTo>
                          <a:pt x="5456073" y="1534543"/>
                          <a:pt x="5354525" y="1481546"/>
                          <a:pt x="5253873" y="1506398"/>
                        </a:cubicBezTo>
                        <a:cubicBezTo>
                          <a:pt x="5151573" y="1470108"/>
                          <a:pt x="4967695" y="1491721"/>
                          <a:pt x="4721829" y="1506398"/>
                        </a:cubicBezTo>
                        <a:cubicBezTo>
                          <a:pt x="4634505" y="1502373"/>
                          <a:pt x="4533538" y="1463868"/>
                          <a:pt x="4480747" y="1506398"/>
                        </a:cubicBezTo>
                        <a:cubicBezTo>
                          <a:pt x="4358015" y="1516529"/>
                          <a:pt x="4259466" y="1555153"/>
                          <a:pt x="4181472" y="1506398"/>
                        </a:cubicBezTo>
                        <a:cubicBezTo>
                          <a:pt x="4017600" y="1489780"/>
                          <a:pt x="3915203" y="1489531"/>
                          <a:pt x="3765813" y="1506398"/>
                        </a:cubicBezTo>
                        <a:cubicBezTo>
                          <a:pt x="3622316" y="1541805"/>
                          <a:pt x="3523412" y="1556169"/>
                          <a:pt x="3408346" y="1506398"/>
                        </a:cubicBezTo>
                        <a:cubicBezTo>
                          <a:pt x="3273514" y="1517543"/>
                          <a:pt x="3241948" y="1486981"/>
                          <a:pt x="3109071" y="1506398"/>
                        </a:cubicBezTo>
                        <a:cubicBezTo>
                          <a:pt x="3015521" y="1504575"/>
                          <a:pt x="2805374" y="1549637"/>
                          <a:pt x="2577028" y="1506398"/>
                        </a:cubicBezTo>
                        <a:cubicBezTo>
                          <a:pt x="2388273" y="1498701"/>
                          <a:pt x="2420734" y="1503254"/>
                          <a:pt x="2335946" y="1506398"/>
                        </a:cubicBezTo>
                        <a:cubicBezTo>
                          <a:pt x="2247778" y="1476103"/>
                          <a:pt x="2188432" y="1484693"/>
                          <a:pt x="2036670" y="1506398"/>
                        </a:cubicBezTo>
                        <a:cubicBezTo>
                          <a:pt x="1893876" y="1510428"/>
                          <a:pt x="1901788" y="1506521"/>
                          <a:pt x="1795588" y="1506398"/>
                        </a:cubicBezTo>
                        <a:cubicBezTo>
                          <a:pt x="1692568" y="1486183"/>
                          <a:pt x="1648110" y="1536563"/>
                          <a:pt x="1549186" y="1506398"/>
                        </a:cubicBezTo>
                        <a:cubicBezTo>
                          <a:pt x="1454963" y="1490597"/>
                          <a:pt x="1427556" y="1516231"/>
                          <a:pt x="1321737" y="1506398"/>
                        </a:cubicBezTo>
                        <a:cubicBezTo>
                          <a:pt x="1184793" y="1530108"/>
                          <a:pt x="1060188" y="1531325"/>
                          <a:pt x="993533" y="1506398"/>
                        </a:cubicBezTo>
                        <a:cubicBezTo>
                          <a:pt x="926967" y="1483795"/>
                          <a:pt x="781820" y="1495996"/>
                          <a:pt x="623429" y="1506398"/>
                        </a:cubicBezTo>
                        <a:cubicBezTo>
                          <a:pt x="211491" y="1487012"/>
                          <a:pt x="-28921" y="1456864"/>
                          <a:pt x="0" y="1255325"/>
                        </a:cubicBezTo>
                        <a:cubicBezTo>
                          <a:pt x="-12259" y="1209643"/>
                          <a:pt x="2125" y="1123147"/>
                          <a:pt x="0" y="1087950"/>
                        </a:cubicBezTo>
                        <a:cubicBezTo>
                          <a:pt x="-4225" y="1058338"/>
                          <a:pt x="19886" y="960745"/>
                          <a:pt x="0" y="930616"/>
                        </a:cubicBezTo>
                        <a:cubicBezTo>
                          <a:pt x="-12666" y="888963"/>
                          <a:pt x="14356" y="833869"/>
                          <a:pt x="0" y="763240"/>
                        </a:cubicBezTo>
                        <a:cubicBezTo>
                          <a:pt x="-10534" y="688516"/>
                          <a:pt x="11072" y="668781"/>
                          <a:pt x="0" y="585822"/>
                        </a:cubicBezTo>
                        <a:cubicBezTo>
                          <a:pt x="-10294" y="511622"/>
                          <a:pt x="2230" y="464173"/>
                          <a:pt x="0" y="438531"/>
                        </a:cubicBezTo>
                        <a:cubicBezTo>
                          <a:pt x="11504" y="413184"/>
                          <a:pt x="-18392" y="314956"/>
                          <a:pt x="0" y="251071"/>
                        </a:cubicBezTo>
                        <a:close/>
                      </a:path>
                      <a:path w="7066089" h="1506398" fill="none" stroke="0" extrusionOk="0">
                        <a:moveTo>
                          <a:pt x="0" y="251071"/>
                        </a:moveTo>
                        <a:cubicBezTo>
                          <a:pt x="3870" y="232021"/>
                          <a:pt x="273600" y="-39146"/>
                          <a:pt x="623429" y="0"/>
                        </a:cubicBezTo>
                        <a:cubicBezTo>
                          <a:pt x="729522" y="54006"/>
                          <a:pt x="826428" y="-11639"/>
                          <a:pt x="980896" y="0"/>
                        </a:cubicBezTo>
                        <a:cubicBezTo>
                          <a:pt x="1084856" y="46488"/>
                          <a:pt x="1275152" y="-59215"/>
                          <a:pt x="1396555" y="0"/>
                        </a:cubicBezTo>
                        <a:cubicBezTo>
                          <a:pt x="1506077" y="10115"/>
                          <a:pt x="1524731" y="4196"/>
                          <a:pt x="1637638" y="0"/>
                        </a:cubicBezTo>
                        <a:cubicBezTo>
                          <a:pt x="1853264" y="-4256"/>
                          <a:pt x="1932131" y="-70838"/>
                          <a:pt x="2053297" y="0"/>
                        </a:cubicBezTo>
                        <a:cubicBezTo>
                          <a:pt x="2169841" y="21074"/>
                          <a:pt x="2355985" y="29038"/>
                          <a:pt x="2585341" y="0"/>
                        </a:cubicBezTo>
                        <a:cubicBezTo>
                          <a:pt x="2845761" y="-9615"/>
                          <a:pt x="2853402" y="-2977"/>
                          <a:pt x="3001000" y="0"/>
                        </a:cubicBezTo>
                        <a:cubicBezTo>
                          <a:pt x="3084770" y="-16040"/>
                          <a:pt x="3183649" y="2036"/>
                          <a:pt x="3247403" y="0"/>
                        </a:cubicBezTo>
                        <a:cubicBezTo>
                          <a:pt x="3334622" y="15928"/>
                          <a:pt x="3367521" y="-18487"/>
                          <a:pt x="3474851" y="0"/>
                        </a:cubicBezTo>
                        <a:cubicBezTo>
                          <a:pt x="3625546" y="12001"/>
                          <a:pt x="3683403" y="-16379"/>
                          <a:pt x="3832318" y="0"/>
                        </a:cubicBezTo>
                        <a:cubicBezTo>
                          <a:pt x="4018314" y="28087"/>
                          <a:pt x="4217219" y="-49135"/>
                          <a:pt x="4306170" y="0"/>
                        </a:cubicBezTo>
                        <a:cubicBezTo>
                          <a:pt x="4407980" y="-133"/>
                          <a:pt x="4438320" y="-9301"/>
                          <a:pt x="4547253" y="0"/>
                        </a:cubicBezTo>
                        <a:cubicBezTo>
                          <a:pt x="4670712" y="28602"/>
                          <a:pt x="4721577" y="9526"/>
                          <a:pt x="4788335" y="0"/>
                        </a:cubicBezTo>
                        <a:cubicBezTo>
                          <a:pt x="4875235" y="45146"/>
                          <a:pt x="5186459" y="-20262"/>
                          <a:pt x="5262186" y="0"/>
                        </a:cubicBezTo>
                        <a:cubicBezTo>
                          <a:pt x="5366445" y="7509"/>
                          <a:pt x="5607333" y="4259"/>
                          <a:pt x="5677845" y="0"/>
                        </a:cubicBezTo>
                        <a:cubicBezTo>
                          <a:pt x="5774965" y="13351"/>
                          <a:pt x="5840463" y="-4776"/>
                          <a:pt x="5918927" y="0"/>
                        </a:cubicBezTo>
                        <a:cubicBezTo>
                          <a:pt x="5976928" y="2376"/>
                          <a:pt x="6307509" y="45628"/>
                          <a:pt x="6442658" y="0"/>
                        </a:cubicBezTo>
                        <a:cubicBezTo>
                          <a:pt x="6783088" y="-9693"/>
                          <a:pt x="7082499" y="160452"/>
                          <a:pt x="7066088" y="251071"/>
                        </a:cubicBezTo>
                        <a:cubicBezTo>
                          <a:pt x="7066357" y="292425"/>
                          <a:pt x="7051154" y="318404"/>
                          <a:pt x="7066088" y="388318"/>
                        </a:cubicBezTo>
                        <a:cubicBezTo>
                          <a:pt x="7079054" y="455147"/>
                          <a:pt x="7064867" y="480605"/>
                          <a:pt x="7066088" y="535610"/>
                        </a:cubicBezTo>
                        <a:cubicBezTo>
                          <a:pt x="7083189" y="566898"/>
                          <a:pt x="7094353" y="648526"/>
                          <a:pt x="7066088" y="713028"/>
                        </a:cubicBezTo>
                        <a:cubicBezTo>
                          <a:pt x="7056100" y="786802"/>
                          <a:pt x="7051888" y="811165"/>
                          <a:pt x="7066088" y="890446"/>
                        </a:cubicBezTo>
                        <a:cubicBezTo>
                          <a:pt x="7086198" y="970719"/>
                          <a:pt x="7072798" y="1004687"/>
                          <a:pt x="7066088" y="1057822"/>
                        </a:cubicBezTo>
                        <a:cubicBezTo>
                          <a:pt x="7067700" y="1125098"/>
                          <a:pt x="7059339" y="1194071"/>
                          <a:pt x="7066088" y="1255325"/>
                        </a:cubicBezTo>
                        <a:cubicBezTo>
                          <a:pt x="7071230" y="1305233"/>
                          <a:pt x="6829085" y="1546883"/>
                          <a:pt x="6442658" y="1506398"/>
                        </a:cubicBezTo>
                        <a:cubicBezTo>
                          <a:pt x="6273731" y="1498088"/>
                          <a:pt x="6115976" y="1543611"/>
                          <a:pt x="6026999" y="1506398"/>
                        </a:cubicBezTo>
                        <a:cubicBezTo>
                          <a:pt x="5841678" y="1541612"/>
                          <a:pt x="5799183" y="1509633"/>
                          <a:pt x="5669532" y="1506398"/>
                        </a:cubicBezTo>
                        <a:cubicBezTo>
                          <a:pt x="5521025" y="1410543"/>
                          <a:pt x="5294676" y="1491672"/>
                          <a:pt x="5137488" y="1506398"/>
                        </a:cubicBezTo>
                        <a:cubicBezTo>
                          <a:pt x="4967978" y="1490343"/>
                          <a:pt x="4795552" y="1440030"/>
                          <a:pt x="4721829" y="1506398"/>
                        </a:cubicBezTo>
                        <a:cubicBezTo>
                          <a:pt x="4661026" y="1548330"/>
                          <a:pt x="4422244" y="1407910"/>
                          <a:pt x="4247978" y="1506398"/>
                        </a:cubicBezTo>
                        <a:cubicBezTo>
                          <a:pt x="4143568" y="1477729"/>
                          <a:pt x="4040219" y="1512226"/>
                          <a:pt x="3948703" y="1506398"/>
                        </a:cubicBezTo>
                        <a:cubicBezTo>
                          <a:pt x="3834724" y="1487199"/>
                          <a:pt x="3602457" y="1443900"/>
                          <a:pt x="3474851" y="1506398"/>
                        </a:cubicBezTo>
                        <a:cubicBezTo>
                          <a:pt x="3377230" y="1495370"/>
                          <a:pt x="3109388" y="1471456"/>
                          <a:pt x="2942808" y="1506398"/>
                        </a:cubicBezTo>
                        <a:cubicBezTo>
                          <a:pt x="2722152" y="1507010"/>
                          <a:pt x="2774491" y="1518629"/>
                          <a:pt x="2643533" y="1506398"/>
                        </a:cubicBezTo>
                        <a:cubicBezTo>
                          <a:pt x="2516301" y="1519078"/>
                          <a:pt x="2330455" y="1503785"/>
                          <a:pt x="2286066" y="1506398"/>
                        </a:cubicBezTo>
                        <a:cubicBezTo>
                          <a:pt x="2194023" y="1498754"/>
                          <a:pt x="2118881" y="1521248"/>
                          <a:pt x="1986792" y="1506398"/>
                        </a:cubicBezTo>
                        <a:cubicBezTo>
                          <a:pt x="1858437" y="1544368"/>
                          <a:pt x="1677708" y="1499537"/>
                          <a:pt x="1571132" y="1506398"/>
                        </a:cubicBezTo>
                        <a:cubicBezTo>
                          <a:pt x="1426525" y="1403287"/>
                          <a:pt x="1233577" y="1510047"/>
                          <a:pt x="1039088" y="1506398"/>
                        </a:cubicBezTo>
                        <a:cubicBezTo>
                          <a:pt x="856123" y="1517090"/>
                          <a:pt x="821916" y="1496591"/>
                          <a:pt x="623429" y="1506398"/>
                        </a:cubicBezTo>
                        <a:cubicBezTo>
                          <a:pt x="325929" y="1484976"/>
                          <a:pt x="631" y="1378285"/>
                          <a:pt x="0" y="1255325"/>
                        </a:cubicBezTo>
                        <a:cubicBezTo>
                          <a:pt x="5418" y="1196637"/>
                          <a:pt x="-1300" y="1164300"/>
                          <a:pt x="0" y="1097992"/>
                        </a:cubicBezTo>
                        <a:cubicBezTo>
                          <a:pt x="-3318" y="1019008"/>
                          <a:pt x="2224" y="968536"/>
                          <a:pt x="0" y="940658"/>
                        </a:cubicBezTo>
                        <a:cubicBezTo>
                          <a:pt x="-942" y="891356"/>
                          <a:pt x="-13433" y="856091"/>
                          <a:pt x="0" y="783326"/>
                        </a:cubicBezTo>
                        <a:cubicBezTo>
                          <a:pt x="8376" y="719076"/>
                          <a:pt x="26053" y="661311"/>
                          <a:pt x="0" y="625992"/>
                        </a:cubicBezTo>
                        <a:cubicBezTo>
                          <a:pt x="-25676" y="579240"/>
                          <a:pt x="22535" y="547297"/>
                          <a:pt x="0" y="478701"/>
                        </a:cubicBezTo>
                        <a:cubicBezTo>
                          <a:pt x="-14034" y="427793"/>
                          <a:pt x="-33779" y="309818"/>
                          <a:pt x="0" y="251071"/>
                        </a:cubicBezTo>
                        <a:close/>
                      </a:path>
                      <a:path w="7066089" h="1506398" fill="none" stroke="0" extrusionOk="0">
                        <a:moveTo>
                          <a:pt x="0" y="251071"/>
                        </a:moveTo>
                        <a:cubicBezTo>
                          <a:pt x="26458" y="127803"/>
                          <a:pt x="245971" y="-167933"/>
                          <a:pt x="623429" y="0"/>
                        </a:cubicBezTo>
                        <a:cubicBezTo>
                          <a:pt x="734802" y="-19207"/>
                          <a:pt x="828568" y="-45570"/>
                          <a:pt x="980896" y="0"/>
                        </a:cubicBezTo>
                        <a:cubicBezTo>
                          <a:pt x="1119882" y="22272"/>
                          <a:pt x="1304329" y="-22657"/>
                          <a:pt x="1396555" y="0"/>
                        </a:cubicBezTo>
                        <a:cubicBezTo>
                          <a:pt x="1501802" y="-12598"/>
                          <a:pt x="1586213" y="11810"/>
                          <a:pt x="1637638" y="0"/>
                        </a:cubicBezTo>
                        <a:cubicBezTo>
                          <a:pt x="1777467" y="-28482"/>
                          <a:pt x="1849272" y="5000"/>
                          <a:pt x="2053297" y="0"/>
                        </a:cubicBezTo>
                        <a:cubicBezTo>
                          <a:pt x="2165477" y="26255"/>
                          <a:pt x="2287412" y="30746"/>
                          <a:pt x="2585341" y="0"/>
                        </a:cubicBezTo>
                        <a:cubicBezTo>
                          <a:pt x="2842087" y="-10801"/>
                          <a:pt x="2848720" y="-4018"/>
                          <a:pt x="3001000" y="0"/>
                        </a:cubicBezTo>
                        <a:cubicBezTo>
                          <a:pt x="3075185" y="-26941"/>
                          <a:pt x="3196936" y="12829"/>
                          <a:pt x="3242664" y="0"/>
                        </a:cubicBezTo>
                        <a:cubicBezTo>
                          <a:pt x="3325266" y="-2422"/>
                          <a:pt x="3372537" y="2307"/>
                          <a:pt x="3474851" y="0"/>
                        </a:cubicBezTo>
                        <a:cubicBezTo>
                          <a:pt x="3626583" y="3503"/>
                          <a:pt x="3684793" y="-8737"/>
                          <a:pt x="3832318" y="0"/>
                        </a:cubicBezTo>
                        <a:cubicBezTo>
                          <a:pt x="4001061" y="9740"/>
                          <a:pt x="4203964" y="13284"/>
                          <a:pt x="4306170" y="0"/>
                        </a:cubicBezTo>
                        <a:cubicBezTo>
                          <a:pt x="4412694" y="-5214"/>
                          <a:pt x="4455561" y="1952"/>
                          <a:pt x="4547253" y="0"/>
                        </a:cubicBezTo>
                        <a:cubicBezTo>
                          <a:pt x="4652158" y="-6011"/>
                          <a:pt x="4724731" y="22336"/>
                          <a:pt x="4788335" y="0"/>
                        </a:cubicBezTo>
                        <a:cubicBezTo>
                          <a:pt x="4888629" y="29336"/>
                          <a:pt x="5162031" y="-26305"/>
                          <a:pt x="5262186" y="0"/>
                        </a:cubicBezTo>
                        <a:cubicBezTo>
                          <a:pt x="5359068" y="34385"/>
                          <a:pt x="5580788" y="31967"/>
                          <a:pt x="5677845" y="0"/>
                        </a:cubicBezTo>
                        <a:cubicBezTo>
                          <a:pt x="5765033" y="-20260"/>
                          <a:pt x="5860510" y="16209"/>
                          <a:pt x="5918927" y="0"/>
                        </a:cubicBezTo>
                        <a:cubicBezTo>
                          <a:pt x="5977666" y="-38074"/>
                          <a:pt x="6300670" y="11305"/>
                          <a:pt x="6442658" y="0"/>
                        </a:cubicBezTo>
                        <a:cubicBezTo>
                          <a:pt x="6818815" y="-42778"/>
                          <a:pt x="7107188" y="165302"/>
                          <a:pt x="7066088" y="251071"/>
                        </a:cubicBezTo>
                        <a:cubicBezTo>
                          <a:pt x="7085603" y="299175"/>
                          <a:pt x="7037913" y="336893"/>
                          <a:pt x="7066088" y="388318"/>
                        </a:cubicBezTo>
                        <a:cubicBezTo>
                          <a:pt x="7077792" y="441968"/>
                          <a:pt x="7063968" y="488174"/>
                          <a:pt x="7066088" y="535610"/>
                        </a:cubicBezTo>
                        <a:cubicBezTo>
                          <a:pt x="7072873" y="587606"/>
                          <a:pt x="7069240" y="632629"/>
                          <a:pt x="7066088" y="713028"/>
                        </a:cubicBezTo>
                        <a:cubicBezTo>
                          <a:pt x="7063945" y="772113"/>
                          <a:pt x="7057814" y="812326"/>
                          <a:pt x="7066088" y="890446"/>
                        </a:cubicBezTo>
                        <a:cubicBezTo>
                          <a:pt x="7086497" y="974915"/>
                          <a:pt x="7064988" y="993965"/>
                          <a:pt x="7066088" y="1057822"/>
                        </a:cubicBezTo>
                        <a:cubicBezTo>
                          <a:pt x="7054547" y="1115494"/>
                          <a:pt x="7060019" y="1206766"/>
                          <a:pt x="7066088" y="1255325"/>
                        </a:cubicBezTo>
                        <a:cubicBezTo>
                          <a:pt x="7008741" y="1355698"/>
                          <a:pt x="6852040" y="1498461"/>
                          <a:pt x="6442658" y="1506398"/>
                        </a:cubicBezTo>
                        <a:cubicBezTo>
                          <a:pt x="6348682" y="1561288"/>
                          <a:pt x="6184796" y="1492619"/>
                          <a:pt x="6026999" y="1506398"/>
                        </a:cubicBezTo>
                        <a:cubicBezTo>
                          <a:pt x="5863298" y="1531650"/>
                          <a:pt x="5810723" y="1499917"/>
                          <a:pt x="5669532" y="1506398"/>
                        </a:cubicBezTo>
                        <a:cubicBezTo>
                          <a:pt x="5576767" y="1566668"/>
                          <a:pt x="5335977" y="1598519"/>
                          <a:pt x="5137488" y="1506398"/>
                        </a:cubicBezTo>
                        <a:cubicBezTo>
                          <a:pt x="4943258" y="1488564"/>
                          <a:pt x="4834495" y="1500213"/>
                          <a:pt x="4721829" y="1506398"/>
                        </a:cubicBezTo>
                        <a:cubicBezTo>
                          <a:pt x="4606788" y="1592167"/>
                          <a:pt x="4416732" y="1499083"/>
                          <a:pt x="4247978" y="1506398"/>
                        </a:cubicBezTo>
                        <a:cubicBezTo>
                          <a:pt x="4055751" y="1513471"/>
                          <a:pt x="4032204" y="1522451"/>
                          <a:pt x="3948703" y="1506398"/>
                        </a:cubicBezTo>
                        <a:cubicBezTo>
                          <a:pt x="3840670" y="1506908"/>
                          <a:pt x="3643944" y="1429069"/>
                          <a:pt x="3474851" y="1506398"/>
                        </a:cubicBezTo>
                        <a:cubicBezTo>
                          <a:pt x="3373630" y="1518765"/>
                          <a:pt x="3332736" y="1499533"/>
                          <a:pt x="3224791" y="1506398"/>
                        </a:cubicBezTo>
                        <a:cubicBezTo>
                          <a:pt x="3115204" y="1525529"/>
                          <a:pt x="3039482" y="1542199"/>
                          <a:pt x="2942808" y="1506398"/>
                        </a:cubicBezTo>
                        <a:cubicBezTo>
                          <a:pt x="2857995" y="1529426"/>
                          <a:pt x="2729092" y="1485318"/>
                          <a:pt x="2643533" y="1506398"/>
                        </a:cubicBezTo>
                        <a:cubicBezTo>
                          <a:pt x="2532848" y="1496672"/>
                          <a:pt x="2381078" y="1462094"/>
                          <a:pt x="2286066" y="1506398"/>
                        </a:cubicBezTo>
                        <a:cubicBezTo>
                          <a:pt x="2204326" y="1445903"/>
                          <a:pt x="2083101" y="1539648"/>
                          <a:pt x="1986792" y="1506398"/>
                        </a:cubicBezTo>
                        <a:cubicBezTo>
                          <a:pt x="1848905" y="1450757"/>
                          <a:pt x="1660594" y="1486703"/>
                          <a:pt x="1571132" y="1506398"/>
                        </a:cubicBezTo>
                        <a:cubicBezTo>
                          <a:pt x="1503405" y="1471527"/>
                          <a:pt x="1188023" y="1510539"/>
                          <a:pt x="1039088" y="1506398"/>
                        </a:cubicBezTo>
                        <a:cubicBezTo>
                          <a:pt x="931937" y="1507093"/>
                          <a:pt x="827674" y="1496637"/>
                          <a:pt x="623429" y="1506398"/>
                        </a:cubicBezTo>
                        <a:cubicBezTo>
                          <a:pt x="352049" y="1496177"/>
                          <a:pt x="1545" y="1366481"/>
                          <a:pt x="0" y="1255325"/>
                        </a:cubicBezTo>
                        <a:cubicBezTo>
                          <a:pt x="-6249" y="1212663"/>
                          <a:pt x="1717" y="1169316"/>
                          <a:pt x="0" y="1097992"/>
                        </a:cubicBezTo>
                        <a:cubicBezTo>
                          <a:pt x="4755" y="1022944"/>
                          <a:pt x="159" y="972391"/>
                          <a:pt x="0" y="940658"/>
                        </a:cubicBezTo>
                        <a:cubicBezTo>
                          <a:pt x="18780" y="916138"/>
                          <a:pt x="-14682" y="847566"/>
                          <a:pt x="0" y="783326"/>
                        </a:cubicBezTo>
                        <a:cubicBezTo>
                          <a:pt x="18785" y="724814"/>
                          <a:pt x="23659" y="661392"/>
                          <a:pt x="0" y="625992"/>
                        </a:cubicBezTo>
                        <a:cubicBezTo>
                          <a:pt x="-32528" y="583167"/>
                          <a:pt x="19185" y="551769"/>
                          <a:pt x="0" y="478701"/>
                        </a:cubicBezTo>
                        <a:cubicBezTo>
                          <a:pt x="-27652" y="401999"/>
                          <a:pt x="-16688" y="322260"/>
                          <a:pt x="0" y="251071"/>
                        </a:cubicBezTo>
                        <a:close/>
                      </a:path>
                      <a:path w="7066089" h="1506398" fill="none" stroke="0" extrusionOk="0">
                        <a:moveTo>
                          <a:pt x="0" y="251071"/>
                        </a:moveTo>
                        <a:cubicBezTo>
                          <a:pt x="40242" y="105987"/>
                          <a:pt x="206005" y="-226723"/>
                          <a:pt x="623429" y="0"/>
                        </a:cubicBezTo>
                        <a:cubicBezTo>
                          <a:pt x="749891" y="-9868"/>
                          <a:pt x="859209" y="-10432"/>
                          <a:pt x="980896" y="0"/>
                        </a:cubicBezTo>
                        <a:cubicBezTo>
                          <a:pt x="1112289" y="-33598"/>
                          <a:pt x="1301280" y="-63443"/>
                          <a:pt x="1396555" y="0"/>
                        </a:cubicBezTo>
                        <a:cubicBezTo>
                          <a:pt x="1510634" y="22713"/>
                          <a:pt x="1580904" y="15593"/>
                          <a:pt x="1637638" y="0"/>
                        </a:cubicBezTo>
                        <a:cubicBezTo>
                          <a:pt x="1799383" y="-37730"/>
                          <a:pt x="1866129" y="-37547"/>
                          <a:pt x="2053297" y="0"/>
                        </a:cubicBezTo>
                        <a:cubicBezTo>
                          <a:pt x="2144122" y="19193"/>
                          <a:pt x="2312583" y="-53198"/>
                          <a:pt x="2585341" y="0"/>
                        </a:cubicBezTo>
                        <a:cubicBezTo>
                          <a:pt x="2842595" y="-6422"/>
                          <a:pt x="2850574" y="-4353"/>
                          <a:pt x="3001000" y="0"/>
                        </a:cubicBezTo>
                        <a:cubicBezTo>
                          <a:pt x="3063227" y="-14779"/>
                          <a:pt x="3185043" y="10735"/>
                          <a:pt x="3242664" y="0"/>
                        </a:cubicBezTo>
                        <a:cubicBezTo>
                          <a:pt x="3349161" y="10717"/>
                          <a:pt x="3374142" y="3892"/>
                          <a:pt x="3474851" y="0"/>
                        </a:cubicBezTo>
                        <a:cubicBezTo>
                          <a:pt x="3611046" y="11740"/>
                          <a:pt x="3759373" y="15487"/>
                          <a:pt x="3832318" y="0"/>
                        </a:cubicBezTo>
                        <a:cubicBezTo>
                          <a:pt x="4015366" y="-44079"/>
                          <a:pt x="4195915" y="30055"/>
                          <a:pt x="4306170" y="0"/>
                        </a:cubicBezTo>
                        <a:cubicBezTo>
                          <a:pt x="4408190" y="-10287"/>
                          <a:pt x="4431632" y="10943"/>
                          <a:pt x="4547253" y="0"/>
                        </a:cubicBezTo>
                        <a:cubicBezTo>
                          <a:pt x="4649192" y="-2127"/>
                          <a:pt x="4710408" y="-3800"/>
                          <a:pt x="4788335" y="0"/>
                        </a:cubicBezTo>
                        <a:cubicBezTo>
                          <a:pt x="4881820" y="27318"/>
                          <a:pt x="5119575" y="32971"/>
                          <a:pt x="5262186" y="0"/>
                        </a:cubicBezTo>
                        <a:cubicBezTo>
                          <a:pt x="5348738" y="-14570"/>
                          <a:pt x="5567826" y="38287"/>
                          <a:pt x="5677845" y="0"/>
                        </a:cubicBezTo>
                        <a:cubicBezTo>
                          <a:pt x="5771536" y="-8045"/>
                          <a:pt x="5872694" y="5722"/>
                          <a:pt x="5918927" y="0"/>
                        </a:cubicBezTo>
                        <a:cubicBezTo>
                          <a:pt x="5946771" y="3082"/>
                          <a:pt x="6280378" y="59818"/>
                          <a:pt x="6442658" y="0"/>
                        </a:cubicBezTo>
                        <a:cubicBezTo>
                          <a:pt x="6798627" y="-24095"/>
                          <a:pt x="7083227" y="134002"/>
                          <a:pt x="7066088" y="251071"/>
                        </a:cubicBezTo>
                        <a:cubicBezTo>
                          <a:pt x="7079455" y="281502"/>
                          <a:pt x="7047886" y="343818"/>
                          <a:pt x="7066088" y="388318"/>
                        </a:cubicBezTo>
                        <a:cubicBezTo>
                          <a:pt x="7081897" y="442089"/>
                          <a:pt x="7059579" y="484748"/>
                          <a:pt x="7066088" y="535610"/>
                        </a:cubicBezTo>
                        <a:cubicBezTo>
                          <a:pt x="7075581" y="584890"/>
                          <a:pt x="7075358" y="634911"/>
                          <a:pt x="7066088" y="713028"/>
                        </a:cubicBezTo>
                        <a:cubicBezTo>
                          <a:pt x="7056380" y="789379"/>
                          <a:pt x="7052255" y="820522"/>
                          <a:pt x="7066088" y="890446"/>
                        </a:cubicBezTo>
                        <a:cubicBezTo>
                          <a:pt x="7090547" y="955765"/>
                          <a:pt x="7057837" y="999097"/>
                          <a:pt x="7066088" y="1057822"/>
                        </a:cubicBezTo>
                        <a:cubicBezTo>
                          <a:pt x="7073726" y="1121724"/>
                          <a:pt x="7064500" y="1175737"/>
                          <a:pt x="7066088" y="1255325"/>
                        </a:cubicBezTo>
                        <a:cubicBezTo>
                          <a:pt x="7024307" y="1225465"/>
                          <a:pt x="6827137" y="1454186"/>
                          <a:pt x="6442658" y="1506398"/>
                        </a:cubicBezTo>
                        <a:cubicBezTo>
                          <a:pt x="6371374" y="1521097"/>
                          <a:pt x="6148301" y="1442863"/>
                          <a:pt x="6026999" y="1506398"/>
                        </a:cubicBezTo>
                        <a:cubicBezTo>
                          <a:pt x="5851157" y="1539186"/>
                          <a:pt x="5815416" y="1492030"/>
                          <a:pt x="5669532" y="1506398"/>
                        </a:cubicBezTo>
                        <a:cubicBezTo>
                          <a:pt x="5518576" y="1493742"/>
                          <a:pt x="5285840" y="1557893"/>
                          <a:pt x="5137488" y="1506398"/>
                        </a:cubicBezTo>
                        <a:cubicBezTo>
                          <a:pt x="4946215" y="1506776"/>
                          <a:pt x="4839039" y="1543798"/>
                          <a:pt x="4721829" y="1506398"/>
                        </a:cubicBezTo>
                        <a:cubicBezTo>
                          <a:pt x="4611773" y="1512363"/>
                          <a:pt x="4400527" y="1570607"/>
                          <a:pt x="4247978" y="1506398"/>
                        </a:cubicBezTo>
                        <a:cubicBezTo>
                          <a:pt x="4059573" y="1505687"/>
                          <a:pt x="4036481" y="1516267"/>
                          <a:pt x="3948703" y="1506398"/>
                        </a:cubicBezTo>
                        <a:cubicBezTo>
                          <a:pt x="3864384" y="1492307"/>
                          <a:pt x="3607336" y="1427917"/>
                          <a:pt x="3474851" y="1506398"/>
                        </a:cubicBezTo>
                        <a:cubicBezTo>
                          <a:pt x="3390585" y="1518391"/>
                          <a:pt x="3326608" y="1516284"/>
                          <a:pt x="3219471" y="1506398"/>
                        </a:cubicBezTo>
                        <a:cubicBezTo>
                          <a:pt x="3105975" y="1490929"/>
                          <a:pt x="3049361" y="1488697"/>
                          <a:pt x="2942808" y="1506398"/>
                        </a:cubicBezTo>
                        <a:cubicBezTo>
                          <a:pt x="2841575" y="1481485"/>
                          <a:pt x="2754707" y="1476228"/>
                          <a:pt x="2643533" y="1506398"/>
                        </a:cubicBezTo>
                        <a:cubicBezTo>
                          <a:pt x="2540942" y="1491793"/>
                          <a:pt x="2366483" y="1472661"/>
                          <a:pt x="2286066" y="1506398"/>
                        </a:cubicBezTo>
                        <a:cubicBezTo>
                          <a:pt x="2205129" y="1510123"/>
                          <a:pt x="2072145" y="1522134"/>
                          <a:pt x="1986792" y="1506398"/>
                        </a:cubicBezTo>
                        <a:cubicBezTo>
                          <a:pt x="1856264" y="1433613"/>
                          <a:pt x="1689435" y="1500996"/>
                          <a:pt x="1571132" y="1506398"/>
                        </a:cubicBezTo>
                        <a:cubicBezTo>
                          <a:pt x="1492301" y="1426884"/>
                          <a:pt x="1163623" y="1565659"/>
                          <a:pt x="1039088" y="1506398"/>
                        </a:cubicBezTo>
                        <a:cubicBezTo>
                          <a:pt x="844329" y="1486088"/>
                          <a:pt x="834487" y="1473330"/>
                          <a:pt x="623429" y="1506398"/>
                        </a:cubicBezTo>
                        <a:cubicBezTo>
                          <a:pt x="342886" y="1482357"/>
                          <a:pt x="-17784" y="1382677"/>
                          <a:pt x="0" y="1255325"/>
                        </a:cubicBezTo>
                        <a:cubicBezTo>
                          <a:pt x="8448" y="1205850"/>
                          <a:pt x="-546" y="1165169"/>
                          <a:pt x="0" y="1097992"/>
                        </a:cubicBezTo>
                        <a:cubicBezTo>
                          <a:pt x="5722" y="1028197"/>
                          <a:pt x="2231" y="970038"/>
                          <a:pt x="0" y="940658"/>
                        </a:cubicBezTo>
                        <a:cubicBezTo>
                          <a:pt x="4197" y="913628"/>
                          <a:pt x="-12693" y="847775"/>
                          <a:pt x="0" y="783326"/>
                        </a:cubicBezTo>
                        <a:cubicBezTo>
                          <a:pt x="7542" y="728582"/>
                          <a:pt x="27946" y="663723"/>
                          <a:pt x="0" y="625992"/>
                        </a:cubicBezTo>
                        <a:cubicBezTo>
                          <a:pt x="-31206" y="556028"/>
                          <a:pt x="16371" y="547696"/>
                          <a:pt x="0" y="478701"/>
                        </a:cubicBezTo>
                        <a:cubicBezTo>
                          <a:pt x="-20330" y="426176"/>
                          <a:pt x="-17456" y="305712"/>
                          <a:pt x="0" y="251071"/>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15000"/>
              </a:lnSpc>
              <a:spcBef>
                <a:spcPts val="0"/>
              </a:spcBef>
              <a:spcAft>
                <a:spcPts val="1000"/>
              </a:spcAft>
              <a:buClrTx/>
              <a:buSzTx/>
              <a:buFontTx/>
              <a:buNone/>
              <a:tabLst/>
              <a:defRPr/>
            </a:pPr>
            <a:endParaRPr kumimoji="0" lang="en-US" sz="35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8" name="TextBox 12">
            <a:extLst>
              <a:ext uri="{FF2B5EF4-FFF2-40B4-BE49-F238E27FC236}">
                <a16:creationId xmlns:a16="http://schemas.microsoft.com/office/drawing/2014/main" id="{6B216269-99D5-9DCB-26B2-59C1B5B12B9A}"/>
              </a:ext>
            </a:extLst>
          </p:cNvPr>
          <p:cNvSpPr txBox="1"/>
          <p:nvPr/>
        </p:nvSpPr>
        <p:spPr>
          <a:xfrm>
            <a:off x="742915" y="308370"/>
            <a:ext cx="6115086" cy="135421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100" b="1" dirty="0">
                <a:ln w="0"/>
                <a:solidFill>
                  <a:srgbClr val="C71A29"/>
                </a:solidFill>
                <a:latin typeface="Calibri" panose="020F0502020204030204"/>
                <a:ea typeface="LNTH-LuoLuoNotangYuanTi 1" pitchFamily="2" charset="-128"/>
                <a:cs typeface="LNTH-LuoLuoNotangYuanTi 1" pitchFamily="2" charset="-128"/>
              </a:rPr>
              <a:t>Cho </a:t>
            </a:r>
            <a:r>
              <a:rPr lang="en-US" sz="4100" b="1" dirty="0" err="1">
                <a:ln w="0"/>
                <a:solidFill>
                  <a:srgbClr val="C71A29"/>
                </a:solidFill>
                <a:latin typeface="Calibri" panose="020F0502020204030204"/>
                <a:ea typeface="LNTH-LuoLuoNotangYuanTi 1" pitchFamily="2" charset="-128"/>
                <a:cs typeface="LNTH-LuoLuoNotangYuanTi 1" pitchFamily="2" charset="-128"/>
              </a:rPr>
              <a:t>biết</a:t>
            </a:r>
            <a:r>
              <a:rPr lang="en-US" sz="4100" b="1" dirty="0">
                <a:ln w="0"/>
                <a:solidFill>
                  <a:srgbClr val="C71A29"/>
                </a:solidFill>
                <a:latin typeface="Calibri" panose="020F0502020204030204"/>
                <a:ea typeface="LNTH-LuoLuoNotangYuanTi 1" pitchFamily="2" charset="-128"/>
                <a:cs typeface="LNTH-LuoLuoNotangYuanTi 1" pitchFamily="2" charset="-128"/>
              </a:rPr>
              <a:t> </a:t>
            </a:r>
            <a:r>
              <a:rPr lang="en-US" sz="4100" b="1" dirty="0" err="1">
                <a:ln w="0"/>
                <a:solidFill>
                  <a:srgbClr val="C71A29"/>
                </a:solidFill>
                <a:latin typeface="Calibri" panose="020F0502020204030204"/>
                <a:ea typeface="LNTH-LuoLuoNotangYuanTi 1" pitchFamily="2" charset="-128"/>
                <a:cs typeface="LNTH-LuoLuoNotangYuanTi 1" pitchFamily="2" charset="-128"/>
              </a:rPr>
              <a:t>cách</a:t>
            </a:r>
            <a:r>
              <a:rPr lang="en-US" sz="4100" b="1" dirty="0">
                <a:ln w="0"/>
                <a:solidFill>
                  <a:srgbClr val="C71A29"/>
                </a:solidFill>
                <a:latin typeface="Calibri" panose="020F0502020204030204"/>
                <a:ea typeface="LNTH-LuoLuoNotangYuanTi 1" pitchFamily="2" charset="-128"/>
                <a:cs typeface="LNTH-LuoLuoNotangYuanTi 1" pitchFamily="2" charset="-128"/>
              </a:rPr>
              <a:t> </a:t>
            </a:r>
            <a:r>
              <a:rPr lang="en-US" sz="4100" b="1" dirty="0" err="1">
                <a:ln w="0"/>
                <a:solidFill>
                  <a:srgbClr val="C71A29"/>
                </a:solidFill>
                <a:latin typeface="Calibri" panose="020F0502020204030204"/>
                <a:ea typeface="LNTH-LuoLuoNotangYuanTi 1" pitchFamily="2" charset="-128"/>
                <a:cs typeface="LNTH-LuoLuoNotangYuanTi 1" pitchFamily="2" charset="-128"/>
              </a:rPr>
              <a:t>bảo</a:t>
            </a:r>
            <a:r>
              <a:rPr lang="en-US" sz="4100" b="1" dirty="0">
                <a:ln w="0"/>
                <a:solidFill>
                  <a:srgbClr val="C71A29"/>
                </a:solidFill>
                <a:latin typeface="Calibri" panose="020F0502020204030204"/>
                <a:ea typeface="LNTH-LuoLuoNotangYuanTi 1" pitchFamily="2" charset="-128"/>
                <a:cs typeface="LNTH-LuoLuoNotangYuanTi 1" pitchFamily="2" charset="-128"/>
              </a:rPr>
              <a:t> </a:t>
            </a:r>
            <a:r>
              <a:rPr lang="en-US" sz="4100" b="1" dirty="0" err="1">
                <a:ln w="0"/>
                <a:solidFill>
                  <a:srgbClr val="C71A29"/>
                </a:solidFill>
                <a:latin typeface="Calibri" panose="020F0502020204030204"/>
                <a:ea typeface="LNTH-LuoLuoNotangYuanTi 1" pitchFamily="2" charset="-128"/>
                <a:cs typeface="LNTH-LuoLuoNotangYuanTi 1" pitchFamily="2" charset="-128"/>
              </a:rPr>
              <a:t>quản</a:t>
            </a:r>
            <a:r>
              <a:rPr lang="en-US" sz="4100" b="1" dirty="0">
                <a:ln w="0"/>
                <a:solidFill>
                  <a:srgbClr val="C71A29"/>
                </a:solidFill>
                <a:latin typeface="Calibri" panose="020F0502020204030204"/>
                <a:ea typeface="LNTH-LuoLuoNotangYuanTi 1" pitchFamily="2" charset="-128"/>
                <a:cs typeface="LNTH-LuoLuoNotangYuanTi 1" pitchFamily="2" charset="-128"/>
              </a:rPr>
              <a:t> </a:t>
            </a:r>
            <a:r>
              <a:rPr lang="en-US" sz="4100" b="1" dirty="0" err="1">
                <a:ln w="0"/>
                <a:solidFill>
                  <a:srgbClr val="C71A29"/>
                </a:solidFill>
                <a:latin typeface="Calibri" panose="020F0502020204030204"/>
                <a:ea typeface="LNTH-LuoLuoNotangYuanTi 1" pitchFamily="2" charset="-128"/>
                <a:cs typeface="LNTH-LuoLuoNotangYuanTi 1" pitchFamily="2" charset="-128"/>
              </a:rPr>
              <a:t>và</a:t>
            </a:r>
            <a:r>
              <a:rPr lang="en-US" sz="4100" b="1" dirty="0">
                <a:ln w="0"/>
                <a:solidFill>
                  <a:srgbClr val="C71A29"/>
                </a:solidFill>
                <a:latin typeface="Calibri" panose="020F0502020204030204"/>
                <a:ea typeface="LNTH-LuoLuoNotangYuanTi 1" pitchFamily="2" charset="-128"/>
                <a:cs typeface="LNTH-LuoLuoNotangYuanTi 1" pitchFamily="2" charset="-128"/>
              </a:rPr>
              <a:t> </a:t>
            </a:r>
            <a:r>
              <a:rPr lang="en-US" sz="4100" b="1" dirty="0" err="1">
                <a:ln w="0"/>
                <a:solidFill>
                  <a:srgbClr val="C71A29"/>
                </a:solidFill>
                <a:latin typeface="Calibri" panose="020F0502020204030204"/>
                <a:ea typeface="LNTH-LuoLuoNotangYuanTi 1" pitchFamily="2" charset="-128"/>
                <a:cs typeface="LNTH-LuoLuoNotangYuanTi 1" pitchFamily="2" charset="-128"/>
              </a:rPr>
              <a:t>tiết</a:t>
            </a:r>
            <a:r>
              <a:rPr lang="en-US" sz="4100" b="1" dirty="0">
                <a:ln w="0"/>
                <a:solidFill>
                  <a:srgbClr val="C71A29"/>
                </a:solidFill>
                <a:latin typeface="Calibri" panose="020F0502020204030204"/>
                <a:ea typeface="LNTH-LuoLuoNotangYuanTi 1" pitchFamily="2" charset="-128"/>
                <a:cs typeface="LNTH-LuoLuoNotangYuanTi 1" pitchFamily="2" charset="-128"/>
              </a:rPr>
              <a:t> </a:t>
            </a:r>
            <a:r>
              <a:rPr lang="en-US" sz="4100" b="1" dirty="0" err="1">
                <a:ln w="0"/>
                <a:solidFill>
                  <a:srgbClr val="C71A29"/>
                </a:solidFill>
                <a:latin typeface="Calibri" panose="020F0502020204030204"/>
                <a:ea typeface="LNTH-LuoLuoNotangYuanTi 1" pitchFamily="2" charset="-128"/>
                <a:cs typeface="LNTH-LuoLuoNotangYuanTi 1" pitchFamily="2" charset="-128"/>
              </a:rPr>
              <a:t>kiếm</a:t>
            </a:r>
            <a:r>
              <a:rPr lang="en-US" sz="4100" b="1" dirty="0">
                <a:ln w="0"/>
                <a:solidFill>
                  <a:srgbClr val="C71A29"/>
                </a:solidFill>
                <a:latin typeface="Calibri" panose="020F0502020204030204"/>
                <a:ea typeface="LNTH-LuoLuoNotangYuanTi 1" pitchFamily="2" charset="-128"/>
                <a:cs typeface="LNTH-LuoLuoNotangYuanTi 1" pitchFamily="2" charset="-128"/>
              </a:rPr>
              <a:t> </a:t>
            </a:r>
            <a:r>
              <a:rPr lang="en-US" sz="4100" b="1" dirty="0" err="1">
                <a:ln w="0"/>
                <a:solidFill>
                  <a:srgbClr val="C71A29"/>
                </a:solidFill>
                <a:latin typeface="Calibri" panose="020F0502020204030204"/>
                <a:ea typeface="LNTH-LuoLuoNotangYuanTi 1" pitchFamily="2" charset="-128"/>
                <a:cs typeface="LNTH-LuoLuoNotangYuanTi 1" pitchFamily="2" charset="-128"/>
              </a:rPr>
              <a:t>tiền</a:t>
            </a:r>
            <a:r>
              <a:rPr lang="en-US" sz="4100" b="1" dirty="0">
                <a:ln w="0"/>
                <a:solidFill>
                  <a:srgbClr val="C71A29"/>
                </a:solidFill>
                <a:latin typeface="Calibri" panose="020F0502020204030204"/>
                <a:ea typeface="LNTH-LuoLuoNotangYuanTi 1" pitchFamily="2" charset="-128"/>
                <a:cs typeface="LNTH-LuoLuoNotangYuanTi 1" pitchFamily="2" charset="-128"/>
              </a:rPr>
              <a:t> </a:t>
            </a:r>
            <a:r>
              <a:rPr lang="en-US" sz="4100" b="1" dirty="0" err="1">
                <a:ln w="0"/>
                <a:solidFill>
                  <a:srgbClr val="C71A29"/>
                </a:solidFill>
                <a:latin typeface="Calibri" panose="020F0502020204030204"/>
                <a:ea typeface="LNTH-LuoLuoNotangYuanTi 1" pitchFamily="2" charset="-128"/>
                <a:cs typeface="LNTH-LuoLuoNotangYuanTi 1" pitchFamily="2" charset="-128"/>
              </a:rPr>
              <a:t>trong</a:t>
            </a:r>
            <a:r>
              <a:rPr lang="en-US" sz="4100" b="1" dirty="0">
                <a:ln w="0"/>
                <a:solidFill>
                  <a:srgbClr val="C71A29"/>
                </a:solidFill>
                <a:latin typeface="Calibri" panose="020F0502020204030204"/>
                <a:ea typeface="LNTH-LuoLuoNotangYuanTi 1" pitchFamily="2" charset="-128"/>
                <a:cs typeface="LNTH-LuoLuoNotangYuanTi 1" pitchFamily="2" charset="-128"/>
              </a:rPr>
              <a:t> </a:t>
            </a:r>
            <a:r>
              <a:rPr lang="en-US" sz="4100" b="1" dirty="0" err="1">
                <a:ln w="0"/>
                <a:solidFill>
                  <a:srgbClr val="C71A29"/>
                </a:solidFill>
                <a:latin typeface="Calibri" panose="020F0502020204030204"/>
                <a:ea typeface="LNTH-LuoLuoNotangYuanTi 1" pitchFamily="2" charset="-128"/>
                <a:cs typeface="LNTH-LuoLuoNotangYuanTi 1" pitchFamily="2" charset="-128"/>
              </a:rPr>
              <a:t>hình</a:t>
            </a:r>
            <a:endParaRPr kumimoji="0" lang="en-US" sz="4100" b="1" i="0" u="none" strike="noStrike" kern="1200" cap="none" spc="0" normalizeH="0" baseline="0" noProof="0" dirty="0">
              <a:ln w="0"/>
              <a:solidFill>
                <a:srgbClr val="C71A29"/>
              </a:solidFill>
              <a:effectLst/>
              <a:uLnTx/>
              <a:uFillTx/>
              <a:latin typeface="Calibri" panose="020F0502020204030204"/>
              <a:ea typeface="LNTH-LuoLuoNotangYuanTi 1" pitchFamily="2" charset="-128"/>
              <a:cs typeface="LNTH-LuoLuoNotangYuanTi 1" pitchFamily="2" charset="-128"/>
            </a:endParaRPr>
          </a:p>
        </p:txBody>
      </p:sp>
      <p:grpSp>
        <p:nvGrpSpPr>
          <p:cNvPr id="10" name="Nhóm 2">
            <a:extLst>
              <a:ext uri="{FF2B5EF4-FFF2-40B4-BE49-F238E27FC236}">
                <a16:creationId xmlns:a16="http://schemas.microsoft.com/office/drawing/2014/main" id="{58B2FE23-58F6-394F-9545-A25975900F54}"/>
              </a:ext>
            </a:extLst>
          </p:cNvPr>
          <p:cNvGrpSpPr/>
          <p:nvPr/>
        </p:nvGrpSpPr>
        <p:grpSpPr>
          <a:xfrm>
            <a:off x="639394" y="1737972"/>
            <a:ext cx="6104305" cy="2872127"/>
            <a:chOff x="380633" y="-116289"/>
            <a:chExt cx="5086528" cy="2205378"/>
          </a:xfrm>
        </p:grpSpPr>
        <p:sp>
          <p:nvSpPr>
            <p:cNvPr id="11" name="Hình chữ nhật: Góc Tròn 15">
              <a:extLst>
                <a:ext uri="{FF2B5EF4-FFF2-40B4-BE49-F238E27FC236}">
                  <a16:creationId xmlns:a16="http://schemas.microsoft.com/office/drawing/2014/main" id="{224603D6-2C41-C87D-B550-1646402F91BC}"/>
                </a:ext>
              </a:extLst>
            </p:cNvPr>
            <p:cNvSpPr/>
            <p:nvPr/>
          </p:nvSpPr>
          <p:spPr>
            <a:xfrm>
              <a:off x="380633" y="633969"/>
              <a:ext cx="5086528" cy="1455120"/>
            </a:xfrm>
            <a:custGeom>
              <a:avLst/>
              <a:gdLst>
                <a:gd name="connsiteX0" fmla="*/ 0 w 5086528"/>
                <a:gd name="connsiteY0" fmla="*/ 242524 h 1455120"/>
                <a:gd name="connsiteX1" fmla="*/ 406101 w 5086528"/>
                <a:gd name="connsiteY1" fmla="*/ 0 h 1455120"/>
                <a:gd name="connsiteX2" fmla="*/ 833533 w 5086528"/>
                <a:gd name="connsiteY2" fmla="*/ 0 h 1455120"/>
                <a:gd name="connsiteX3" fmla="*/ 1132736 w 5086528"/>
                <a:gd name="connsiteY3" fmla="*/ 0 h 1455120"/>
                <a:gd name="connsiteX4" fmla="*/ 1474682 w 5086528"/>
                <a:gd name="connsiteY4" fmla="*/ 0 h 1455120"/>
                <a:gd name="connsiteX5" fmla="*/ 1773884 w 5086528"/>
                <a:gd name="connsiteY5" fmla="*/ 0 h 1455120"/>
                <a:gd name="connsiteX6" fmla="*/ 2244060 w 5086528"/>
                <a:gd name="connsiteY6" fmla="*/ 0 h 1455120"/>
                <a:gd name="connsiteX7" fmla="*/ 2756979 w 5086528"/>
                <a:gd name="connsiteY7" fmla="*/ 0 h 1455120"/>
                <a:gd name="connsiteX8" fmla="*/ 3056181 w 5086528"/>
                <a:gd name="connsiteY8" fmla="*/ 0 h 1455120"/>
                <a:gd name="connsiteX9" fmla="*/ 3398127 w 5086528"/>
                <a:gd name="connsiteY9" fmla="*/ 0 h 1455120"/>
                <a:gd name="connsiteX10" fmla="*/ 3868302 w 5086528"/>
                <a:gd name="connsiteY10" fmla="*/ 0 h 1455120"/>
                <a:gd name="connsiteX11" fmla="*/ 4252992 w 5086528"/>
                <a:gd name="connsiteY11" fmla="*/ 0 h 1455120"/>
                <a:gd name="connsiteX12" fmla="*/ 4680424 w 5086528"/>
                <a:gd name="connsiteY12" fmla="*/ 0 h 1455120"/>
                <a:gd name="connsiteX13" fmla="*/ 5086528 w 5086528"/>
                <a:gd name="connsiteY13" fmla="*/ 242524 h 1455120"/>
                <a:gd name="connsiteX14" fmla="*/ 5086528 w 5086528"/>
                <a:gd name="connsiteY14" fmla="*/ 504443 h 1455120"/>
                <a:gd name="connsiteX15" fmla="*/ 5086528 w 5086528"/>
                <a:gd name="connsiteY15" fmla="*/ 717858 h 1455120"/>
                <a:gd name="connsiteX16" fmla="*/ 5086528 w 5086528"/>
                <a:gd name="connsiteY16" fmla="*/ 931274 h 1455120"/>
                <a:gd name="connsiteX17" fmla="*/ 5086528 w 5086528"/>
                <a:gd name="connsiteY17" fmla="*/ 1212594 h 1455120"/>
                <a:gd name="connsiteX18" fmla="*/ 4680424 w 5086528"/>
                <a:gd name="connsiteY18" fmla="*/ 1455120 h 1455120"/>
                <a:gd name="connsiteX19" fmla="*/ 4338478 w 5086528"/>
                <a:gd name="connsiteY19" fmla="*/ 1455120 h 1455120"/>
                <a:gd name="connsiteX20" fmla="*/ 3825559 w 5086528"/>
                <a:gd name="connsiteY20" fmla="*/ 1455120 h 1455120"/>
                <a:gd name="connsiteX21" fmla="*/ 3398127 w 5086528"/>
                <a:gd name="connsiteY21" fmla="*/ 1455120 h 1455120"/>
                <a:gd name="connsiteX22" fmla="*/ 2927951 w 5086528"/>
                <a:gd name="connsiteY22" fmla="*/ 1455120 h 1455120"/>
                <a:gd name="connsiteX23" fmla="*/ 2543263 w 5086528"/>
                <a:gd name="connsiteY23" fmla="*/ 1455120 h 1455120"/>
                <a:gd name="connsiteX24" fmla="*/ 2073087 w 5086528"/>
                <a:gd name="connsiteY24" fmla="*/ 1455120 h 1455120"/>
                <a:gd name="connsiteX25" fmla="*/ 1773884 w 5086528"/>
                <a:gd name="connsiteY25" fmla="*/ 1455120 h 1455120"/>
                <a:gd name="connsiteX26" fmla="*/ 1474682 w 5086528"/>
                <a:gd name="connsiteY26" fmla="*/ 1455120 h 1455120"/>
                <a:gd name="connsiteX27" fmla="*/ 1004507 w 5086528"/>
                <a:gd name="connsiteY27" fmla="*/ 1455120 h 1455120"/>
                <a:gd name="connsiteX28" fmla="*/ 406101 w 5086528"/>
                <a:gd name="connsiteY28" fmla="*/ 1455120 h 1455120"/>
                <a:gd name="connsiteX29" fmla="*/ 0 w 5086528"/>
                <a:gd name="connsiteY29" fmla="*/ 1212594 h 1455120"/>
                <a:gd name="connsiteX30" fmla="*/ 0 w 5086528"/>
                <a:gd name="connsiteY30" fmla="*/ 950675 h 1455120"/>
                <a:gd name="connsiteX31" fmla="*/ 0 w 5086528"/>
                <a:gd name="connsiteY31" fmla="*/ 688756 h 1455120"/>
                <a:gd name="connsiteX32" fmla="*/ 0 w 5086528"/>
                <a:gd name="connsiteY32" fmla="*/ 475340 h 1455120"/>
                <a:gd name="connsiteX33" fmla="*/ 0 w 5086528"/>
                <a:gd name="connsiteY33" fmla="*/ 242524 h 1455120"/>
                <a:gd name="connsiteX0" fmla="*/ 0 w 5086528"/>
                <a:gd name="connsiteY0" fmla="*/ 242524 h 1455120"/>
                <a:gd name="connsiteX1" fmla="*/ 406101 w 5086528"/>
                <a:gd name="connsiteY1" fmla="*/ 0 h 1455120"/>
                <a:gd name="connsiteX2" fmla="*/ 748047 w 5086528"/>
                <a:gd name="connsiteY2" fmla="*/ 0 h 1455120"/>
                <a:gd name="connsiteX3" fmla="*/ 1089993 w 5086528"/>
                <a:gd name="connsiteY3" fmla="*/ 0 h 1455120"/>
                <a:gd name="connsiteX4" fmla="*/ 1560168 w 5086528"/>
                <a:gd name="connsiteY4" fmla="*/ 0 h 1455120"/>
                <a:gd name="connsiteX5" fmla="*/ 2073087 w 5086528"/>
                <a:gd name="connsiteY5" fmla="*/ 0 h 1455120"/>
                <a:gd name="connsiteX6" fmla="*/ 2500519 w 5086528"/>
                <a:gd name="connsiteY6" fmla="*/ 0 h 1455120"/>
                <a:gd name="connsiteX7" fmla="*/ 2885209 w 5086528"/>
                <a:gd name="connsiteY7" fmla="*/ 0 h 1455120"/>
                <a:gd name="connsiteX8" fmla="*/ 3184411 w 5086528"/>
                <a:gd name="connsiteY8" fmla="*/ 0 h 1455120"/>
                <a:gd name="connsiteX9" fmla="*/ 3611843 w 5086528"/>
                <a:gd name="connsiteY9" fmla="*/ 0 h 1455120"/>
                <a:gd name="connsiteX10" fmla="*/ 4039276 w 5086528"/>
                <a:gd name="connsiteY10" fmla="*/ 0 h 1455120"/>
                <a:gd name="connsiteX11" fmla="*/ 4680424 w 5086528"/>
                <a:gd name="connsiteY11" fmla="*/ 0 h 1455120"/>
                <a:gd name="connsiteX12" fmla="*/ 5086528 w 5086528"/>
                <a:gd name="connsiteY12" fmla="*/ 242524 h 1455120"/>
                <a:gd name="connsiteX13" fmla="*/ 5086528 w 5086528"/>
                <a:gd name="connsiteY13" fmla="*/ 465639 h 1455120"/>
                <a:gd name="connsiteX14" fmla="*/ 5086528 w 5086528"/>
                <a:gd name="connsiteY14" fmla="*/ 698457 h 1455120"/>
                <a:gd name="connsiteX15" fmla="*/ 5086528 w 5086528"/>
                <a:gd name="connsiteY15" fmla="*/ 921573 h 1455120"/>
                <a:gd name="connsiteX16" fmla="*/ 5086528 w 5086528"/>
                <a:gd name="connsiteY16" fmla="*/ 1212594 h 1455120"/>
                <a:gd name="connsiteX17" fmla="*/ 4680424 w 5086528"/>
                <a:gd name="connsiteY17" fmla="*/ 1455120 h 1455120"/>
                <a:gd name="connsiteX18" fmla="*/ 4167505 w 5086528"/>
                <a:gd name="connsiteY18" fmla="*/ 1455120 h 1455120"/>
                <a:gd name="connsiteX19" fmla="*/ 3654586 w 5086528"/>
                <a:gd name="connsiteY19" fmla="*/ 1455120 h 1455120"/>
                <a:gd name="connsiteX20" fmla="*/ 3312641 w 5086528"/>
                <a:gd name="connsiteY20" fmla="*/ 1455120 h 1455120"/>
                <a:gd name="connsiteX21" fmla="*/ 2842465 w 5086528"/>
                <a:gd name="connsiteY21" fmla="*/ 1455120 h 1455120"/>
                <a:gd name="connsiteX22" fmla="*/ 2543263 w 5086528"/>
                <a:gd name="connsiteY22" fmla="*/ 1455120 h 1455120"/>
                <a:gd name="connsiteX23" fmla="*/ 2030344 w 5086528"/>
                <a:gd name="connsiteY23" fmla="*/ 1455120 h 1455120"/>
                <a:gd name="connsiteX24" fmla="*/ 1602912 w 5086528"/>
                <a:gd name="connsiteY24" fmla="*/ 1455120 h 1455120"/>
                <a:gd name="connsiteX25" fmla="*/ 1132736 w 5086528"/>
                <a:gd name="connsiteY25" fmla="*/ 1455120 h 1455120"/>
                <a:gd name="connsiteX26" fmla="*/ 406101 w 5086528"/>
                <a:gd name="connsiteY26" fmla="*/ 1455120 h 1455120"/>
                <a:gd name="connsiteX27" fmla="*/ 0 w 5086528"/>
                <a:gd name="connsiteY27" fmla="*/ 1212594 h 1455120"/>
                <a:gd name="connsiteX28" fmla="*/ 0 w 5086528"/>
                <a:gd name="connsiteY28" fmla="*/ 999178 h 1455120"/>
                <a:gd name="connsiteX29" fmla="*/ 0 w 5086528"/>
                <a:gd name="connsiteY29" fmla="*/ 785763 h 1455120"/>
                <a:gd name="connsiteX30" fmla="*/ 0 w 5086528"/>
                <a:gd name="connsiteY30" fmla="*/ 562647 h 1455120"/>
                <a:gd name="connsiteX31" fmla="*/ 0 w 5086528"/>
                <a:gd name="connsiteY31" fmla="*/ 242524 h 1455120"/>
                <a:gd name="connsiteX0" fmla="*/ 0 w 5086528"/>
                <a:gd name="connsiteY0" fmla="*/ 242524 h 1455120"/>
                <a:gd name="connsiteX1" fmla="*/ 406101 w 5086528"/>
                <a:gd name="connsiteY1" fmla="*/ 0 h 1455120"/>
                <a:gd name="connsiteX2" fmla="*/ 833533 w 5086528"/>
                <a:gd name="connsiteY2" fmla="*/ 0 h 1455120"/>
                <a:gd name="connsiteX3" fmla="*/ 1132736 w 5086528"/>
                <a:gd name="connsiteY3" fmla="*/ 0 h 1455120"/>
                <a:gd name="connsiteX4" fmla="*/ 1474682 w 5086528"/>
                <a:gd name="connsiteY4" fmla="*/ 0 h 1455120"/>
                <a:gd name="connsiteX5" fmla="*/ 1773884 w 5086528"/>
                <a:gd name="connsiteY5" fmla="*/ 0 h 1455120"/>
                <a:gd name="connsiteX6" fmla="*/ 2244060 w 5086528"/>
                <a:gd name="connsiteY6" fmla="*/ 0 h 1455120"/>
                <a:gd name="connsiteX7" fmla="*/ 2756979 w 5086528"/>
                <a:gd name="connsiteY7" fmla="*/ 0 h 1455120"/>
                <a:gd name="connsiteX8" fmla="*/ 3056181 w 5086528"/>
                <a:gd name="connsiteY8" fmla="*/ 0 h 1455120"/>
                <a:gd name="connsiteX9" fmla="*/ 3398127 w 5086528"/>
                <a:gd name="connsiteY9" fmla="*/ 0 h 1455120"/>
                <a:gd name="connsiteX10" fmla="*/ 3868302 w 5086528"/>
                <a:gd name="connsiteY10" fmla="*/ 0 h 1455120"/>
                <a:gd name="connsiteX11" fmla="*/ 4252992 w 5086528"/>
                <a:gd name="connsiteY11" fmla="*/ 0 h 1455120"/>
                <a:gd name="connsiteX12" fmla="*/ 4680424 w 5086528"/>
                <a:gd name="connsiteY12" fmla="*/ 0 h 1455120"/>
                <a:gd name="connsiteX13" fmla="*/ 5086528 w 5086528"/>
                <a:gd name="connsiteY13" fmla="*/ 242524 h 1455120"/>
                <a:gd name="connsiteX14" fmla="*/ 5086528 w 5086528"/>
                <a:gd name="connsiteY14" fmla="*/ 504443 h 1455120"/>
                <a:gd name="connsiteX15" fmla="*/ 5086528 w 5086528"/>
                <a:gd name="connsiteY15" fmla="*/ 717858 h 1455120"/>
                <a:gd name="connsiteX16" fmla="*/ 5086528 w 5086528"/>
                <a:gd name="connsiteY16" fmla="*/ 931274 h 1455120"/>
                <a:gd name="connsiteX17" fmla="*/ 5086528 w 5086528"/>
                <a:gd name="connsiteY17" fmla="*/ 1212594 h 1455120"/>
                <a:gd name="connsiteX18" fmla="*/ 4680424 w 5086528"/>
                <a:gd name="connsiteY18" fmla="*/ 1455120 h 1455120"/>
                <a:gd name="connsiteX19" fmla="*/ 4338478 w 5086528"/>
                <a:gd name="connsiteY19" fmla="*/ 1455120 h 1455120"/>
                <a:gd name="connsiteX20" fmla="*/ 3825559 w 5086528"/>
                <a:gd name="connsiteY20" fmla="*/ 1455120 h 1455120"/>
                <a:gd name="connsiteX21" fmla="*/ 3398127 w 5086528"/>
                <a:gd name="connsiteY21" fmla="*/ 1455120 h 1455120"/>
                <a:gd name="connsiteX22" fmla="*/ 2927951 w 5086528"/>
                <a:gd name="connsiteY22" fmla="*/ 1455120 h 1455120"/>
                <a:gd name="connsiteX23" fmla="*/ 2543263 w 5086528"/>
                <a:gd name="connsiteY23" fmla="*/ 1455120 h 1455120"/>
                <a:gd name="connsiteX24" fmla="*/ 2073087 w 5086528"/>
                <a:gd name="connsiteY24" fmla="*/ 1455120 h 1455120"/>
                <a:gd name="connsiteX25" fmla="*/ 1773884 w 5086528"/>
                <a:gd name="connsiteY25" fmla="*/ 1455120 h 1455120"/>
                <a:gd name="connsiteX26" fmla="*/ 1474682 w 5086528"/>
                <a:gd name="connsiteY26" fmla="*/ 1455120 h 1455120"/>
                <a:gd name="connsiteX27" fmla="*/ 1004507 w 5086528"/>
                <a:gd name="connsiteY27" fmla="*/ 1455120 h 1455120"/>
                <a:gd name="connsiteX28" fmla="*/ 406101 w 5086528"/>
                <a:gd name="connsiteY28" fmla="*/ 1455120 h 1455120"/>
                <a:gd name="connsiteX29" fmla="*/ 0 w 5086528"/>
                <a:gd name="connsiteY29" fmla="*/ 1212594 h 1455120"/>
                <a:gd name="connsiteX30" fmla="*/ 0 w 5086528"/>
                <a:gd name="connsiteY30" fmla="*/ 950675 h 1455120"/>
                <a:gd name="connsiteX31" fmla="*/ 0 w 5086528"/>
                <a:gd name="connsiteY31" fmla="*/ 688756 h 1455120"/>
                <a:gd name="connsiteX32" fmla="*/ 0 w 5086528"/>
                <a:gd name="connsiteY32" fmla="*/ 475340 h 1455120"/>
                <a:gd name="connsiteX33" fmla="*/ 0 w 5086528"/>
                <a:gd name="connsiteY33" fmla="*/ 242524 h 1455120"/>
                <a:gd name="connsiteX0" fmla="*/ 0 w 5086528"/>
                <a:gd name="connsiteY0" fmla="*/ 242524 h 1455120"/>
                <a:gd name="connsiteX1" fmla="*/ 406101 w 5086528"/>
                <a:gd name="connsiteY1" fmla="*/ 0 h 1455120"/>
                <a:gd name="connsiteX2" fmla="*/ 833533 w 5086528"/>
                <a:gd name="connsiteY2" fmla="*/ 0 h 1455120"/>
                <a:gd name="connsiteX3" fmla="*/ 1132736 w 5086528"/>
                <a:gd name="connsiteY3" fmla="*/ 0 h 1455120"/>
                <a:gd name="connsiteX4" fmla="*/ 1474682 w 5086528"/>
                <a:gd name="connsiteY4" fmla="*/ 0 h 1455120"/>
                <a:gd name="connsiteX5" fmla="*/ 1773884 w 5086528"/>
                <a:gd name="connsiteY5" fmla="*/ 0 h 1455120"/>
                <a:gd name="connsiteX6" fmla="*/ 2244060 w 5086528"/>
                <a:gd name="connsiteY6" fmla="*/ 0 h 1455120"/>
                <a:gd name="connsiteX7" fmla="*/ 2756979 w 5086528"/>
                <a:gd name="connsiteY7" fmla="*/ 0 h 1455120"/>
                <a:gd name="connsiteX8" fmla="*/ 3056181 w 5086528"/>
                <a:gd name="connsiteY8" fmla="*/ 0 h 1455120"/>
                <a:gd name="connsiteX9" fmla="*/ 3398127 w 5086528"/>
                <a:gd name="connsiteY9" fmla="*/ 0 h 1455120"/>
                <a:gd name="connsiteX10" fmla="*/ 3868302 w 5086528"/>
                <a:gd name="connsiteY10" fmla="*/ 0 h 1455120"/>
                <a:gd name="connsiteX11" fmla="*/ 4252992 w 5086528"/>
                <a:gd name="connsiteY11" fmla="*/ 0 h 1455120"/>
                <a:gd name="connsiteX12" fmla="*/ 4680424 w 5086528"/>
                <a:gd name="connsiteY12" fmla="*/ 0 h 1455120"/>
                <a:gd name="connsiteX13" fmla="*/ 5086528 w 5086528"/>
                <a:gd name="connsiteY13" fmla="*/ 242524 h 1455120"/>
                <a:gd name="connsiteX14" fmla="*/ 5086528 w 5086528"/>
                <a:gd name="connsiteY14" fmla="*/ 504443 h 1455120"/>
                <a:gd name="connsiteX15" fmla="*/ 5086528 w 5086528"/>
                <a:gd name="connsiteY15" fmla="*/ 717858 h 1455120"/>
                <a:gd name="connsiteX16" fmla="*/ 5086528 w 5086528"/>
                <a:gd name="connsiteY16" fmla="*/ 931274 h 1455120"/>
                <a:gd name="connsiteX17" fmla="*/ 5086528 w 5086528"/>
                <a:gd name="connsiteY17" fmla="*/ 1212594 h 1455120"/>
                <a:gd name="connsiteX18" fmla="*/ 4680424 w 5086528"/>
                <a:gd name="connsiteY18" fmla="*/ 1455120 h 1455120"/>
                <a:gd name="connsiteX19" fmla="*/ 4338478 w 5086528"/>
                <a:gd name="connsiteY19" fmla="*/ 1455120 h 1455120"/>
                <a:gd name="connsiteX20" fmla="*/ 3825559 w 5086528"/>
                <a:gd name="connsiteY20" fmla="*/ 1455120 h 1455120"/>
                <a:gd name="connsiteX21" fmla="*/ 3398127 w 5086528"/>
                <a:gd name="connsiteY21" fmla="*/ 1455120 h 1455120"/>
                <a:gd name="connsiteX22" fmla="*/ 2927951 w 5086528"/>
                <a:gd name="connsiteY22" fmla="*/ 1455120 h 1455120"/>
                <a:gd name="connsiteX23" fmla="*/ 2543263 w 5086528"/>
                <a:gd name="connsiteY23" fmla="*/ 1455120 h 1455120"/>
                <a:gd name="connsiteX24" fmla="*/ 2073087 w 5086528"/>
                <a:gd name="connsiteY24" fmla="*/ 1455120 h 1455120"/>
                <a:gd name="connsiteX25" fmla="*/ 1773884 w 5086528"/>
                <a:gd name="connsiteY25" fmla="*/ 1455120 h 1455120"/>
                <a:gd name="connsiteX26" fmla="*/ 1474682 w 5086528"/>
                <a:gd name="connsiteY26" fmla="*/ 1455120 h 1455120"/>
                <a:gd name="connsiteX27" fmla="*/ 1004507 w 5086528"/>
                <a:gd name="connsiteY27" fmla="*/ 1455120 h 1455120"/>
                <a:gd name="connsiteX28" fmla="*/ 406101 w 5086528"/>
                <a:gd name="connsiteY28" fmla="*/ 1455120 h 1455120"/>
                <a:gd name="connsiteX29" fmla="*/ 0 w 5086528"/>
                <a:gd name="connsiteY29" fmla="*/ 1212594 h 1455120"/>
                <a:gd name="connsiteX30" fmla="*/ 0 w 5086528"/>
                <a:gd name="connsiteY30" fmla="*/ 950675 h 1455120"/>
                <a:gd name="connsiteX31" fmla="*/ 0 w 5086528"/>
                <a:gd name="connsiteY31" fmla="*/ 688756 h 1455120"/>
                <a:gd name="connsiteX32" fmla="*/ 0 w 5086528"/>
                <a:gd name="connsiteY32" fmla="*/ 475340 h 1455120"/>
                <a:gd name="connsiteX33" fmla="*/ 0 w 5086528"/>
                <a:gd name="connsiteY33" fmla="*/ 242524 h 1455120"/>
                <a:gd name="connsiteX0" fmla="*/ 0 w 5086528"/>
                <a:gd name="connsiteY0" fmla="*/ 242524 h 1455120"/>
                <a:gd name="connsiteX1" fmla="*/ 406101 w 5086528"/>
                <a:gd name="connsiteY1" fmla="*/ 0 h 1455120"/>
                <a:gd name="connsiteX2" fmla="*/ 833533 w 5086528"/>
                <a:gd name="connsiteY2" fmla="*/ 0 h 1455120"/>
                <a:gd name="connsiteX3" fmla="*/ 1132736 w 5086528"/>
                <a:gd name="connsiteY3" fmla="*/ 0 h 1455120"/>
                <a:gd name="connsiteX4" fmla="*/ 1474682 w 5086528"/>
                <a:gd name="connsiteY4" fmla="*/ 0 h 1455120"/>
                <a:gd name="connsiteX5" fmla="*/ 1773884 w 5086528"/>
                <a:gd name="connsiteY5" fmla="*/ 0 h 1455120"/>
                <a:gd name="connsiteX6" fmla="*/ 2244060 w 5086528"/>
                <a:gd name="connsiteY6" fmla="*/ 0 h 1455120"/>
                <a:gd name="connsiteX7" fmla="*/ 2756979 w 5086528"/>
                <a:gd name="connsiteY7" fmla="*/ 0 h 1455120"/>
                <a:gd name="connsiteX8" fmla="*/ 3056181 w 5086528"/>
                <a:gd name="connsiteY8" fmla="*/ 0 h 1455120"/>
                <a:gd name="connsiteX9" fmla="*/ 3398127 w 5086528"/>
                <a:gd name="connsiteY9" fmla="*/ 0 h 1455120"/>
                <a:gd name="connsiteX10" fmla="*/ 3868302 w 5086528"/>
                <a:gd name="connsiteY10" fmla="*/ 0 h 1455120"/>
                <a:gd name="connsiteX11" fmla="*/ 4252992 w 5086528"/>
                <a:gd name="connsiteY11" fmla="*/ 0 h 1455120"/>
                <a:gd name="connsiteX12" fmla="*/ 4680424 w 5086528"/>
                <a:gd name="connsiteY12" fmla="*/ 0 h 1455120"/>
                <a:gd name="connsiteX13" fmla="*/ 5086528 w 5086528"/>
                <a:gd name="connsiteY13" fmla="*/ 242524 h 1455120"/>
                <a:gd name="connsiteX14" fmla="*/ 5086528 w 5086528"/>
                <a:gd name="connsiteY14" fmla="*/ 504443 h 1455120"/>
                <a:gd name="connsiteX15" fmla="*/ 5086528 w 5086528"/>
                <a:gd name="connsiteY15" fmla="*/ 717858 h 1455120"/>
                <a:gd name="connsiteX16" fmla="*/ 5086528 w 5086528"/>
                <a:gd name="connsiteY16" fmla="*/ 931274 h 1455120"/>
                <a:gd name="connsiteX17" fmla="*/ 5086528 w 5086528"/>
                <a:gd name="connsiteY17" fmla="*/ 1212594 h 1455120"/>
                <a:gd name="connsiteX18" fmla="*/ 4680424 w 5086528"/>
                <a:gd name="connsiteY18" fmla="*/ 1455120 h 1455120"/>
                <a:gd name="connsiteX19" fmla="*/ 4338478 w 5086528"/>
                <a:gd name="connsiteY19" fmla="*/ 1455120 h 1455120"/>
                <a:gd name="connsiteX20" fmla="*/ 3825559 w 5086528"/>
                <a:gd name="connsiteY20" fmla="*/ 1455120 h 1455120"/>
                <a:gd name="connsiteX21" fmla="*/ 3398127 w 5086528"/>
                <a:gd name="connsiteY21" fmla="*/ 1455120 h 1455120"/>
                <a:gd name="connsiteX22" fmla="*/ 2927951 w 5086528"/>
                <a:gd name="connsiteY22" fmla="*/ 1455120 h 1455120"/>
                <a:gd name="connsiteX23" fmla="*/ 2543263 w 5086528"/>
                <a:gd name="connsiteY23" fmla="*/ 1455120 h 1455120"/>
                <a:gd name="connsiteX24" fmla="*/ 2073087 w 5086528"/>
                <a:gd name="connsiteY24" fmla="*/ 1455120 h 1455120"/>
                <a:gd name="connsiteX25" fmla="*/ 1773884 w 5086528"/>
                <a:gd name="connsiteY25" fmla="*/ 1455120 h 1455120"/>
                <a:gd name="connsiteX26" fmla="*/ 1474682 w 5086528"/>
                <a:gd name="connsiteY26" fmla="*/ 1455120 h 1455120"/>
                <a:gd name="connsiteX27" fmla="*/ 1004507 w 5086528"/>
                <a:gd name="connsiteY27" fmla="*/ 1455120 h 1455120"/>
                <a:gd name="connsiteX28" fmla="*/ 406101 w 5086528"/>
                <a:gd name="connsiteY28" fmla="*/ 1455120 h 1455120"/>
                <a:gd name="connsiteX29" fmla="*/ 0 w 5086528"/>
                <a:gd name="connsiteY29" fmla="*/ 1212594 h 1455120"/>
                <a:gd name="connsiteX30" fmla="*/ 0 w 5086528"/>
                <a:gd name="connsiteY30" fmla="*/ 950675 h 1455120"/>
                <a:gd name="connsiteX31" fmla="*/ 0 w 5086528"/>
                <a:gd name="connsiteY31" fmla="*/ 688756 h 1455120"/>
                <a:gd name="connsiteX32" fmla="*/ 0 w 5086528"/>
                <a:gd name="connsiteY32" fmla="*/ 475340 h 1455120"/>
                <a:gd name="connsiteX33" fmla="*/ 0 w 5086528"/>
                <a:gd name="connsiteY33" fmla="*/ 242524 h 1455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5086528" h="1455120" fill="none" extrusionOk="0">
                  <a:moveTo>
                    <a:pt x="0" y="242524"/>
                  </a:moveTo>
                  <a:cubicBezTo>
                    <a:pt x="-65974" y="96478"/>
                    <a:pt x="272460" y="54029"/>
                    <a:pt x="406101" y="0"/>
                  </a:cubicBezTo>
                  <a:cubicBezTo>
                    <a:pt x="580121" y="60379"/>
                    <a:pt x="693558" y="23295"/>
                    <a:pt x="833533" y="0"/>
                  </a:cubicBezTo>
                  <a:cubicBezTo>
                    <a:pt x="903232" y="-4535"/>
                    <a:pt x="979109" y="23810"/>
                    <a:pt x="1132736" y="0"/>
                  </a:cubicBezTo>
                  <a:cubicBezTo>
                    <a:pt x="1203161" y="13826"/>
                    <a:pt x="1351436" y="-78617"/>
                    <a:pt x="1474682" y="0"/>
                  </a:cubicBezTo>
                  <a:cubicBezTo>
                    <a:pt x="1577321" y="31038"/>
                    <a:pt x="1703170" y="-14549"/>
                    <a:pt x="1773884" y="0"/>
                  </a:cubicBezTo>
                  <a:cubicBezTo>
                    <a:pt x="1851070" y="-35021"/>
                    <a:pt x="2094606" y="20917"/>
                    <a:pt x="2244060" y="0"/>
                  </a:cubicBezTo>
                  <a:cubicBezTo>
                    <a:pt x="2440070" y="-50077"/>
                    <a:pt x="2575945" y="-1084"/>
                    <a:pt x="2756979" y="0"/>
                  </a:cubicBezTo>
                  <a:cubicBezTo>
                    <a:pt x="2937764" y="14499"/>
                    <a:pt x="2977085" y="-12512"/>
                    <a:pt x="3056181" y="0"/>
                  </a:cubicBezTo>
                  <a:cubicBezTo>
                    <a:pt x="3131445" y="41226"/>
                    <a:pt x="3300986" y="-27322"/>
                    <a:pt x="3398127" y="0"/>
                  </a:cubicBezTo>
                  <a:cubicBezTo>
                    <a:pt x="3604611" y="-32292"/>
                    <a:pt x="3712355" y="81272"/>
                    <a:pt x="3868302" y="0"/>
                  </a:cubicBezTo>
                  <a:cubicBezTo>
                    <a:pt x="4059602" y="8500"/>
                    <a:pt x="4151991" y="19567"/>
                    <a:pt x="4252992" y="0"/>
                  </a:cubicBezTo>
                  <a:cubicBezTo>
                    <a:pt x="4418670" y="-8371"/>
                    <a:pt x="4493366" y="-23084"/>
                    <a:pt x="4680424" y="0"/>
                  </a:cubicBezTo>
                  <a:cubicBezTo>
                    <a:pt x="4982656" y="-25474"/>
                    <a:pt x="5138552" y="12282"/>
                    <a:pt x="5086528" y="242524"/>
                  </a:cubicBezTo>
                  <a:cubicBezTo>
                    <a:pt x="5098261" y="354413"/>
                    <a:pt x="5062984" y="439261"/>
                    <a:pt x="5086528" y="504443"/>
                  </a:cubicBezTo>
                  <a:cubicBezTo>
                    <a:pt x="5066052" y="613289"/>
                    <a:pt x="5080022" y="634532"/>
                    <a:pt x="5086528" y="717858"/>
                  </a:cubicBezTo>
                  <a:cubicBezTo>
                    <a:pt x="5088906" y="744207"/>
                    <a:pt x="5057208" y="835166"/>
                    <a:pt x="5086528" y="931274"/>
                  </a:cubicBezTo>
                  <a:cubicBezTo>
                    <a:pt x="5062986" y="1017690"/>
                    <a:pt x="5090112" y="1185727"/>
                    <a:pt x="5086528" y="1212594"/>
                  </a:cubicBezTo>
                  <a:cubicBezTo>
                    <a:pt x="4979188" y="1322304"/>
                    <a:pt x="4833750" y="1390445"/>
                    <a:pt x="4680424" y="1455120"/>
                  </a:cubicBezTo>
                  <a:cubicBezTo>
                    <a:pt x="4624409" y="1423926"/>
                    <a:pt x="4517455" y="1467868"/>
                    <a:pt x="4338478" y="1455120"/>
                  </a:cubicBezTo>
                  <a:cubicBezTo>
                    <a:pt x="4373741" y="1427497"/>
                    <a:pt x="4081236" y="1370120"/>
                    <a:pt x="3825559" y="1455120"/>
                  </a:cubicBezTo>
                  <a:cubicBezTo>
                    <a:pt x="3546437" y="1472721"/>
                    <a:pt x="3477495" y="1426850"/>
                    <a:pt x="3398127" y="1455120"/>
                  </a:cubicBezTo>
                  <a:cubicBezTo>
                    <a:pt x="3212703" y="1487817"/>
                    <a:pt x="3166870" y="1424057"/>
                    <a:pt x="2927951" y="1455120"/>
                  </a:cubicBezTo>
                  <a:cubicBezTo>
                    <a:pt x="2688443" y="1417178"/>
                    <a:pt x="2648324" y="1461466"/>
                    <a:pt x="2543263" y="1455120"/>
                  </a:cubicBezTo>
                  <a:cubicBezTo>
                    <a:pt x="2391080" y="1488647"/>
                    <a:pt x="2348771" y="1451950"/>
                    <a:pt x="2073087" y="1455120"/>
                  </a:cubicBezTo>
                  <a:cubicBezTo>
                    <a:pt x="1859790" y="1438595"/>
                    <a:pt x="1872628" y="1471409"/>
                    <a:pt x="1773884" y="1455120"/>
                  </a:cubicBezTo>
                  <a:cubicBezTo>
                    <a:pt x="1732060" y="1420864"/>
                    <a:pt x="1611671" y="1487025"/>
                    <a:pt x="1474682" y="1455120"/>
                  </a:cubicBezTo>
                  <a:cubicBezTo>
                    <a:pt x="1293372" y="1427141"/>
                    <a:pt x="1122583" y="1482844"/>
                    <a:pt x="1004507" y="1455120"/>
                  </a:cubicBezTo>
                  <a:cubicBezTo>
                    <a:pt x="794674" y="1498782"/>
                    <a:pt x="634535" y="1479789"/>
                    <a:pt x="406101" y="1455120"/>
                  </a:cubicBezTo>
                  <a:cubicBezTo>
                    <a:pt x="82639" y="1415952"/>
                    <a:pt x="-165302" y="1390658"/>
                    <a:pt x="0" y="1212594"/>
                  </a:cubicBezTo>
                  <a:cubicBezTo>
                    <a:pt x="11047" y="1096522"/>
                    <a:pt x="-43337" y="1034824"/>
                    <a:pt x="0" y="950675"/>
                  </a:cubicBezTo>
                  <a:cubicBezTo>
                    <a:pt x="-51174" y="917992"/>
                    <a:pt x="36384" y="777632"/>
                    <a:pt x="0" y="688756"/>
                  </a:cubicBezTo>
                  <a:cubicBezTo>
                    <a:pt x="65472" y="601124"/>
                    <a:pt x="-19523" y="581952"/>
                    <a:pt x="0" y="475340"/>
                  </a:cubicBezTo>
                  <a:cubicBezTo>
                    <a:pt x="52217" y="390102"/>
                    <a:pt x="-11410" y="361146"/>
                    <a:pt x="0" y="242524"/>
                  </a:cubicBezTo>
                  <a:close/>
                </a:path>
                <a:path w="5086528" h="1455120" stroke="0" extrusionOk="0">
                  <a:moveTo>
                    <a:pt x="0" y="242524"/>
                  </a:moveTo>
                  <a:cubicBezTo>
                    <a:pt x="-19294" y="53332"/>
                    <a:pt x="153789" y="-75353"/>
                    <a:pt x="406101" y="0"/>
                  </a:cubicBezTo>
                  <a:cubicBezTo>
                    <a:pt x="515260" y="9100"/>
                    <a:pt x="584972" y="-27074"/>
                    <a:pt x="748047" y="0"/>
                  </a:cubicBezTo>
                  <a:cubicBezTo>
                    <a:pt x="868451" y="-44170"/>
                    <a:pt x="1015085" y="3118"/>
                    <a:pt x="1089993" y="0"/>
                  </a:cubicBezTo>
                  <a:cubicBezTo>
                    <a:pt x="1260248" y="49158"/>
                    <a:pt x="1385033" y="-68523"/>
                    <a:pt x="1560168" y="0"/>
                  </a:cubicBezTo>
                  <a:cubicBezTo>
                    <a:pt x="1706292" y="-67291"/>
                    <a:pt x="1930692" y="35849"/>
                    <a:pt x="2073087" y="0"/>
                  </a:cubicBezTo>
                  <a:cubicBezTo>
                    <a:pt x="2092849" y="1141"/>
                    <a:pt x="2359753" y="-49100"/>
                    <a:pt x="2500519" y="0"/>
                  </a:cubicBezTo>
                  <a:cubicBezTo>
                    <a:pt x="2670072" y="-17884"/>
                    <a:pt x="2702531" y="-2225"/>
                    <a:pt x="2885209" y="0"/>
                  </a:cubicBezTo>
                  <a:cubicBezTo>
                    <a:pt x="3042170" y="4449"/>
                    <a:pt x="3047584" y="-7371"/>
                    <a:pt x="3184411" y="0"/>
                  </a:cubicBezTo>
                  <a:cubicBezTo>
                    <a:pt x="3259098" y="20527"/>
                    <a:pt x="3376941" y="28710"/>
                    <a:pt x="3611843" y="0"/>
                  </a:cubicBezTo>
                  <a:cubicBezTo>
                    <a:pt x="3815174" y="-1108"/>
                    <a:pt x="3825854" y="-6808"/>
                    <a:pt x="4039276" y="0"/>
                  </a:cubicBezTo>
                  <a:cubicBezTo>
                    <a:pt x="4209811" y="138109"/>
                    <a:pt x="4461182" y="90141"/>
                    <a:pt x="4680424" y="0"/>
                  </a:cubicBezTo>
                  <a:cubicBezTo>
                    <a:pt x="4838536" y="-107925"/>
                    <a:pt x="5038800" y="171876"/>
                    <a:pt x="5086528" y="242524"/>
                  </a:cubicBezTo>
                  <a:cubicBezTo>
                    <a:pt x="5076972" y="336306"/>
                    <a:pt x="5100296" y="355222"/>
                    <a:pt x="5086528" y="465639"/>
                  </a:cubicBezTo>
                  <a:cubicBezTo>
                    <a:pt x="5112656" y="581395"/>
                    <a:pt x="5097248" y="601526"/>
                    <a:pt x="5086528" y="698457"/>
                  </a:cubicBezTo>
                  <a:cubicBezTo>
                    <a:pt x="5046148" y="750480"/>
                    <a:pt x="5086950" y="878508"/>
                    <a:pt x="5086528" y="921573"/>
                  </a:cubicBezTo>
                  <a:cubicBezTo>
                    <a:pt x="5027426" y="974212"/>
                    <a:pt x="5057490" y="1154490"/>
                    <a:pt x="5086528" y="1212594"/>
                  </a:cubicBezTo>
                  <a:cubicBezTo>
                    <a:pt x="5020283" y="1376362"/>
                    <a:pt x="4912839" y="1407590"/>
                    <a:pt x="4680424" y="1455120"/>
                  </a:cubicBezTo>
                  <a:cubicBezTo>
                    <a:pt x="4618339" y="1369897"/>
                    <a:pt x="4440875" y="1391400"/>
                    <a:pt x="4167505" y="1455120"/>
                  </a:cubicBezTo>
                  <a:cubicBezTo>
                    <a:pt x="3898071" y="1450196"/>
                    <a:pt x="3882386" y="1444941"/>
                    <a:pt x="3654586" y="1455120"/>
                  </a:cubicBezTo>
                  <a:cubicBezTo>
                    <a:pt x="3447266" y="1466182"/>
                    <a:pt x="3459208" y="1449895"/>
                    <a:pt x="3312641" y="1455120"/>
                  </a:cubicBezTo>
                  <a:cubicBezTo>
                    <a:pt x="3170312" y="1507372"/>
                    <a:pt x="3100688" y="1427256"/>
                    <a:pt x="2842465" y="1455120"/>
                  </a:cubicBezTo>
                  <a:cubicBezTo>
                    <a:pt x="2621664" y="1448805"/>
                    <a:pt x="2639199" y="1448798"/>
                    <a:pt x="2543263" y="1455120"/>
                  </a:cubicBezTo>
                  <a:cubicBezTo>
                    <a:pt x="2334478" y="1420066"/>
                    <a:pt x="2166762" y="1409007"/>
                    <a:pt x="2030344" y="1455120"/>
                  </a:cubicBezTo>
                  <a:cubicBezTo>
                    <a:pt x="1847683" y="1439351"/>
                    <a:pt x="1790191" y="1487299"/>
                    <a:pt x="1602912" y="1455120"/>
                  </a:cubicBezTo>
                  <a:cubicBezTo>
                    <a:pt x="1427450" y="1467913"/>
                    <a:pt x="1367871" y="1459897"/>
                    <a:pt x="1132736" y="1455120"/>
                  </a:cubicBezTo>
                  <a:cubicBezTo>
                    <a:pt x="993444" y="1385289"/>
                    <a:pt x="529087" y="1410391"/>
                    <a:pt x="406101" y="1455120"/>
                  </a:cubicBezTo>
                  <a:cubicBezTo>
                    <a:pt x="255478" y="1487389"/>
                    <a:pt x="-101510" y="1417613"/>
                    <a:pt x="0" y="1212594"/>
                  </a:cubicBezTo>
                  <a:cubicBezTo>
                    <a:pt x="95358" y="1177935"/>
                    <a:pt x="-40311" y="1059034"/>
                    <a:pt x="0" y="999178"/>
                  </a:cubicBezTo>
                  <a:cubicBezTo>
                    <a:pt x="-11150" y="892593"/>
                    <a:pt x="10417" y="860519"/>
                    <a:pt x="0" y="785763"/>
                  </a:cubicBezTo>
                  <a:cubicBezTo>
                    <a:pt x="7523" y="684068"/>
                    <a:pt x="25245" y="667840"/>
                    <a:pt x="0" y="562647"/>
                  </a:cubicBezTo>
                  <a:cubicBezTo>
                    <a:pt x="17431" y="503325"/>
                    <a:pt x="54778" y="345098"/>
                    <a:pt x="0" y="242524"/>
                  </a:cubicBezTo>
                  <a:close/>
                </a:path>
                <a:path w="5086528" h="1455120" fill="none" stroke="0" extrusionOk="0">
                  <a:moveTo>
                    <a:pt x="0" y="242524"/>
                  </a:moveTo>
                  <a:cubicBezTo>
                    <a:pt x="-46920" y="85873"/>
                    <a:pt x="144605" y="46892"/>
                    <a:pt x="406101" y="0"/>
                  </a:cubicBezTo>
                  <a:cubicBezTo>
                    <a:pt x="611579" y="19644"/>
                    <a:pt x="756029" y="13697"/>
                    <a:pt x="833533" y="0"/>
                  </a:cubicBezTo>
                  <a:cubicBezTo>
                    <a:pt x="964939" y="9502"/>
                    <a:pt x="984731" y="-3583"/>
                    <a:pt x="1132736" y="0"/>
                  </a:cubicBezTo>
                  <a:cubicBezTo>
                    <a:pt x="1287199" y="10296"/>
                    <a:pt x="1306448" y="-14592"/>
                    <a:pt x="1474682" y="0"/>
                  </a:cubicBezTo>
                  <a:cubicBezTo>
                    <a:pt x="1595120" y="9711"/>
                    <a:pt x="1634380" y="-5264"/>
                    <a:pt x="1773884" y="0"/>
                  </a:cubicBezTo>
                  <a:cubicBezTo>
                    <a:pt x="1894285" y="-28819"/>
                    <a:pt x="2049539" y="-43499"/>
                    <a:pt x="2244060" y="0"/>
                  </a:cubicBezTo>
                  <a:cubicBezTo>
                    <a:pt x="2450794" y="-35791"/>
                    <a:pt x="2591835" y="8309"/>
                    <a:pt x="2756979" y="0"/>
                  </a:cubicBezTo>
                  <a:cubicBezTo>
                    <a:pt x="2926110" y="12711"/>
                    <a:pt x="2965784" y="-18315"/>
                    <a:pt x="3056181" y="0"/>
                  </a:cubicBezTo>
                  <a:cubicBezTo>
                    <a:pt x="3172174" y="15585"/>
                    <a:pt x="3219329" y="11562"/>
                    <a:pt x="3398127" y="0"/>
                  </a:cubicBezTo>
                  <a:cubicBezTo>
                    <a:pt x="3495332" y="36452"/>
                    <a:pt x="3732211" y="-37618"/>
                    <a:pt x="3868302" y="0"/>
                  </a:cubicBezTo>
                  <a:cubicBezTo>
                    <a:pt x="3985371" y="23619"/>
                    <a:pt x="4060067" y="20792"/>
                    <a:pt x="4252992" y="0"/>
                  </a:cubicBezTo>
                  <a:cubicBezTo>
                    <a:pt x="4360531" y="-1825"/>
                    <a:pt x="4452797" y="-5402"/>
                    <a:pt x="4680424" y="0"/>
                  </a:cubicBezTo>
                  <a:cubicBezTo>
                    <a:pt x="4795650" y="91938"/>
                    <a:pt x="5094720" y="149268"/>
                    <a:pt x="5086528" y="242524"/>
                  </a:cubicBezTo>
                  <a:cubicBezTo>
                    <a:pt x="5156204" y="289652"/>
                    <a:pt x="5082337" y="372073"/>
                    <a:pt x="5086528" y="504443"/>
                  </a:cubicBezTo>
                  <a:cubicBezTo>
                    <a:pt x="5068282" y="611540"/>
                    <a:pt x="5052805" y="657045"/>
                    <a:pt x="5086528" y="717858"/>
                  </a:cubicBezTo>
                  <a:cubicBezTo>
                    <a:pt x="5086046" y="756992"/>
                    <a:pt x="5147965" y="888618"/>
                    <a:pt x="5086528" y="931274"/>
                  </a:cubicBezTo>
                  <a:cubicBezTo>
                    <a:pt x="5059502" y="993783"/>
                    <a:pt x="5042314" y="1176159"/>
                    <a:pt x="5086528" y="1212594"/>
                  </a:cubicBezTo>
                  <a:cubicBezTo>
                    <a:pt x="5119253" y="1362238"/>
                    <a:pt x="4844243" y="1482397"/>
                    <a:pt x="4680424" y="1455120"/>
                  </a:cubicBezTo>
                  <a:cubicBezTo>
                    <a:pt x="4604952" y="1435599"/>
                    <a:pt x="4501279" y="1478709"/>
                    <a:pt x="4338478" y="1455120"/>
                  </a:cubicBezTo>
                  <a:cubicBezTo>
                    <a:pt x="4298904" y="1476497"/>
                    <a:pt x="4101957" y="1472525"/>
                    <a:pt x="3825559" y="1455120"/>
                  </a:cubicBezTo>
                  <a:cubicBezTo>
                    <a:pt x="3582622" y="1464946"/>
                    <a:pt x="3556288" y="1460691"/>
                    <a:pt x="3398127" y="1455120"/>
                  </a:cubicBezTo>
                  <a:cubicBezTo>
                    <a:pt x="3236829" y="1437395"/>
                    <a:pt x="3099107" y="1483040"/>
                    <a:pt x="2927951" y="1455120"/>
                  </a:cubicBezTo>
                  <a:cubicBezTo>
                    <a:pt x="2708187" y="1423907"/>
                    <a:pt x="2625446" y="1452543"/>
                    <a:pt x="2543263" y="1455120"/>
                  </a:cubicBezTo>
                  <a:cubicBezTo>
                    <a:pt x="2443717" y="1460920"/>
                    <a:pt x="2239102" y="1450271"/>
                    <a:pt x="2073087" y="1455120"/>
                  </a:cubicBezTo>
                  <a:cubicBezTo>
                    <a:pt x="1841487" y="1444855"/>
                    <a:pt x="1863401" y="1462421"/>
                    <a:pt x="1773884" y="1455120"/>
                  </a:cubicBezTo>
                  <a:cubicBezTo>
                    <a:pt x="1703456" y="1446635"/>
                    <a:pt x="1531645" y="1462121"/>
                    <a:pt x="1474682" y="1455120"/>
                  </a:cubicBezTo>
                  <a:cubicBezTo>
                    <a:pt x="1322235" y="1500407"/>
                    <a:pt x="1245047" y="1428789"/>
                    <a:pt x="1004507" y="1455120"/>
                  </a:cubicBezTo>
                  <a:cubicBezTo>
                    <a:pt x="795755" y="1464691"/>
                    <a:pt x="736543" y="1434021"/>
                    <a:pt x="406101" y="1455120"/>
                  </a:cubicBezTo>
                  <a:cubicBezTo>
                    <a:pt x="231841" y="1406394"/>
                    <a:pt x="-120482" y="1324341"/>
                    <a:pt x="0" y="1212594"/>
                  </a:cubicBezTo>
                  <a:cubicBezTo>
                    <a:pt x="11809" y="1155299"/>
                    <a:pt x="-30925" y="1016231"/>
                    <a:pt x="0" y="950675"/>
                  </a:cubicBezTo>
                  <a:cubicBezTo>
                    <a:pt x="59468" y="844271"/>
                    <a:pt x="5141" y="803408"/>
                    <a:pt x="0" y="688756"/>
                  </a:cubicBezTo>
                  <a:cubicBezTo>
                    <a:pt x="29317" y="635144"/>
                    <a:pt x="-3350" y="584327"/>
                    <a:pt x="0" y="475340"/>
                  </a:cubicBezTo>
                  <a:cubicBezTo>
                    <a:pt x="8312" y="421262"/>
                    <a:pt x="-17457" y="319818"/>
                    <a:pt x="0" y="242524"/>
                  </a:cubicBezTo>
                  <a:close/>
                </a:path>
                <a:path w="5086528" h="1455120" fill="none" stroke="0" extrusionOk="0">
                  <a:moveTo>
                    <a:pt x="0" y="242524"/>
                  </a:moveTo>
                  <a:cubicBezTo>
                    <a:pt x="-24046" y="75729"/>
                    <a:pt x="222561" y="17094"/>
                    <a:pt x="406101" y="0"/>
                  </a:cubicBezTo>
                  <a:cubicBezTo>
                    <a:pt x="542951" y="41045"/>
                    <a:pt x="739192" y="44706"/>
                    <a:pt x="833533" y="0"/>
                  </a:cubicBezTo>
                  <a:cubicBezTo>
                    <a:pt x="929717" y="-16226"/>
                    <a:pt x="1021580" y="-2469"/>
                    <a:pt x="1132736" y="0"/>
                  </a:cubicBezTo>
                  <a:cubicBezTo>
                    <a:pt x="1258347" y="-19521"/>
                    <a:pt x="1337954" y="-32619"/>
                    <a:pt x="1474682" y="0"/>
                  </a:cubicBezTo>
                  <a:cubicBezTo>
                    <a:pt x="1593570" y="24091"/>
                    <a:pt x="1666088" y="-3484"/>
                    <a:pt x="1773884" y="0"/>
                  </a:cubicBezTo>
                  <a:cubicBezTo>
                    <a:pt x="1872086" y="-9433"/>
                    <a:pt x="2020972" y="-243"/>
                    <a:pt x="2244060" y="0"/>
                  </a:cubicBezTo>
                  <a:cubicBezTo>
                    <a:pt x="2497048" y="13041"/>
                    <a:pt x="2594354" y="-59581"/>
                    <a:pt x="2756979" y="0"/>
                  </a:cubicBezTo>
                  <a:cubicBezTo>
                    <a:pt x="2933508" y="21556"/>
                    <a:pt x="2949535" y="-7164"/>
                    <a:pt x="3056181" y="0"/>
                  </a:cubicBezTo>
                  <a:cubicBezTo>
                    <a:pt x="3129953" y="2296"/>
                    <a:pt x="3235597" y="-1998"/>
                    <a:pt x="3398127" y="0"/>
                  </a:cubicBezTo>
                  <a:cubicBezTo>
                    <a:pt x="3550587" y="-39169"/>
                    <a:pt x="3722635" y="941"/>
                    <a:pt x="3868302" y="0"/>
                  </a:cubicBezTo>
                  <a:cubicBezTo>
                    <a:pt x="3995707" y="21301"/>
                    <a:pt x="4151884" y="-19655"/>
                    <a:pt x="4252992" y="0"/>
                  </a:cubicBezTo>
                  <a:cubicBezTo>
                    <a:pt x="4381294" y="37117"/>
                    <a:pt x="4531391" y="-32878"/>
                    <a:pt x="4680424" y="0"/>
                  </a:cubicBezTo>
                  <a:cubicBezTo>
                    <a:pt x="4908573" y="-13889"/>
                    <a:pt x="5107830" y="113121"/>
                    <a:pt x="5086528" y="242524"/>
                  </a:cubicBezTo>
                  <a:cubicBezTo>
                    <a:pt x="5104921" y="329173"/>
                    <a:pt x="5122609" y="374008"/>
                    <a:pt x="5086528" y="504443"/>
                  </a:cubicBezTo>
                  <a:cubicBezTo>
                    <a:pt x="5067364" y="627941"/>
                    <a:pt x="5062828" y="641394"/>
                    <a:pt x="5086528" y="717858"/>
                  </a:cubicBezTo>
                  <a:cubicBezTo>
                    <a:pt x="5085378" y="768374"/>
                    <a:pt x="5104681" y="829233"/>
                    <a:pt x="5086528" y="931274"/>
                  </a:cubicBezTo>
                  <a:cubicBezTo>
                    <a:pt x="5077274" y="997356"/>
                    <a:pt x="5068580" y="1169939"/>
                    <a:pt x="5086528" y="1212594"/>
                  </a:cubicBezTo>
                  <a:cubicBezTo>
                    <a:pt x="4967814" y="1369974"/>
                    <a:pt x="4830691" y="1402045"/>
                    <a:pt x="4680424" y="1455120"/>
                  </a:cubicBezTo>
                  <a:cubicBezTo>
                    <a:pt x="4597997" y="1496670"/>
                    <a:pt x="4443578" y="1434462"/>
                    <a:pt x="4338478" y="1455120"/>
                  </a:cubicBezTo>
                  <a:cubicBezTo>
                    <a:pt x="4389591" y="1428194"/>
                    <a:pt x="4019356" y="1439992"/>
                    <a:pt x="3825559" y="1455120"/>
                  </a:cubicBezTo>
                  <a:cubicBezTo>
                    <a:pt x="3585608" y="1468670"/>
                    <a:pt x="3524670" y="1429970"/>
                    <a:pt x="3398127" y="1455120"/>
                  </a:cubicBezTo>
                  <a:cubicBezTo>
                    <a:pt x="3264682" y="1440797"/>
                    <a:pt x="3173643" y="1477040"/>
                    <a:pt x="2927951" y="1455120"/>
                  </a:cubicBezTo>
                  <a:cubicBezTo>
                    <a:pt x="2707482" y="1452956"/>
                    <a:pt x="2662373" y="1458573"/>
                    <a:pt x="2543263" y="1455120"/>
                  </a:cubicBezTo>
                  <a:cubicBezTo>
                    <a:pt x="2430547" y="1455851"/>
                    <a:pt x="2274073" y="1456695"/>
                    <a:pt x="2073087" y="1455120"/>
                  </a:cubicBezTo>
                  <a:cubicBezTo>
                    <a:pt x="1854170" y="1449230"/>
                    <a:pt x="1867129" y="1455174"/>
                    <a:pt x="1773884" y="1455120"/>
                  </a:cubicBezTo>
                  <a:cubicBezTo>
                    <a:pt x="1747049" y="1439661"/>
                    <a:pt x="1583510" y="1448191"/>
                    <a:pt x="1474682" y="1455120"/>
                  </a:cubicBezTo>
                  <a:cubicBezTo>
                    <a:pt x="1387167" y="1438516"/>
                    <a:pt x="1187183" y="1420436"/>
                    <a:pt x="1004507" y="1455120"/>
                  </a:cubicBezTo>
                  <a:cubicBezTo>
                    <a:pt x="811196" y="1465042"/>
                    <a:pt x="657371" y="1432208"/>
                    <a:pt x="406101" y="1455120"/>
                  </a:cubicBezTo>
                  <a:cubicBezTo>
                    <a:pt x="214228" y="1496597"/>
                    <a:pt x="-100821" y="1339423"/>
                    <a:pt x="0" y="1212594"/>
                  </a:cubicBezTo>
                  <a:cubicBezTo>
                    <a:pt x="-6682" y="1154589"/>
                    <a:pt x="-8678" y="1009689"/>
                    <a:pt x="0" y="950675"/>
                  </a:cubicBezTo>
                  <a:cubicBezTo>
                    <a:pt x="9633" y="864532"/>
                    <a:pt x="-16786" y="772165"/>
                    <a:pt x="0" y="688756"/>
                  </a:cubicBezTo>
                  <a:cubicBezTo>
                    <a:pt x="56987" y="635220"/>
                    <a:pt x="-42007" y="535783"/>
                    <a:pt x="0" y="475340"/>
                  </a:cubicBezTo>
                  <a:cubicBezTo>
                    <a:pt x="10747" y="390008"/>
                    <a:pt x="-6330" y="356054"/>
                    <a:pt x="0" y="242524"/>
                  </a:cubicBezTo>
                  <a:close/>
                </a:path>
                <a:path w="5086528" h="1455120" fill="none" stroke="0" extrusionOk="0">
                  <a:moveTo>
                    <a:pt x="0" y="242524"/>
                  </a:moveTo>
                  <a:cubicBezTo>
                    <a:pt x="-12327" y="129728"/>
                    <a:pt x="221215" y="-8640"/>
                    <a:pt x="406101" y="0"/>
                  </a:cubicBezTo>
                  <a:cubicBezTo>
                    <a:pt x="579517" y="63301"/>
                    <a:pt x="669509" y="23044"/>
                    <a:pt x="833533" y="0"/>
                  </a:cubicBezTo>
                  <a:cubicBezTo>
                    <a:pt x="930009" y="-4981"/>
                    <a:pt x="1004613" y="10639"/>
                    <a:pt x="1132736" y="0"/>
                  </a:cubicBezTo>
                  <a:cubicBezTo>
                    <a:pt x="1245543" y="35050"/>
                    <a:pt x="1347250" y="-9034"/>
                    <a:pt x="1474682" y="0"/>
                  </a:cubicBezTo>
                  <a:cubicBezTo>
                    <a:pt x="1600666" y="17383"/>
                    <a:pt x="1683887" y="6736"/>
                    <a:pt x="1773884" y="0"/>
                  </a:cubicBezTo>
                  <a:cubicBezTo>
                    <a:pt x="1875186" y="17317"/>
                    <a:pt x="2048793" y="11347"/>
                    <a:pt x="2244060" y="0"/>
                  </a:cubicBezTo>
                  <a:cubicBezTo>
                    <a:pt x="2418442" y="-37297"/>
                    <a:pt x="2554161" y="-51236"/>
                    <a:pt x="2756979" y="0"/>
                  </a:cubicBezTo>
                  <a:cubicBezTo>
                    <a:pt x="2917636" y="6333"/>
                    <a:pt x="2956364" y="-9918"/>
                    <a:pt x="3056181" y="0"/>
                  </a:cubicBezTo>
                  <a:cubicBezTo>
                    <a:pt x="3140294" y="11001"/>
                    <a:pt x="3259526" y="904"/>
                    <a:pt x="3398127" y="0"/>
                  </a:cubicBezTo>
                  <a:cubicBezTo>
                    <a:pt x="3529878" y="-14488"/>
                    <a:pt x="3736530" y="25480"/>
                    <a:pt x="3868302" y="0"/>
                  </a:cubicBezTo>
                  <a:cubicBezTo>
                    <a:pt x="3997686" y="-1775"/>
                    <a:pt x="4123126" y="4128"/>
                    <a:pt x="4252992" y="0"/>
                  </a:cubicBezTo>
                  <a:cubicBezTo>
                    <a:pt x="4400869" y="27512"/>
                    <a:pt x="4492353" y="-26174"/>
                    <a:pt x="4680424" y="0"/>
                  </a:cubicBezTo>
                  <a:cubicBezTo>
                    <a:pt x="4858739" y="7365"/>
                    <a:pt x="5097047" y="37246"/>
                    <a:pt x="5086528" y="242524"/>
                  </a:cubicBezTo>
                  <a:cubicBezTo>
                    <a:pt x="5111236" y="313842"/>
                    <a:pt x="5086275" y="417446"/>
                    <a:pt x="5086528" y="504443"/>
                  </a:cubicBezTo>
                  <a:cubicBezTo>
                    <a:pt x="5061471" y="616600"/>
                    <a:pt x="5066119" y="646631"/>
                    <a:pt x="5086528" y="717858"/>
                  </a:cubicBezTo>
                  <a:cubicBezTo>
                    <a:pt x="5096255" y="758889"/>
                    <a:pt x="5100125" y="859615"/>
                    <a:pt x="5086528" y="931274"/>
                  </a:cubicBezTo>
                  <a:cubicBezTo>
                    <a:pt x="5058376" y="1000838"/>
                    <a:pt x="5080895" y="1165111"/>
                    <a:pt x="5086528" y="1212594"/>
                  </a:cubicBezTo>
                  <a:cubicBezTo>
                    <a:pt x="4993223" y="1344349"/>
                    <a:pt x="4846838" y="1433610"/>
                    <a:pt x="4680424" y="1455120"/>
                  </a:cubicBezTo>
                  <a:cubicBezTo>
                    <a:pt x="4609798" y="1463933"/>
                    <a:pt x="4488653" y="1455393"/>
                    <a:pt x="4338478" y="1455120"/>
                  </a:cubicBezTo>
                  <a:cubicBezTo>
                    <a:pt x="4278770" y="1485169"/>
                    <a:pt x="4064812" y="1466912"/>
                    <a:pt x="3825559" y="1455120"/>
                  </a:cubicBezTo>
                  <a:cubicBezTo>
                    <a:pt x="3572598" y="1476430"/>
                    <a:pt x="3504238" y="1443976"/>
                    <a:pt x="3398127" y="1455120"/>
                  </a:cubicBezTo>
                  <a:cubicBezTo>
                    <a:pt x="3224571" y="1457304"/>
                    <a:pt x="3148647" y="1476186"/>
                    <a:pt x="2927951" y="1455120"/>
                  </a:cubicBezTo>
                  <a:cubicBezTo>
                    <a:pt x="2702109" y="1434803"/>
                    <a:pt x="2656247" y="1452988"/>
                    <a:pt x="2543263" y="1455120"/>
                  </a:cubicBezTo>
                  <a:cubicBezTo>
                    <a:pt x="2380265" y="1477255"/>
                    <a:pt x="2344475" y="1461758"/>
                    <a:pt x="2073087" y="1455120"/>
                  </a:cubicBezTo>
                  <a:cubicBezTo>
                    <a:pt x="1852058" y="1444754"/>
                    <a:pt x="1865913" y="1457051"/>
                    <a:pt x="1773884" y="1455120"/>
                  </a:cubicBezTo>
                  <a:cubicBezTo>
                    <a:pt x="1703402" y="1407652"/>
                    <a:pt x="1584342" y="1457416"/>
                    <a:pt x="1474682" y="1455120"/>
                  </a:cubicBezTo>
                  <a:cubicBezTo>
                    <a:pt x="1284820" y="1460537"/>
                    <a:pt x="1150396" y="1476688"/>
                    <a:pt x="1004507" y="1455120"/>
                  </a:cubicBezTo>
                  <a:cubicBezTo>
                    <a:pt x="798750" y="1439659"/>
                    <a:pt x="656028" y="1444357"/>
                    <a:pt x="406101" y="1455120"/>
                  </a:cubicBezTo>
                  <a:cubicBezTo>
                    <a:pt x="184453" y="1467742"/>
                    <a:pt x="-91046" y="1369401"/>
                    <a:pt x="0" y="1212594"/>
                  </a:cubicBezTo>
                  <a:cubicBezTo>
                    <a:pt x="918" y="1099730"/>
                    <a:pt x="-27327" y="1020277"/>
                    <a:pt x="0" y="950675"/>
                  </a:cubicBezTo>
                  <a:cubicBezTo>
                    <a:pt x="-43299" y="902616"/>
                    <a:pt x="9022" y="774461"/>
                    <a:pt x="0" y="688756"/>
                  </a:cubicBezTo>
                  <a:cubicBezTo>
                    <a:pt x="40471" y="614058"/>
                    <a:pt x="-19260" y="548125"/>
                    <a:pt x="0" y="475340"/>
                  </a:cubicBezTo>
                  <a:cubicBezTo>
                    <a:pt x="32461" y="387773"/>
                    <a:pt x="-7744" y="345428"/>
                    <a:pt x="0" y="242524"/>
                  </a:cubicBezTo>
                  <a:close/>
                </a:path>
                <a:path w="5086528" h="1455120" fill="none" stroke="0" extrusionOk="0">
                  <a:moveTo>
                    <a:pt x="0" y="242524"/>
                  </a:moveTo>
                  <a:cubicBezTo>
                    <a:pt x="-38551" y="107573"/>
                    <a:pt x="262941" y="26371"/>
                    <a:pt x="406101" y="0"/>
                  </a:cubicBezTo>
                  <a:cubicBezTo>
                    <a:pt x="577706" y="48432"/>
                    <a:pt x="694910" y="24328"/>
                    <a:pt x="833533" y="0"/>
                  </a:cubicBezTo>
                  <a:cubicBezTo>
                    <a:pt x="900434" y="-12525"/>
                    <a:pt x="997096" y="-39"/>
                    <a:pt x="1132736" y="0"/>
                  </a:cubicBezTo>
                  <a:cubicBezTo>
                    <a:pt x="1213592" y="30073"/>
                    <a:pt x="1342496" y="-39141"/>
                    <a:pt x="1474682" y="0"/>
                  </a:cubicBezTo>
                  <a:cubicBezTo>
                    <a:pt x="1597736" y="8914"/>
                    <a:pt x="1676035" y="-5530"/>
                    <a:pt x="1773884" y="0"/>
                  </a:cubicBezTo>
                  <a:cubicBezTo>
                    <a:pt x="1856664" y="12540"/>
                    <a:pt x="2082092" y="9516"/>
                    <a:pt x="2244060" y="0"/>
                  </a:cubicBezTo>
                  <a:cubicBezTo>
                    <a:pt x="2442884" y="-31072"/>
                    <a:pt x="2579998" y="-28388"/>
                    <a:pt x="2756979" y="0"/>
                  </a:cubicBezTo>
                  <a:cubicBezTo>
                    <a:pt x="2930882" y="23271"/>
                    <a:pt x="2969831" y="-16420"/>
                    <a:pt x="3056181" y="0"/>
                  </a:cubicBezTo>
                  <a:cubicBezTo>
                    <a:pt x="3136157" y="22016"/>
                    <a:pt x="3282685" y="-21717"/>
                    <a:pt x="3398127" y="0"/>
                  </a:cubicBezTo>
                  <a:cubicBezTo>
                    <a:pt x="3568473" y="-47642"/>
                    <a:pt x="3713253" y="77036"/>
                    <a:pt x="3868302" y="0"/>
                  </a:cubicBezTo>
                  <a:cubicBezTo>
                    <a:pt x="4025104" y="2196"/>
                    <a:pt x="4142046" y="15553"/>
                    <a:pt x="4252992" y="0"/>
                  </a:cubicBezTo>
                  <a:cubicBezTo>
                    <a:pt x="4407817" y="-2237"/>
                    <a:pt x="4493665" y="-33459"/>
                    <a:pt x="4680424" y="0"/>
                  </a:cubicBezTo>
                  <a:cubicBezTo>
                    <a:pt x="4927352" y="-2096"/>
                    <a:pt x="5114624" y="44112"/>
                    <a:pt x="5086528" y="242524"/>
                  </a:cubicBezTo>
                  <a:cubicBezTo>
                    <a:pt x="5100652" y="334958"/>
                    <a:pt x="5076505" y="434411"/>
                    <a:pt x="5086528" y="504443"/>
                  </a:cubicBezTo>
                  <a:cubicBezTo>
                    <a:pt x="5063477" y="615407"/>
                    <a:pt x="5077540" y="639503"/>
                    <a:pt x="5086528" y="717858"/>
                  </a:cubicBezTo>
                  <a:cubicBezTo>
                    <a:pt x="5107986" y="747578"/>
                    <a:pt x="5078612" y="849120"/>
                    <a:pt x="5086528" y="931274"/>
                  </a:cubicBezTo>
                  <a:cubicBezTo>
                    <a:pt x="5065251" y="1008546"/>
                    <a:pt x="5086559" y="1176521"/>
                    <a:pt x="5086528" y="1212594"/>
                  </a:cubicBezTo>
                  <a:cubicBezTo>
                    <a:pt x="4980758" y="1331709"/>
                    <a:pt x="4823832" y="1396841"/>
                    <a:pt x="4680424" y="1455120"/>
                  </a:cubicBezTo>
                  <a:cubicBezTo>
                    <a:pt x="4630754" y="1461029"/>
                    <a:pt x="4500586" y="1463880"/>
                    <a:pt x="4338478" y="1455120"/>
                  </a:cubicBezTo>
                  <a:cubicBezTo>
                    <a:pt x="4333768" y="1476248"/>
                    <a:pt x="4094444" y="1371532"/>
                    <a:pt x="3825559" y="1455120"/>
                  </a:cubicBezTo>
                  <a:cubicBezTo>
                    <a:pt x="3547208" y="1467205"/>
                    <a:pt x="3495229" y="1445329"/>
                    <a:pt x="3398127" y="1455120"/>
                  </a:cubicBezTo>
                  <a:cubicBezTo>
                    <a:pt x="3216795" y="1483169"/>
                    <a:pt x="3147780" y="1443119"/>
                    <a:pt x="2927951" y="1455120"/>
                  </a:cubicBezTo>
                  <a:cubicBezTo>
                    <a:pt x="2701578" y="1437464"/>
                    <a:pt x="2651101" y="1458843"/>
                    <a:pt x="2543263" y="1455120"/>
                  </a:cubicBezTo>
                  <a:cubicBezTo>
                    <a:pt x="2388643" y="1485152"/>
                    <a:pt x="2354028" y="1454988"/>
                    <a:pt x="2073087" y="1455120"/>
                  </a:cubicBezTo>
                  <a:cubicBezTo>
                    <a:pt x="1858036" y="1438761"/>
                    <a:pt x="1869791" y="1461182"/>
                    <a:pt x="1773884" y="1455120"/>
                  </a:cubicBezTo>
                  <a:cubicBezTo>
                    <a:pt x="1727111" y="1411293"/>
                    <a:pt x="1609343" y="1468552"/>
                    <a:pt x="1474682" y="1455120"/>
                  </a:cubicBezTo>
                  <a:cubicBezTo>
                    <a:pt x="1269337" y="1426344"/>
                    <a:pt x="1139449" y="1502331"/>
                    <a:pt x="1004507" y="1455120"/>
                  </a:cubicBezTo>
                  <a:cubicBezTo>
                    <a:pt x="798958" y="1458971"/>
                    <a:pt x="662862" y="1447260"/>
                    <a:pt x="406101" y="1455120"/>
                  </a:cubicBezTo>
                  <a:cubicBezTo>
                    <a:pt x="137724" y="1440659"/>
                    <a:pt x="-153562" y="1350155"/>
                    <a:pt x="0" y="1212594"/>
                  </a:cubicBezTo>
                  <a:cubicBezTo>
                    <a:pt x="7578" y="1096728"/>
                    <a:pt x="-18487" y="1035129"/>
                    <a:pt x="0" y="950675"/>
                  </a:cubicBezTo>
                  <a:cubicBezTo>
                    <a:pt x="-28348" y="895837"/>
                    <a:pt x="14785" y="767762"/>
                    <a:pt x="0" y="688756"/>
                  </a:cubicBezTo>
                  <a:cubicBezTo>
                    <a:pt x="62504" y="607621"/>
                    <a:pt x="-32562" y="564917"/>
                    <a:pt x="0" y="475340"/>
                  </a:cubicBezTo>
                  <a:cubicBezTo>
                    <a:pt x="42998" y="390899"/>
                    <a:pt x="-5658" y="347665"/>
                    <a:pt x="0" y="242524"/>
                  </a:cubicBezTo>
                  <a:close/>
                </a:path>
              </a:pathLst>
            </a:custGeom>
            <a:ln w="38100">
              <a:solidFill>
                <a:srgbClr val="925743"/>
              </a:solidFill>
              <a:prstDash val="dash"/>
              <a:extLst>
                <a:ext uri="{C807C97D-BFC1-408E-A445-0C87EB9F89A2}">
                  <ask:lineSketchStyleProps xmlns:ask="http://schemas.microsoft.com/office/drawing/2018/sketchyshapes" sd="224309558">
                    <a:custGeom>
                      <a:avLst/>
                      <a:gdLst>
                        <a:gd name="connsiteX0" fmla="*/ 0 w 6104305"/>
                        <a:gd name="connsiteY0" fmla="*/ 315846 h 1895044"/>
                        <a:gd name="connsiteX1" fmla="*/ 487360 w 6104305"/>
                        <a:gd name="connsiteY1" fmla="*/ 0 h 1895044"/>
                        <a:gd name="connsiteX2" fmla="*/ 1000318 w 6104305"/>
                        <a:gd name="connsiteY2" fmla="*/ 0 h 1895044"/>
                        <a:gd name="connsiteX3" fmla="*/ 1359389 w 6104305"/>
                        <a:gd name="connsiteY3" fmla="*/ 0 h 1895044"/>
                        <a:gd name="connsiteX4" fmla="*/ 1769756 w 6104305"/>
                        <a:gd name="connsiteY4" fmla="*/ 0 h 1895044"/>
                        <a:gd name="connsiteX5" fmla="*/ 2128826 w 6104305"/>
                        <a:gd name="connsiteY5" fmla="*/ 0 h 1895044"/>
                        <a:gd name="connsiteX6" fmla="*/ 2693081 w 6104305"/>
                        <a:gd name="connsiteY6" fmla="*/ 0 h 1895044"/>
                        <a:gd name="connsiteX7" fmla="*/ 3308631 w 6104305"/>
                        <a:gd name="connsiteY7" fmla="*/ 0 h 1895044"/>
                        <a:gd name="connsiteX8" fmla="*/ 3667701 w 6104305"/>
                        <a:gd name="connsiteY8" fmla="*/ 0 h 1895044"/>
                        <a:gd name="connsiteX9" fmla="*/ 4078068 w 6104305"/>
                        <a:gd name="connsiteY9" fmla="*/ 0 h 1895044"/>
                        <a:gd name="connsiteX10" fmla="*/ 4642322 w 6104305"/>
                        <a:gd name="connsiteY10" fmla="*/ 0 h 1895044"/>
                        <a:gd name="connsiteX11" fmla="*/ 5103985 w 6104305"/>
                        <a:gd name="connsiteY11" fmla="*/ 0 h 1895044"/>
                        <a:gd name="connsiteX12" fmla="*/ 5616943 w 6104305"/>
                        <a:gd name="connsiteY12" fmla="*/ 0 h 1895044"/>
                        <a:gd name="connsiteX13" fmla="*/ 6104305 w 6104305"/>
                        <a:gd name="connsiteY13" fmla="*/ 315846 h 1895044"/>
                        <a:gd name="connsiteX14" fmla="*/ 6104305 w 6104305"/>
                        <a:gd name="connsiteY14" fmla="*/ 656951 h 1895044"/>
                        <a:gd name="connsiteX15" fmla="*/ 6104305 w 6104305"/>
                        <a:gd name="connsiteY15" fmla="*/ 934887 h 1895044"/>
                        <a:gd name="connsiteX16" fmla="*/ 6104305 w 6104305"/>
                        <a:gd name="connsiteY16" fmla="*/ 1212825 h 1895044"/>
                        <a:gd name="connsiteX17" fmla="*/ 6104305 w 6104305"/>
                        <a:gd name="connsiteY17" fmla="*/ 1579196 h 1895044"/>
                        <a:gd name="connsiteX18" fmla="*/ 5616943 w 6104305"/>
                        <a:gd name="connsiteY18" fmla="*/ 1895044 h 1895044"/>
                        <a:gd name="connsiteX19" fmla="*/ 5206576 w 6104305"/>
                        <a:gd name="connsiteY19" fmla="*/ 1895044 h 1895044"/>
                        <a:gd name="connsiteX20" fmla="*/ 4591026 w 6104305"/>
                        <a:gd name="connsiteY20" fmla="*/ 1895044 h 1895044"/>
                        <a:gd name="connsiteX21" fmla="*/ 4078068 w 6104305"/>
                        <a:gd name="connsiteY21" fmla="*/ 1895044 h 1895044"/>
                        <a:gd name="connsiteX22" fmla="*/ 3513813 w 6104305"/>
                        <a:gd name="connsiteY22" fmla="*/ 1895044 h 1895044"/>
                        <a:gd name="connsiteX23" fmla="*/ 3052152 w 6104305"/>
                        <a:gd name="connsiteY23" fmla="*/ 1895044 h 1895044"/>
                        <a:gd name="connsiteX24" fmla="*/ 2487897 w 6104305"/>
                        <a:gd name="connsiteY24" fmla="*/ 1895044 h 1895044"/>
                        <a:gd name="connsiteX25" fmla="*/ 2128826 w 6104305"/>
                        <a:gd name="connsiteY25" fmla="*/ 1895044 h 1895044"/>
                        <a:gd name="connsiteX26" fmla="*/ 1769756 w 6104305"/>
                        <a:gd name="connsiteY26" fmla="*/ 1895044 h 1895044"/>
                        <a:gd name="connsiteX27" fmla="*/ 1205502 w 6104305"/>
                        <a:gd name="connsiteY27" fmla="*/ 1895044 h 1895044"/>
                        <a:gd name="connsiteX28" fmla="*/ 487360 w 6104305"/>
                        <a:gd name="connsiteY28" fmla="*/ 1895044 h 1895044"/>
                        <a:gd name="connsiteX29" fmla="*/ 0 w 6104305"/>
                        <a:gd name="connsiteY29" fmla="*/ 1579196 h 1895044"/>
                        <a:gd name="connsiteX30" fmla="*/ 0 w 6104305"/>
                        <a:gd name="connsiteY30" fmla="*/ 1238092 h 1895044"/>
                        <a:gd name="connsiteX31" fmla="*/ 0 w 6104305"/>
                        <a:gd name="connsiteY31" fmla="*/ 896987 h 1895044"/>
                        <a:gd name="connsiteX32" fmla="*/ 0 w 6104305"/>
                        <a:gd name="connsiteY32" fmla="*/ 619050 h 1895044"/>
                        <a:gd name="connsiteX33" fmla="*/ 0 w 6104305"/>
                        <a:gd name="connsiteY33" fmla="*/ 315846 h 1895044"/>
                        <a:gd name="connsiteX0" fmla="*/ 0 w 6104305"/>
                        <a:gd name="connsiteY0" fmla="*/ 315846 h 1895044"/>
                        <a:gd name="connsiteX1" fmla="*/ 487360 w 6104305"/>
                        <a:gd name="connsiteY1" fmla="*/ 0 h 1895044"/>
                        <a:gd name="connsiteX2" fmla="*/ 897726 w 6104305"/>
                        <a:gd name="connsiteY2" fmla="*/ 0 h 1895044"/>
                        <a:gd name="connsiteX3" fmla="*/ 1308093 w 6104305"/>
                        <a:gd name="connsiteY3" fmla="*/ 0 h 1895044"/>
                        <a:gd name="connsiteX4" fmla="*/ 1872347 w 6104305"/>
                        <a:gd name="connsiteY4" fmla="*/ 0 h 1895044"/>
                        <a:gd name="connsiteX5" fmla="*/ 2487897 w 6104305"/>
                        <a:gd name="connsiteY5" fmla="*/ 0 h 1895044"/>
                        <a:gd name="connsiteX6" fmla="*/ 3000855 w 6104305"/>
                        <a:gd name="connsiteY6" fmla="*/ 0 h 1895044"/>
                        <a:gd name="connsiteX7" fmla="*/ 3462519 w 6104305"/>
                        <a:gd name="connsiteY7" fmla="*/ 0 h 1895044"/>
                        <a:gd name="connsiteX8" fmla="*/ 3821589 w 6104305"/>
                        <a:gd name="connsiteY8" fmla="*/ 0 h 1895044"/>
                        <a:gd name="connsiteX9" fmla="*/ 4334547 w 6104305"/>
                        <a:gd name="connsiteY9" fmla="*/ 0 h 1895044"/>
                        <a:gd name="connsiteX10" fmla="*/ 4847506 w 6104305"/>
                        <a:gd name="connsiteY10" fmla="*/ 0 h 1895044"/>
                        <a:gd name="connsiteX11" fmla="*/ 5616943 w 6104305"/>
                        <a:gd name="connsiteY11" fmla="*/ 0 h 1895044"/>
                        <a:gd name="connsiteX12" fmla="*/ 6104305 w 6104305"/>
                        <a:gd name="connsiteY12" fmla="*/ 315846 h 1895044"/>
                        <a:gd name="connsiteX13" fmla="*/ 6104305 w 6104305"/>
                        <a:gd name="connsiteY13" fmla="*/ 606416 h 1895044"/>
                        <a:gd name="connsiteX14" fmla="*/ 6104305 w 6104305"/>
                        <a:gd name="connsiteY14" fmla="*/ 909621 h 1895044"/>
                        <a:gd name="connsiteX15" fmla="*/ 6104305 w 6104305"/>
                        <a:gd name="connsiteY15" fmla="*/ 1200191 h 1895044"/>
                        <a:gd name="connsiteX16" fmla="*/ 6104305 w 6104305"/>
                        <a:gd name="connsiteY16" fmla="*/ 1579196 h 1895044"/>
                        <a:gd name="connsiteX17" fmla="*/ 5616943 w 6104305"/>
                        <a:gd name="connsiteY17" fmla="*/ 1895044 h 1895044"/>
                        <a:gd name="connsiteX18" fmla="*/ 5001393 w 6104305"/>
                        <a:gd name="connsiteY18" fmla="*/ 1895044 h 1895044"/>
                        <a:gd name="connsiteX19" fmla="*/ 4385843 w 6104305"/>
                        <a:gd name="connsiteY19" fmla="*/ 1895044 h 1895044"/>
                        <a:gd name="connsiteX20" fmla="*/ 3975477 w 6104305"/>
                        <a:gd name="connsiteY20" fmla="*/ 1895044 h 1895044"/>
                        <a:gd name="connsiteX21" fmla="*/ 3411222 w 6104305"/>
                        <a:gd name="connsiteY21" fmla="*/ 1895044 h 1895044"/>
                        <a:gd name="connsiteX22" fmla="*/ 3052152 w 6104305"/>
                        <a:gd name="connsiteY22" fmla="*/ 1895044 h 1895044"/>
                        <a:gd name="connsiteX23" fmla="*/ 2436602 w 6104305"/>
                        <a:gd name="connsiteY23" fmla="*/ 1895044 h 1895044"/>
                        <a:gd name="connsiteX24" fmla="*/ 1923644 w 6104305"/>
                        <a:gd name="connsiteY24" fmla="*/ 1895044 h 1895044"/>
                        <a:gd name="connsiteX25" fmla="*/ 1359389 w 6104305"/>
                        <a:gd name="connsiteY25" fmla="*/ 1895044 h 1895044"/>
                        <a:gd name="connsiteX26" fmla="*/ 487360 w 6104305"/>
                        <a:gd name="connsiteY26" fmla="*/ 1895044 h 1895044"/>
                        <a:gd name="connsiteX27" fmla="*/ 0 w 6104305"/>
                        <a:gd name="connsiteY27" fmla="*/ 1579196 h 1895044"/>
                        <a:gd name="connsiteX28" fmla="*/ 0 w 6104305"/>
                        <a:gd name="connsiteY28" fmla="*/ 1301259 h 1895044"/>
                        <a:gd name="connsiteX29" fmla="*/ 0 w 6104305"/>
                        <a:gd name="connsiteY29" fmla="*/ 1023322 h 1895044"/>
                        <a:gd name="connsiteX30" fmla="*/ 0 w 6104305"/>
                        <a:gd name="connsiteY30" fmla="*/ 732752 h 1895044"/>
                        <a:gd name="connsiteX31" fmla="*/ 0 w 6104305"/>
                        <a:gd name="connsiteY31" fmla="*/ 315846 h 1895044"/>
                        <a:gd name="connsiteX0" fmla="*/ 0 w 6104305"/>
                        <a:gd name="connsiteY0" fmla="*/ 315846 h 1895044"/>
                        <a:gd name="connsiteX1" fmla="*/ 487360 w 6104305"/>
                        <a:gd name="connsiteY1" fmla="*/ 0 h 1895044"/>
                        <a:gd name="connsiteX2" fmla="*/ 1000318 w 6104305"/>
                        <a:gd name="connsiteY2" fmla="*/ 0 h 1895044"/>
                        <a:gd name="connsiteX3" fmla="*/ 1359389 w 6104305"/>
                        <a:gd name="connsiteY3" fmla="*/ 0 h 1895044"/>
                        <a:gd name="connsiteX4" fmla="*/ 1769756 w 6104305"/>
                        <a:gd name="connsiteY4" fmla="*/ 0 h 1895044"/>
                        <a:gd name="connsiteX5" fmla="*/ 2128826 w 6104305"/>
                        <a:gd name="connsiteY5" fmla="*/ 0 h 1895044"/>
                        <a:gd name="connsiteX6" fmla="*/ 2693081 w 6104305"/>
                        <a:gd name="connsiteY6" fmla="*/ 0 h 1895044"/>
                        <a:gd name="connsiteX7" fmla="*/ 3308631 w 6104305"/>
                        <a:gd name="connsiteY7" fmla="*/ 0 h 1895044"/>
                        <a:gd name="connsiteX8" fmla="*/ 3667701 w 6104305"/>
                        <a:gd name="connsiteY8" fmla="*/ 0 h 1895044"/>
                        <a:gd name="connsiteX9" fmla="*/ 4078068 w 6104305"/>
                        <a:gd name="connsiteY9" fmla="*/ 0 h 1895044"/>
                        <a:gd name="connsiteX10" fmla="*/ 4642322 w 6104305"/>
                        <a:gd name="connsiteY10" fmla="*/ 0 h 1895044"/>
                        <a:gd name="connsiteX11" fmla="*/ 5103985 w 6104305"/>
                        <a:gd name="connsiteY11" fmla="*/ 0 h 1895044"/>
                        <a:gd name="connsiteX12" fmla="*/ 5616943 w 6104305"/>
                        <a:gd name="connsiteY12" fmla="*/ 0 h 1895044"/>
                        <a:gd name="connsiteX13" fmla="*/ 6104305 w 6104305"/>
                        <a:gd name="connsiteY13" fmla="*/ 315846 h 1895044"/>
                        <a:gd name="connsiteX14" fmla="*/ 6104305 w 6104305"/>
                        <a:gd name="connsiteY14" fmla="*/ 656951 h 1895044"/>
                        <a:gd name="connsiteX15" fmla="*/ 6104305 w 6104305"/>
                        <a:gd name="connsiteY15" fmla="*/ 934887 h 1895044"/>
                        <a:gd name="connsiteX16" fmla="*/ 6104305 w 6104305"/>
                        <a:gd name="connsiteY16" fmla="*/ 1212825 h 1895044"/>
                        <a:gd name="connsiteX17" fmla="*/ 6104305 w 6104305"/>
                        <a:gd name="connsiteY17" fmla="*/ 1579196 h 1895044"/>
                        <a:gd name="connsiteX18" fmla="*/ 5616943 w 6104305"/>
                        <a:gd name="connsiteY18" fmla="*/ 1895044 h 1895044"/>
                        <a:gd name="connsiteX19" fmla="*/ 5206576 w 6104305"/>
                        <a:gd name="connsiteY19" fmla="*/ 1895044 h 1895044"/>
                        <a:gd name="connsiteX20" fmla="*/ 4591026 w 6104305"/>
                        <a:gd name="connsiteY20" fmla="*/ 1895044 h 1895044"/>
                        <a:gd name="connsiteX21" fmla="*/ 4078068 w 6104305"/>
                        <a:gd name="connsiteY21" fmla="*/ 1895044 h 1895044"/>
                        <a:gd name="connsiteX22" fmla="*/ 3513813 w 6104305"/>
                        <a:gd name="connsiteY22" fmla="*/ 1895044 h 1895044"/>
                        <a:gd name="connsiteX23" fmla="*/ 3052152 w 6104305"/>
                        <a:gd name="connsiteY23" fmla="*/ 1895044 h 1895044"/>
                        <a:gd name="connsiteX24" fmla="*/ 2487897 w 6104305"/>
                        <a:gd name="connsiteY24" fmla="*/ 1895044 h 1895044"/>
                        <a:gd name="connsiteX25" fmla="*/ 2128826 w 6104305"/>
                        <a:gd name="connsiteY25" fmla="*/ 1895044 h 1895044"/>
                        <a:gd name="connsiteX26" fmla="*/ 1769756 w 6104305"/>
                        <a:gd name="connsiteY26" fmla="*/ 1895044 h 1895044"/>
                        <a:gd name="connsiteX27" fmla="*/ 1205502 w 6104305"/>
                        <a:gd name="connsiteY27" fmla="*/ 1895044 h 1895044"/>
                        <a:gd name="connsiteX28" fmla="*/ 487360 w 6104305"/>
                        <a:gd name="connsiteY28" fmla="*/ 1895044 h 1895044"/>
                        <a:gd name="connsiteX29" fmla="*/ 0 w 6104305"/>
                        <a:gd name="connsiteY29" fmla="*/ 1579196 h 1895044"/>
                        <a:gd name="connsiteX30" fmla="*/ 0 w 6104305"/>
                        <a:gd name="connsiteY30" fmla="*/ 1238092 h 1895044"/>
                        <a:gd name="connsiteX31" fmla="*/ 0 w 6104305"/>
                        <a:gd name="connsiteY31" fmla="*/ 896987 h 1895044"/>
                        <a:gd name="connsiteX32" fmla="*/ 0 w 6104305"/>
                        <a:gd name="connsiteY32" fmla="*/ 619050 h 1895044"/>
                        <a:gd name="connsiteX33" fmla="*/ 0 w 6104305"/>
                        <a:gd name="connsiteY33" fmla="*/ 315846 h 1895044"/>
                        <a:gd name="connsiteX0" fmla="*/ 0 w 6104305"/>
                        <a:gd name="connsiteY0" fmla="*/ 315846 h 1895044"/>
                        <a:gd name="connsiteX1" fmla="*/ 487360 w 6104305"/>
                        <a:gd name="connsiteY1" fmla="*/ 0 h 1895044"/>
                        <a:gd name="connsiteX2" fmla="*/ 1000318 w 6104305"/>
                        <a:gd name="connsiteY2" fmla="*/ 0 h 1895044"/>
                        <a:gd name="connsiteX3" fmla="*/ 1359389 w 6104305"/>
                        <a:gd name="connsiteY3" fmla="*/ 0 h 1895044"/>
                        <a:gd name="connsiteX4" fmla="*/ 1769756 w 6104305"/>
                        <a:gd name="connsiteY4" fmla="*/ 0 h 1895044"/>
                        <a:gd name="connsiteX5" fmla="*/ 2128826 w 6104305"/>
                        <a:gd name="connsiteY5" fmla="*/ 0 h 1895044"/>
                        <a:gd name="connsiteX6" fmla="*/ 2693081 w 6104305"/>
                        <a:gd name="connsiteY6" fmla="*/ 0 h 1895044"/>
                        <a:gd name="connsiteX7" fmla="*/ 3308631 w 6104305"/>
                        <a:gd name="connsiteY7" fmla="*/ 0 h 1895044"/>
                        <a:gd name="connsiteX8" fmla="*/ 3667701 w 6104305"/>
                        <a:gd name="connsiteY8" fmla="*/ 0 h 1895044"/>
                        <a:gd name="connsiteX9" fmla="*/ 4078068 w 6104305"/>
                        <a:gd name="connsiteY9" fmla="*/ 0 h 1895044"/>
                        <a:gd name="connsiteX10" fmla="*/ 4642322 w 6104305"/>
                        <a:gd name="connsiteY10" fmla="*/ 0 h 1895044"/>
                        <a:gd name="connsiteX11" fmla="*/ 5103985 w 6104305"/>
                        <a:gd name="connsiteY11" fmla="*/ 0 h 1895044"/>
                        <a:gd name="connsiteX12" fmla="*/ 5616943 w 6104305"/>
                        <a:gd name="connsiteY12" fmla="*/ 0 h 1895044"/>
                        <a:gd name="connsiteX13" fmla="*/ 6104305 w 6104305"/>
                        <a:gd name="connsiteY13" fmla="*/ 315846 h 1895044"/>
                        <a:gd name="connsiteX14" fmla="*/ 6104305 w 6104305"/>
                        <a:gd name="connsiteY14" fmla="*/ 656951 h 1895044"/>
                        <a:gd name="connsiteX15" fmla="*/ 6104305 w 6104305"/>
                        <a:gd name="connsiteY15" fmla="*/ 934887 h 1895044"/>
                        <a:gd name="connsiteX16" fmla="*/ 6104305 w 6104305"/>
                        <a:gd name="connsiteY16" fmla="*/ 1212825 h 1895044"/>
                        <a:gd name="connsiteX17" fmla="*/ 6104305 w 6104305"/>
                        <a:gd name="connsiteY17" fmla="*/ 1579196 h 1895044"/>
                        <a:gd name="connsiteX18" fmla="*/ 5616943 w 6104305"/>
                        <a:gd name="connsiteY18" fmla="*/ 1895044 h 1895044"/>
                        <a:gd name="connsiteX19" fmla="*/ 5206576 w 6104305"/>
                        <a:gd name="connsiteY19" fmla="*/ 1895044 h 1895044"/>
                        <a:gd name="connsiteX20" fmla="*/ 4591026 w 6104305"/>
                        <a:gd name="connsiteY20" fmla="*/ 1895044 h 1895044"/>
                        <a:gd name="connsiteX21" fmla="*/ 4078068 w 6104305"/>
                        <a:gd name="connsiteY21" fmla="*/ 1895044 h 1895044"/>
                        <a:gd name="connsiteX22" fmla="*/ 3513813 w 6104305"/>
                        <a:gd name="connsiteY22" fmla="*/ 1895044 h 1895044"/>
                        <a:gd name="connsiteX23" fmla="*/ 3052152 w 6104305"/>
                        <a:gd name="connsiteY23" fmla="*/ 1895044 h 1895044"/>
                        <a:gd name="connsiteX24" fmla="*/ 2487897 w 6104305"/>
                        <a:gd name="connsiteY24" fmla="*/ 1895044 h 1895044"/>
                        <a:gd name="connsiteX25" fmla="*/ 2128826 w 6104305"/>
                        <a:gd name="connsiteY25" fmla="*/ 1895044 h 1895044"/>
                        <a:gd name="connsiteX26" fmla="*/ 1769756 w 6104305"/>
                        <a:gd name="connsiteY26" fmla="*/ 1895044 h 1895044"/>
                        <a:gd name="connsiteX27" fmla="*/ 1205502 w 6104305"/>
                        <a:gd name="connsiteY27" fmla="*/ 1895044 h 1895044"/>
                        <a:gd name="connsiteX28" fmla="*/ 487360 w 6104305"/>
                        <a:gd name="connsiteY28" fmla="*/ 1895044 h 1895044"/>
                        <a:gd name="connsiteX29" fmla="*/ 0 w 6104305"/>
                        <a:gd name="connsiteY29" fmla="*/ 1579196 h 1895044"/>
                        <a:gd name="connsiteX30" fmla="*/ 0 w 6104305"/>
                        <a:gd name="connsiteY30" fmla="*/ 1238092 h 1895044"/>
                        <a:gd name="connsiteX31" fmla="*/ 0 w 6104305"/>
                        <a:gd name="connsiteY31" fmla="*/ 896987 h 1895044"/>
                        <a:gd name="connsiteX32" fmla="*/ 0 w 6104305"/>
                        <a:gd name="connsiteY32" fmla="*/ 619050 h 1895044"/>
                        <a:gd name="connsiteX33" fmla="*/ 0 w 6104305"/>
                        <a:gd name="connsiteY33" fmla="*/ 315846 h 1895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104305" h="1895044" fill="none" extrusionOk="0">
                          <a:moveTo>
                            <a:pt x="0" y="315846"/>
                          </a:moveTo>
                          <a:cubicBezTo>
                            <a:pt x="-75972" y="128487"/>
                            <a:pt x="320562" y="65647"/>
                            <a:pt x="487360" y="0"/>
                          </a:cubicBezTo>
                          <a:cubicBezTo>
                            <a:pt x="693693" y="41513"/>
                            <a:pt x="834760" y="26071"/>
                            <a:pt x="1000318" y="0"/>
                          </a:cubicBezTo>
                          <a:cubicBezTo>
                            <a:pt x="1096279" y="-1117"/>
                            <a:pt x="1185302" y="17785"/>
                            <a:pt x="1359389" y="0"/>
                          </a:cubicBezTo>
                          <a:cubicBezTo>
                            <a:pt x="1450031" y="15846"/>
                            <a:pt x="1618558" y="-62263"/>
                            <a:pt x="1769756" y="0"/>
                          </a:cubicBezTo>
                          <a:cubicBezTo>
                            <a:pt x="1912951" y="20773"/>
                            <a:pt x="2017437" y="-12972"/>
                            <a:pt x="2128826" y="0"/>
                          </a:cubicBezTo>
                          <a:cubicBezTo>
                            <a:pt x="2227999" y="-35493"/>
                            <a:pt x="2499736" y="20470"/>
                            <a:pt x="2693081" y="0"/>
                          </a:cubicBezTo>
                          <a:cubicBezTo>
                            <a:pt x="2931001" y="-45936"/>
                            <a:pt x="3096780" y="-5114"/>
                            <a:pt x="3308631" y="0"/>
                          </a:cubicBezTo>
                          <a:cubicBezTo>
                            <a:pt x="3512453" y="18086"/>
                            <a:pt x="3563066" y="-12393"/>
                            <a:pt x="3667701" y="0"/>
                          </a:cubicBezTo>
                          <a:cubicBezTo>
                            <a:pt x="3760826" y="49029"/>
                            <a:pt x="3958680" y="-33734"/>
                            <a:pt x="4078068" y="0"/>
                          </a:cubicBezTo>
                          <a:cubicBezTo>
                            <a:pt x="4296261" y="-17634"/>
                            <a:pt x="4465222" y="69547"/>
                            <a:pt x="4642322" y="0"/>
                          </a:cubicBezTo>
                          <a:cubicBezTo>
                            <a:pt x="4855380" y="2062"/>
                            <a:pt x="4977534" y="18567"/>
                            <a:pt x="5103985" y="0"/>
                          </a:cubicBezTo>
                          <a:cubicBezTo>
                            <a:pt x="5296601" y="-6499"/>
                            <a:pt x="5393641" y="-26313"/>
                            <a:pt x="5616943" y="0"/>
                          </a:cubicBezTo>
                          <a:cubicBezTo>
                            <a:pt x="5953401" y="-21635"/>
                            <a:pt x="6147703" y="68462"/>
                            <a:pt x="6104305" y="315846"/>
                          </a:cubicBezTo>
                          <a:cubicBezTo>
                            <a:pt x="6118574" y="452171"/>
                            <a:pt x="6080734" y="561811"/>
                            <a:pt x="6104305" y="656951"/>
                          </a:cubicBezTo>
                          <a:cubicBezTo>
                            <a:pt x="6080555" y="802332"/>
                            <a:pt x="6094259" y="832468"/>
                            <a:pt x="6104305" y="934887"/>
                          </a:cubicBezTo>
                          <a:cubicBezTo>
                            <a:pt x="6109971" y="986944"/>
                            <a:pt x="6080919" y="1099947"/>
                            <a:pt x="6104305" y="1212825"/>
                          </a:cubicBezTo>
                          <a:cubicBezTo>
                            <a:pt x="6076889" y="1322209"/>
                            <a:pt x="6106731" y="1536136"/>
                            <a:pt x="6104305" y="1579196"/>
                          </a:cubicBezTo>
                          <a:cubicBezTo>
                            <a:pt x="5986858" y="1725648"/>
                            <a:pt x="5814804" y="1830590"/>
                            <a:pt x="5616943" y="1895044"/>
                          </a:cubicBezTo>
                          <a:cubicBezTo>
                            <a:pt x="5535118" y="1877330"/>
                            <a:pt x="5385537" y="1905107"/>
                            <a:pt x="5206576" y="1895044"/>
                          </a:cubicBezTo>
                          <a:cubicBezTo>
                            <a:pt x="5218613" y="1868648"/>
                            <a:pt x="4895481" y="1794293"/>
                            <a:pt x="4591026" y="1895044"/>
                          </a:cubicBezTo>
                          <a:cubicBezTo>
                            <a:pt x="4270474" y="1916352"/>
                            <a:pt x="4189653" y="1864951"/>
                            <a:pt x="4078068" y="1895044"/>
                          </a:cubicBezTo>
                          <a:cubicBezTo>
                            <a:pt x="3860829" y="1933738"/>
                            <a:pt x="3796636" y="1873588"/>
                            <a:pt x="3513813" y="1895044"/>
                          </a:cubicBezTo>
                          <a:cubicBezTo>
                            <a:pt x="3232034" y="1860204"/>
                            <a:pt x="3182297" y="1901341"/>
                            <a:pt x="3052152" y="1895044"/>
                          </a:cubicBezTo>
                          <a:cubicBezTo>
                            <a:pt x="2874702" y="1930391"/>
                            <a:pt x="2811234" y="1892851"/>
                            <a:pt x="2487897" y="1895044"/>
                          </a:cubicBezTo>
                          <a:cubicBezTo>
                            <a:pt x="2229033" y="1878840"/>
                            <a:pt x="2244696" y="1911430"/>
                            <a:pt x="2128826" y="1895044"/>
                          </a:cubicBezTo>
                          <a:cubicBezTo>
                            <a:pt x="2059832" y="1864304"/>
                            <a:pt x="1911163" y="1917047"/>
                            <a:pt x="1769756" y="1895044"/>
                          </a:cubicBezTo>
                          <a:cubicBezTo>
                            <a:pt x="1559596" y="1862450"/>
                            <a:pt x="1372372" y="1922894"/>
                            <a:pt x="1205502" y="1895044"/>
                          </a:cubicBezTo>
                          <a:cubicBezTo>
                            <a:pt x="957876" y="1920600"/>
                            <a:pt x="766874" y="1923843"/>
                            <a:pt x="487360" y="1895044"/>
                          </a:cubicBezTo>
                          <a:cubicBezTo>
                            <a:pt x="148990" y="1875991"/>
                            <a:pt x="-164764" y="1788466"/>
                            <a:pt x="0" y="1579196"/>
                          </a:cubicBezTo>
                          <a:cubicBezTo>
                            <a:pt x="11739" y="1443233"/>
                            <a:pt x="-43808" y="1337645"/>
                            <a:pt x="0" y="1238092"/>
                          </a:cubicBezTo>
                          <a:cubicBezTo>
                            <a:pt x="-41954" y="1182812"/>
                            <a:pt x="32385" y="1011897"/>
                            <a:pt x="0" y="896987"/>
                          </a:cubicBezTo>
                          <a:cubicBezTo>
                            <a:pt x="67773" y="783345"/>
                            <a:pt x="-18496" y="745145"/>
                            <a:pt x="0" y="619050"/>
                          </a:cubicBezTo>
                          <a:cubicBezTo>
                            <a:pt x="48863" y="509018"/>
                            <a:pt x="-12630" y="467768"/>
                            <a:pt x="0" y="315846"/>
                          </a:cubicBezTo>
                          <a:close/>
                        </a:path>
                        <a:path w="6104305" h="1895044" stroke="0" extrusionOk="0">
                          <a:moveTo>
                            <a:pt x="0" y="315846"/>
                          </a:moveTo>
                          <a:cubicBezTo>
                            <a:pt x="-19777" y="75277"/>
                            <a:pt x="190610" y="-78342"/>
                            <a:pt x="487360" y="0"/>
                          </a:cubicBezTo>
                          <a:cubicBezTo>
                            <a:pt x="606961" y="3814"/>
                            <a:pt x="717071" y="-21798"/>
                            <a:pt x="897726" y="0"/>
                          </a:cubicBezTo>
                          <a:cubicBezTo>
                            <a:pt x="1039933" y="-40754"/>
                            <a:pt x="1207767" y="2278"/>
                            <a:pt x="1308093" y="0"/>
                          </a:cubicBezTo>
                          <a:cubicBezTo>
                            <a:pt x="1485921" y="26734"/>
                            <a:pt x="1686596" y="-50629"/>
                            <a:pt x="1872347" y="0"/>
                          </a:cubicBezTo>
                          <a:cubicBezTo>
                            <a:pt x="2027848" y="-49831"/>
                            <a:pt x="2318637" y="37602"/>
                            <a:pt x="2487897" y="0"/>
                          </a:cubicBezTo>
                          <a:cubicBezTo>
                            <a:pt x="2555411" y="2170"/>
                            <a:pt x="2826391" y="-47571"/>
                            <a:pt x="3000855" y="0"/>
                          </a:cubicBezTo>
                          <a:cubicBezTo>
                            <a:pt x="3203299" y="-15161"/>
                            <a:pt x="3246612" y="-4216"/>
                            <a:pt x="3462519" y="0"/>
                          </a:cubicBezTo>
                          <a:cubicBezTo>
                            <a:pt x="3652884" y="6578"/>
                            <a:pt x="3658293" y="-7990"/>
                            <a:pt x="3821589" y="0"/>
                          </a:cubicBezTo>
                          <a:cubicBezTo>
                            <a:pt x="3935208" y="17031"/>
                            <a:pt x="4057445" y="28726"/>
                            <a:pt x="4334547" y="0"/>
                          </a:cubicBezTo>
                          <a:cubicBezTo>
                            <a:pt x="4581783" y="-931"/>
                            <a:pt x="4592769" y="-9608"/>
                            <a:pt x="4847506" y="0"/>
                          </a:cubicBezTo>
                          <a:cubicBezTo>
                            <a:pt x="5066046" y="111984"/>
                            <a:pt x="5354051" y="104459"/>
                            <a:pt x="5616943" y="0"/>
                          </a:cubicBezTo>
                          <a:cubicBezTo>
                            <a:pt x="5813181" y="-123185"/>
                            <a:pt x="6053534" y="209784"/>
                            <a:pt x="6104305" y="315846"/>
                          </a:cubicBezTo>
                          <a:cubicBezTo>
                            <a:pt x="6091717" y="441414"/>
                            <a:pt x="6116415" y="462567"/>
                            <a:pt x="6104305" y="606416"/>
                          </a:cubicBezTo>
                          <a:cubicBezTo>
                            <a:pt x="6130439" y="755698"/>
                            <a:pt x="6118292" y="787524"/>
                            <a:pt x="6104305" y="909621"/>
                          </a:cubicBezTo>
                          <a:cubicBezTo>
                            <a:pt x="6060409" y="986812"/>
                            <a:pt x="6103896" y="1139340"/>
                            <a:pt x="6104305" y="1200191"/>
                          </a:cubicBezTo>
                          <a:cubicBezTo>
                            <a:pt x="6043860" y="1274965"/>
                            <a:pt x="6072205" y="1497400"/>
                            <a:pt x="6104305" y="1579196"/>
                          </a:cubicBezTo>
                          <a:cubicBezTo>
                            <a:pt x="6066020" y="1781345"/>
                            <a:pt x="5891710" y="1840467"/>
                            <a:pt x="5616943" y="1895044"/>
                          </a:cubicBezTo>
                          <a:cubicBezTo>
                            <a:pt x="5525583" y="1825602"/>
                            <a:pt x="5320678" y="1852949"/>
                            <a:pt x="5001393" y="1895044"/>
                          </a:cubicBezTo>
                          <a:cubicBezTo>
                            <a:pt x="4682202" y="1888178"/>
                            <a:pt x="4655083" y="1883046"/>
                            <a:pt x="4385843" y="1895044"/>
                          </a:cubicBezTo>
                          <a:cubicBezTo>
                            <a:pt x="4139355" y="1905426"/>
                            <a:pt x="4151188" y="1889291"/>
                            <a:pt x="3975477" y="1895044"/>
                          </a:cubicBezTo>
                          <a:cubicBezTo>
                            <a:pt x="3803593" y="1936702"/>
                            <a:pt x="3718655" y="1861674"/>
                            <a:pt x="3411222" y="1895044"/>
                          </a:cubicBezTo>
                          <a:cubicBezTo>
                            <a:pt x="3147476" y="1887236"/>
                            <a:pt x="3165353" y="1889178"/>
                            <a:pt x="3052152" y="1895044"/>
                          </a:cubicBezTo>
                          <a:cubicBezTo>
                            <a:pt x="2841757" y="1868243"/>
                            <a:pt x="2627265" y="1862711"/>
                            <a:pt x="2436602" y="1895044"/>
                          </a:cubicBezTo>
                          <a:cubicBezTo>
                            <a:pt x="2214026" y="1881412"/>
                            <a:pt x="2126589" y="1926010"/>
                            <a:pt x="1923644" y="1895044"/>
                          </a:cubicBezTo>
                          <a:cubicBezTo>
                            <a:pt x="1722412" y="1906123"/>
                            <a:pt x="1631779" y="1900925"/>
                            <a:pt x="1359389" y="1895044"/>
                          </a:cubicBezTo>
                          <a:cubicBezTo>
                            <a:pt x="1175008" y="1840961"/>
                            <a:pt x="671498" y="1852858"/>
                            <a:pt x="487360" y="1895044"/>
                          </a:cubicBezTo>
                          <a:cubicBezTo>
                            <a:pt x="302758" y="1932654"/>
                            <a:pt x="-98497" y="1813756"/>
                            <a:pt x="0" y="1579196"/>
                          </a:cubicBezTo>
                          <a:cubicBezTo>
                            <a:pt x="98453" y="1530356"/>
                            <a:pt x="-35142" y="1393473"/>
                            <a:pt x="0" y="1301259"/>
                          </a:cubicBezTo>
                          <a:cubicBezTo>
                            <a:pt x="-12778" y="1164522"/>
                            <a:pt x="7195" y="1121779"/>
                            <a:pt x="0" y="1023322"/>
                          </a:cubicBezTo>
                          <a:cubicBezTo>
                            <a:pt x="9440" y="898727"/>
                            <a:pt x="23048" y="866307"/>
                            <a:pt x="0" y="732752"/>
                          </a:cubicBezTo>
                          <a:cubicBezTo>
                            <a:pt x="16548" y="640668"/>
                            <a:pt x="44510" y="432076"/>
                            <a:pt x="0" y="315846"/>
                          </a:cubicBezTo>
                          <a:close/>
                        </a:path>
                        <a:path w="6104305" h="1895044" fill="none" stroke="0" extrusionOk="0">
                          <a:moveTo>
                            <a:pt x="0" y="315846"/>
                          </a:moveTo>
                          <a:cubicBezTo>
                            <a:pt x="-42800" y="126660"/>
                            <a:pt x="178394" y="51155"/>
                            <a:pt x="487360" y="0"/>
                          </a:cubicBezTo>
                          <a:cubicBezTo>
                            <a:pt x="730130" y="23256"/>
                            <a:pt x="883653" y="7568"/>
                            <a:pt x="1000318" y="0"/>
                          </a:cubicBezTo>
                          <a:cubicBezTo>
                            <a:pt x="1153950" y="11207"/>
                            <a:pt x="1187045" y="-5087"/>
                            <a:pt x="1359389" y="0"/>
                          </a:cubicBezTo>
                          <a:cubicBezTo>
                            <a:pt x="1538000" y="12427"/>
                            <a:pt x="1577845" y="-14730"/>
                            <a:pt x="1769756" y="0"/>
                          </a:cubicBezTo>
                          <a:cubicBezTo>
                            <a:pt x="1917489" y="11300"/>
                            <a:pt x="1963826" y="-6246"/>
                            <a:pt x="2128826" y="0"/>
                          </a:cubicBezTo>
                          <a:cubicBezTo>
                            <a:pt x="2273402" y="-29089"/>
                            <a:pt x="2456179" y="-44689"/>
                            <a:pt x="2693081" y="0"/>
                          </a:cubicBezTo>
                          <a:cubicBezTo>
                            <a:pt x="2941502" y="-29115"/>
                            <a:pt x="3112090" y="3615"/>
                            <a:pt x="3308631" y="0"/>
                          </a:cubicBezTo>
                          <a:cubicBezTo>
                            <a:pt x="3503374" y="17383"/>
                            <a:pt x="3554526" y="-18938"/>
                            <a:pt x="3667701" y="0"/>
                          </a:cubicBezTo>
                          <a:cubicBezTo>
                            <a:pt x="3804606" y="10138"/>
                            <a:pt x="3873116" y="4903"/>
                            <a:pt x="4078068" y="0"/>
                          </a:cubicBezTo>
                          <a:cubicBezTo>
                            <a:pt x="4207151" y="25503"/>
                            <a:pt x="4478331" y="-11366"/>
                            <a:pt x="4642322" y="0"/>
                          </a:cubicBezTo>
                          <a:cubicBezTo>
                            <a:pt x="4775756" y="7265"/>
                            <a:pt x="4882059" y="19030"/>
                            <a:pt x="5103985" y="0"/>
                          </a:cubicBezTo>
                          <a:cubicBezTo>
                            <a:pt x="5233977" y="5765"/>
                            <a:pt x="5370582" y="-12040"/>
                            <a:pt x="5616943" y="0"/>
                          </a:cubicBezTo>
                          <a:cubicBezTo>
                            <a:pt x="5760385" y="88203"/>
                            <a:pt x="6108133" y="177235"/>
                            <a:pt x="6104305" y="315846"/>
                          </a:cubicBezTo>
                          <a:cubicBezTo>
                            <a:pt x="6181781" y="378391"/>
                            <a:pt x="6123206" y="497296"/>
                            <a:pt x="6104305" y="656951"/>
                          </a:cubicBezTo>
                          <a:cubicBezTo>
                            <a:pt x="6081806" y="805514"/>
                            <a:pt x="6068135" y="852735"/>
                            <a:pt x="6104305" y="934887"/>
                          </a:cubicBezTo>
                          <a:cubicBezTo>
                            <a:pt x="6111772" y="999489"/>
                            <a:pt x="6174578" y="1153448"/>
                            <a:pt x="6104305" y="1212825"/>
                          </a:cubicBezTo>
                          <a:cubicBezTo>
                            <a:pt x="6075732" y="1291293"/>
                            <a:pt x="6060535" y="1518037"/>
                            <a:pt x="6104305" y="1579196"/>
                          </a:cubicBezTo>
                          <a:cubicBezTo>
                            <a:pt x="6108003" y="1770171"/>
                            <a:pt x="5820539" y="1895404"/>
                            <a:pt x="5616943" y="1895044"/>
                          </a:cubicBezTo>
                          <a:cubicBezTo>
                            <a:pt x="5525627" y="1894838"/>
                            <a:pt x="5366838" y="1909614"/>
                            <a:pt x="5206576" y="1895044"/>
                          </a:cubicBezTo>
                          <a:cubicBezTo>
                            <a:pt x="5135141" y="1916821"/>
                            <a:pt x="4914828" y="1898107"/>
                            <a:pt x="4591026" y="1895044"/>
                          </a:cubicBezTo>
                          <a:cubicBezTo>
                            <a:pt x="4302635" y="1909427"/>
                            <a:pt x="4263049" y="1895771"/>
                            <a:pt x="4078068" y="1895044"/>
                          </a:cubicBezTo>
                          <a:cubicBezTo>
                            <a:pt x="3893008" y="1884075"/>
                            <a:pt x="3743369" y="1921352"/>
                            <a:pt x="3513813" y="1895044"/>
                          </a:cubicBezTo>
                          <a:cubicBezTo>
                            <a:pt x="3246755" y="1872543"/>
                            <a:pt x="3163990" y="1893232"/>
                            <a:pt x="3052152" y="1895044"/>
                          </a:cubicBezTo>
                          <a:cubicBezTo>
                            <a:pt x="2917987" y="1901812"/>
                            <a:pt x="2722213" y="1896263"/>
                            <a:pt x="2487897" y="1895044"/>
                          </a:cubicBezTo>
                          <a:cubicBezTo>
                            <a:pt x="2214759" y="1883120"/>
                            <a:pt x="2236652" y="1903895"/>
                            <a:pt x="2128826" y="1895044"/>
                          </a:cubicBezTo>
                          <a:cubicBezTo>
                            <a:pt x="2039638" y="1882169"/>
                            <a:pt x="1848909" y="1900525"/>
                            <a:pt x="1769756" y="1895044"/>
                          </a:cubicBezTo>
                          <a:cubicBezTo>
                            <a:pt x="1609953" y="1928675"/>
                            <a:pt x="1476212" y="1891112"/>
                            <a:pt x="1205502" y="1895044"/>
                          </a:cubicBezTo>
                          <a:cubicBezTo>
                            <a:pt x="958890" y="1892524"/>
                            <a:pt x="869907" y="1877638"/>
                            <a:pt x="487360" y="1895044"/>
                          </a:cubicBezTo>
                          <a:cubicBezTo>
                            <a:pt x="271347" y="1879631"/>
                            <a:pt x="-116900" y="1727368"/>
                            <a:pt x="0" y="1579196"/>
                          </a:cubicBezTo>
                          <a:cubicBezTo>
                            <a:pt x="10997" y="1500049"/>
                            <a:pt x="-33817" y="1322147"/>
                            <a:pt x="0" y="1238092"/>
                          </a:cubicBezTo>
                          <a:cubicBezTo>
                            <a:pt x="60937" y="1114428"/>
                            <a:pt x="3067" y="1041742"/>
                            <a:pt x="0" y="896987"/>
                          </a:cubicBezTo>
                          <a:cubicBezTo>
                            <a:pt x="32973" y="814913"/>
                            <a:pt x="-7549" y="749458"/>
                            <a:pt x="0" y="619050"/>
                          </a:cubicBezTo>
                          <a:cubicBezTo>
                            <a:pt x="17608" y="532882"/>
                            <a:pt x="-4201" y="430270"/>
                            <a:pt x="0" y="315846"/>
                          </a:cubicBezTo>
                          <a:close/>
                        </a:path>
                        <a:path w="6104305" h="1895044" fill="none" stroke="0" extrusionOk="0">
                          <a:moveTo>
                            <a:pt x="0" y="315846"/>
                          </a:moveTo>
                          <a:cubicBezTo>
                            <a:pt x="-26986" y="150909"/>
                            <a:pt x="270672" y="26479"/>
                            <a:pt x="487360" y="0"/>
                          </a:cubicBezTo>
                          <a:cubicBezTo>
                            <a:pt x="674252" y="36424"/>
                            <a:pt x="870560" y="29306"/>
                            <a:pt x="1000318" y="0"/>
                          </a:cubicBezTo>
                          <a:cubicBezTo>
                            <a:pt x="1115866" y="-3736"/>
                            <a:pt x="1209664" y="-1109"/>
                            <a:pt x="1359389" y="0"/>
                          </a:cubicBezTo>
                          <a:cubicBezTo>
                            <a:pt x="1507920" y="736"/>
                            <a:pt x="1606514" y="-36739"/>
                            <a:pt x="1769756" y="0"/>
                          </a:cubicBezTo>
                          <a:cubicBezTo>
                            <a:pt x="1920506" y="16923"/>
                            <a:pt x="1993162" y="-5883"/>
                            <a:pt x="2128826" y="0"/>
                          </a:cubicBezTo>
                          <a:cubicBezTo>
                            <a:pt x="2261018" y="21204"/>
                            <a:pt x="2443957" y="-13340"/>
                            <a:pt x="2693081" y="0"/>
                          </a:cubicBezTo>
                          <a:cubicBezTo>
                            <a:pt x="2978119" y="10414"/>
                            <a:pt x="3113418" y="-63878"/>
                            <a:pt x="3308631" y="0"/>
                          </a:cubicBezTo>
                          <a:cubicBezTo>
                            <a:pt x="3514459" y="24683"/>
                            <a:pt x="3542128" y="-10217"/>
                            <a:pt x="3667701" y="0"/>
                          </a:cubicBezTo>
                          <a:cubicBezTo>
                            <a:pt x="3772386" y="8020"/>
                            <a:pt x="3886814" y="-6739"/>
                            <a:pt x="4078068" y="0"/>
                          </a:cubicBezTo>
                          <a:cubicBezTo>
                            <a:pt x="4260745" y="-8548"/>
                            <a:pt x="4475143" y="18837"/>
                            <a:pt x="4642322" y="0"/>
                          </a:cubicBezTo>
                          <a:cubicBezTo>
                            <a:pt x="4806287" y="10027"/>
                            <a:pt x="4963409" y="-7366"/>
                            <a:pt x="5103985" y="0"/>
                          </a:cubicBezTo>
                          <a:cubicBezTo>
                            <a:pt x="5266323" y="16507"/>
                            <a:pt x="5411964" y="-26318"/>
                            <a:pt x="5616943" y="0"/>
                          </a:cubicBezTo>
                          <a:cubicBezTo>
                            <a:pt x="5892353" y="-8622"/>
                            <a:pt x="6123038" y="93658"/>
                            <a:pt x="6104305" y="315846"/>
                          </a:cubicBezTo>
                          <a:cubicBezTo>
                            <a:pt x="6122986" y="407738"/>
                            <a:pt x="6147948" y="501730"/>
                            <a:pt x="6104305" y="656951"/>
                          </a:cubicBezTo>
                          <a:cubicBezTo>
                            <a:pt x="6080302" y="815606"/>
                            <a:pt x="6076380" y="839737"/>
                            <a:pt x="6104305" y="934887"/>
                          </a:cubicBezTo>
                          <a:cubicBezTo>
                            <a:pt x="6120664" y="1006445"/>
                            <a:pt x="6130388" y="1099585"/>
                            <a:pt x="6104305" y="1212825"/>
                          </a:cubicBezTo>
                          <a:cubicBezTo>
                            <a:pt x="6092414" y="1291829"/>
                            <a:pt x="6085122" y="1513016"/>
                            <a:pt x="6104305" y="1579196"/>
                          </a:cubicBezTo>
                          <a:cubicBezTo>
                            <a:pt x="5976150" y="1777187"/>
                            <a:pt x="5811003" y="1849208"/>
                            <a:pt x="5616943" y="1895044"/>
                          </a:cubicBezTo>
                          <a:cubicBezTo>
                            <a:pt x="5520626" y="1929882"/>
                            <a:pt x="5339512" y="1886251"/>
                            <a:pt x="5206576" y="1895044"/>
                          </a:cubicBezTo>
                          <a:cubicBezTo>
                            <a:pt x="5197984" y="1880148"/>
                            <a:pt x="4879372" y="1861565"/>
                            <a:pt x="4591026" y="1895044"/>
                          </a:cubicBezTo>
                          <a:cubicBezTo>
                            <a:pt x="4296064" y="1911209"/>
                            <a:pt x="4228136" y="1874913"/>
                            <a:pt x="4078068" y="1895044"/>
                          </a:cubicBezTo>
                          <a:cubicBezTo>
                            <a:pt x="3903405" y="1891839"/>
                            <a:pt x="3796013" y="1915531"/>
                            <a:pt x="3513813" y="1895044"/>
                          </a:cubicBezTo>
                          <a:cubicBezTo>
                            <a:pt x="3248114" y="1885152"/>
                            <a:pt x="3192281" y="1898734"/>
                            <a:pt x="3052152" y="1895044"/>
                          </a:cubicBezTo>
                          <a:cubicBezTo>
                            <a:pt x="2887045" y="1907307"/>
                            <a:pt x="2754053" y="1900612"/>
                            <a:pt x="2487897" y="1895044"/>
                          </a:cubicBezTo>
                          <a:cubicBezTo>
                            <a:pt x="2224210" y="1885879"/>
                            <a:pt x="2240276" y="1896738"/>
                            <a:pt x="2128826" y="1895044"/>
                          </a:cubicBezTo>
                          <a:cubicBezTo>
                            <a:pt x="2068171" y="1872157"/>
                            <a:pt x="1894909" y="1889607"/>
                            <a:pt x="1769756" y="1895044"/>
                          </a:cubicBezTo>
                          <a:cubicBezTo>
                            <a:pt x="1619666" y="1882441"/>
                            <a:pt x="1420463" y="1873523"/>
                            <a:pt x="1205502" y="1895044"/>
                          </a:cubicBezTo>
                          <a:cubicBezTo>
                            <a:pt x="965902" y="1886236"/>
                            <a:pt x="804388" y="1884836"/>
                            <a:pt x="487360" y="1895044"/>
                          </a:cubicBezTo>
                          <a:cubicBezTo>
                            <a:pt x="250104" y="1930988"/>
                            <a:pt x="-138716" y="1737036"/>
                            <a:pt x="0" y="1579196"/>
                          </a:cubicBezTo>
                          <a:cubicBezTo>
                            <a:pt x="-4529" y="1492778"/>
                            <a:pt x="-15234" y="1325060"/>
                            <a:pt x="0" y="1238092"/>
                          </a:cubicBezTo>
                          <a:cubicBezTo>
                            <a:pt x="6830" y="1141475"/>
                            <a:pt x="-38325" y="998272"/>
                            <a:pt x="0" y="896987"/>
                          </a:cubicBezTo>
                          <a:cubicBezTo>
                            <a:pt x="62792" y="804619"/>
                            <a:pt x="-45517" y="706813"/>
                            <a:pt x="0" y="619050"/>
                          </a:cubicBezTo>
                          <a:cubicBezTo>
                            <a:pt x="19855" y="509704"/>
                            <a:pt x="-2912" y="455075"/>
                            <a:pt x="0" y="315846"/>
                          </a:cubicBezTo>
                          <a:close/>
                        </a:path>
                        <a:path w="6104305" h="1895044" fill="none" stroke="0" extrusionOk="0">
                          <a:moveTo>
                            <a:pt x="0" y="315846"/>
                          </a:moveTo>
                          <a:cubicBezTo>
                            <a:pt x="-3517" y="169034"/>
                            <a:pt x="286136" y="17298"/>
                            <a:pt x="487360" y="0"/>
                          </a:cubicBezTo>
                          <a:cubicBezTo>
                            <a:pt x="691624" y="57491"/>
                            <a:pt x="841367" y="29927"/>
                            <a:pt x="1000318" y="0"/>
                          </a:cubicBezTo>
                          <a:cubicBezTo>
                            <a:pt x="1107901" y="-141"/>
                            <a:pt x="1193252" y="7697"/>
                            <a:pt x="1359389" y="0"/>
                          </a:cubicBezTo>
                          <a:cubicBezTo>
                            <a:pt x="1484884" y="21667"/>
                            <a:pt x="1599266" y="-5018"/>
                            <a:pt x="1769756" y="0"/>
                          </a:cubicBezTo>
                          <a:cubicBezTo>
                            <a:pt x="1917948" y="13314"/>
                            <a:pt x="2006692" y="-8633"/>
                            <a:pt x="2128826" y="0"/>
                          </a:cubicBezTo>
                          <a:cubicBezTo>
                            <a:pt x="2237963" y="25621"/>
                            <a:pt x="2473159" y="-7710"/>
                            <a:pt x="2693081" y="0"/>
                          </a:cubicBezTo>
                          <a:cubicBezTo>
                            <a:pt x="2934349" y="-22993"/>
                            <a:pt x="3101370" y="-45137"/>
                            <a:pt x="3308631" y="0"/>
                          </a:cubicBezTo>
                          <a:cubicBezTo>
                            <a:pt x="3508386" y="19247"/>
                            <a:pt x="3554359" y="-12513"/>
                            <a:pt x="3667701" y="0"/>
                          </a:cubicBezTo>
                          <a:cubicBezTo>
                            <a:pt x="3780581" y="9521"/>
                            <a:pt x="3917318" y="-12870"/>
                            <a:pt x="4078068" y="0"/>
                          </a:cubicBezTo>
                          <a:cubicBezTo>
                            <a:pt x="4273074" y="-37185"/>
                            <a:pt x="4470489" y="51536"/>
                            <a:pt x="4642322" y="0"/>
                          </a:cubicBezTo>
                          <a:cubicBezTo>
                            <a:pt x="4819897" y="-4079"/>
                            <a:pt x="4951066" y="7447"/>
                            <a:pt x="5103985" y="0"/>
                          </a:cubicBezTo>
                          <a:cubicBezTo>
                            <a:pt x="5272157" y="6359"/>
                            <a:pt x="5394412" y="-27096"/>
                            <a:pt x="5616943" y="0"/>
                          </a:cubicBezTo>
                          <a:cubicBezTo>
                            <a:pt x="5879760" y="9503"/>
                            <a:pt x="6127602" y="55418"/>
                            <a:pt x="6104305" y="315846"/>
                          </a:cubicBezTo>
                          <a:cubicBezTo>
                            <a:pt x="6121231" y="415381"/>
                            <a:pt x="6098390" y="543974"/>
                            <a:pt x="6104305" y="656951"/>
                          </a:cubicBezTo>
                          <a:cubicBezTo>
                            <a:pt x="6074988" y="802031"/>
                            <a:pt x="6084060" y="841710"/>
                            <a:pt x="6104305" y="934887"/>
                          </a:cubicBezTo>
                          <a:cubicBezTo>
                            <a:pt x="6117106" y="994262"/>
                            <a:pt x="6103800" y="1115735"/>
                            <a:pt x="6104305" y="1212825"/>
                          </a:cubicBezTo>
                          <a:cubicBezTo>
                            <a:pt x="6080573" y="1307979"/>
                            <a:pt x="6101328" y="1519676"/>
                            <a:pt x="6104305" y="1579196"/>
                          </a:cubicBezTo>
                          <a:cubicBezTo>
                            <a:pt x="5986143" y="1766573"/>
                            <a:pt x="5817375" y="1861033"/>
                            <a:pt x="5616943" y="1895044"/>
                          </a:cubicBezTo>
                          <a:cubicBezTo>
                            <a:pt x="5542948" y="1901859"/>
                            <a:pt x="5391137" y="1903298"/>
                            <a:pt x="5206576" y="1895044"/>
                          </a:cubicBezTo>
                          <a:cubicBezTo>
                            <a:pt x="5174752" y="1895357"/>
                            <a:pt x="4891893" y="1838204"/>
                            <a:pt x="4591026" y="1895044"/>
                          </a:cubicBezTo>
                          <a:cubicBezTo>
                            <a:pt x="4279409" y="1911132"/>
                            <a:pt x="4206577" y="1882521"/>
                            <a:pt x="4078068" y="1895044"/>
                          </a:cubicBezTo>
                          <a:cubicBezTo>
                            <a:pt x="3872207" y="1923228"/>
                            <a:pt x="3776013" y="1897865"/>
                            <a:pt x="3513813" y="1895044"/>
                          </a:cubicBezTo>
                          <a:cubicBezTo>
                            <a:pt x="3240490" y="1875549"/>
                            <a:pt x="3182232" y="1892706"/>
                            <a:pt x="3052152" y="1895044"/>
                          </a:cubicBezTo>
                          <a:cubicBezTo>
                            <a:pt x="2862517" y="1926358"/>
                            <a:pt x="2810237" y="1900065"/>
                            <a:pt x="2487897" y="1895044"/>
                          </a:cubicBezTo>
                          <a:cubicBezTo>
                            <a:pt x="2227173" y="1878784"/>
                            <a:pt x="2241281" y="1899808"/>
                            <a:pt x="2128826" y="1895044"/>
                          </a:cubicBezTo>
                          <a:cubicBezTo>
                            <a:pt x="2054096" y="1854286"/>
                            <a:pt x="1899154" y="1901121"/>
                            <a:pt x="1769756" y="1895044"/>
                          </a:cubicBezTo>
                          <a:cubicBezTo>
                            <a:pt x="1542264" y="1868528"/>
                            <a:pt x="1397037" y="1921330"/>
                            <a:pt x="1205502" y="1895044"/>
                          </a:cubicBezTo>
                          <a:cubicBezTo>
                            <a:pt x="960480" y="1878037"/>
                            <a:pt x="809812" y="1883205"/>
                            <a:pt x="487360" y="1895044"/>
                          </a:cubicBezTo>
                          <a:cubicBezTo>
                            <a:pt x="199685" y="1896163"/>
                            <a:pt x="-157686" y="1768221"/>
                            <a:pt x="0" y="1579196"/>
                          </a:cubicBezTo>
                          <a:cubicBezTo>
                            <a:pt x="7157" y="1453963"/>
                            <a:pt x="-28110" y="1335247"/>
                            <a:pt x="0" y="1238092"/>
                          </a:cubicBezTo>
                          <a:cubicBezTo>
                            <a:pt x="-31508" y="1169492"/>
                            <a:pt x="8374" y="1003562"/>
                            <a:pt x="0" y="896987"/>
                          </a:cubicBezTo>
                          <a:cubicBezTo>
                            <a:pt x="54790" y="785537"/>
                            <a:pt x="-20968" y="730706"/>
                            <a:pt x="0" y="619050"/>
                          </a:cubicBezTo>
                          <a:cubicBezTo>
                            <a:pt x="43239" y="509815"/>
                            <a:pt x="-7214" y="455142"/>
                            <a:pt x="0" y="315846"/>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15000"/>
                </a:lnSpc>
                <a:spcBef>
                  <a:spcPts val="0"/>
                </a:spcBef>
                <a:spcAft>
                  <a:spcPts val="1000"/>
                </a:spcAft>
                <a:buClrTx/>
                <a:buSzTx/>
                <a:buFontTx/>
                <a:buNone/>
                <a:tabLst/>
                <a:defRPr/>
              </a:pPr>
              <a:r>
                <a:rPr kumimoji="0" lang="en-US" sz="4800" b="0" i="0" u="none" strike="noStrike" kern="1200" cap="none" spc="0" normalizeH="0" baseline="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Tặng</a:t>
              </a:r>
              <a:r>
                <a:rPr kumimoji="0" lang="en-US" sz="48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sách</a:t>
              </a:r>
              <a:r>
                <a:rPr kumimoji="0" lang="en-US" sz="48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cũ</a:t>
              </a:r>
              <a:r>
                <a:rPr kumimoji="0" lang="en-US" sz="48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cho</a:t>
              </a:r>
              <a:r>
                <a:rPr kumimoji="0" lang="en-US" sz="48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các</a:t>
              </a:r>
              <a:r>
                <a:rPr kumimoji="0" lang="en-US" sz="48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em</a:t>
              </a:r>
              <a:r>
                <a:rPr kumimoji="0" lang="en-US" sz="48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 nhỏ</a:t>
              </a:r>
            </a:p>
          </p:txBody>
        </p:sp>
        <p:pic>
          <p:nvPicPr>
            <p:cNvPr id="12" name="Hình ảnh 7">
              <a:extLst>
                <a:ext uri="{FF2B5EF4-FFF2-40B4-BE49-F238E27FC236}">
                  <a16:creationId xmlns:a16="http://schemas.microsoft.com/office/drawing/2014/main" id="{0DC108C5-DAC3-EB5D-9CE3-CCBED9E6215C}"/>
                </a:ext>
              </a:extLst>
            </p:cNvPr>
            <p:cNvPicPr>
              <a:picLocks noChangeAspect="1"/>
            </p:cNvPicPr>
            <p:nvPr/>
          </p:nvPicPr>
          <p:blipFill rotWithShape="1">
            <a:blip r:embed="rId4" cstate="hqprint">
              <a:extLst>
                <a:ext uri="{BEBA8EAE-BF5A-486C-A8C5-ECC9F3942E4B}">
                  <a14:imgProps xmlns:a14="http://schemas.microsoft.com/office/drawing/2010/main">
                    <a14:imgLayer r:embed="rId5">
                      <a14:imgEffect>
                        <a14:backgroundRemoval t="1481" b="42963" l="56250" r="76302">
                          <a14:foregroundMark x1="56302" y1="25648" x2="56302" y2="25648"/>
                          <a14:foregroundMark x1="69531" y1="2778" x2="66302" y2="8519"/>
                          <a14:foregroundMark x1="69948" y1="1574" x2="69948" y2="1574"/>
                          <a14:foregroundMark x1="63281" y1="42963" x2="63281" y2="42963"/>
                        </a14:backgroundRemoval>
                      </a14:imgEffect>
                    </a14:imgLayer>
                  </a14:imgProps>
                </a:ext>
                <a:ext uri="{28A0092B-C50C-407E-A947-70E740481C1C}">
                  <a14:useLocalDpi xmlns:a14="http://schemas.microsoft.com/office/drawing/2010/main" val="0"/>
                </a:ext>
              </a:extLst>
            </a:blip>
            <a:srcRect l="54171" r="21051" b="52719"/>
            <a:stretch/>
          </p:blipFill>
          <p:spPr>
            <a:xfrm>
              <a:off x="2490914" y="-116289"/>
              <a:ext cx="1037306" cy="1106305"/>
            </a:xfrm>
            <a:prstGeom prst="rect">
              <a:avLst/>
            </a:prstGeom>
          </p:spPr>
        </p:pic>
      </p:grpSp>
      <p:pic>
        <p:nvPicPr>
          <p:cNvPr id="24" name="Picture 23">
            <a:extLst>
              <a:ext uri="{FF2B5EF4-FFF2-40B4-BE49-F238E27FC236}">
                <a16:creationId xmlns:a16="http://schemas.microsoft.com/office/drawing/2014/main" id="{541F7778-9F5D-952F-13AB-1726B2B89F3D}"/>
              </a:ext>
            </a:extLst>
          </p:cNvPr>
          <p:cNvPicPr>
            <a:picLocks noChangeAspect="1"/>
          </p:cNvPicPr>
          <p:nvPr/>
        </p:nvPicPr>
        <p:blipFill>
          <a:blip r:embed="rId6"/>
          <a:stretch>
            <a:fillRect/>
          </a:stretch>
        </p:blipFill>
        <p:spPr>
          <a:xfrm>
            <a:off x="7720012" y="514350"/>
            <a:ext cx="3995738" cy="3026106"/>
          </a:xfrm>
          <a:prstGeom prst="rect">
            <a:avLst/>
          </a:prstGeom>
        </p:spPr>
      </p:pic>
    </p:spTree>
    <p:extLst>
      <p:ext uri="{BB962C8B-B14F-4D97-AF65-F5344CB8AC3E}">
        <p14:creationId xmlns:p14="http://schemas.microsoft.com/office/powerpoint/2010/main" val="171461988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background pattern&#10;&#10;Description automatically generated">
            <a:extLst>
              <a:ext uri="{FF2B5EF4-FFF2-40B4-BE49-F238E27FC236}">
                <a16:creationId xmlns:a16="http://schemas.microsoft.com/office/drawing/2014/main" id="{A2673939-C47C-E26C-5C64-4D6934C995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2" name="Picture 9">
            <a:extLst>
              <a:ext uri="{FF2B5EF4-FFF2-40B4-BE49-F238E27FC236}">
                <a16:creationId xmlns:a16="http://schemas.microsoft.com/office/drawing/2014/main" id="{68813F4A-3FED-C824-851E-16532474ECC1}"/>
              </a:ext>
            </a:extLst>
          </p:cNvPr>
          <p:cNvPicPr>
            <a:picLocks noChangeAspect="1"/>
          </p:cNvPicPr>
          <p:nvPr/>
        </p:nvPicPr>
        <p:blipFill>
          <a:blip r:embed="rId3"/>
          <a:srcRect/>
          <a:stretch>
            <a:fillRect/>
          </a:stretch>
        </p:blipFill>
        <p:spPr>
          <a:xfrm>
            <a:off x="6591427" y="2988393"/>
            <a:ext cx="5346607" cy="3869607"/>
          </a:xfrm>
          <a:prstGeom prst="rect">
            <a:avLst/>
          </a:prstGeom>
        </p:spPr>
      </p:pic>
      <p:sp>
        <p:nvSpPr>
          <p:cNvPr id="4" name="Speech Bubble: Oval 3">
            <a:extLst>
              <a:ext uri="{FF2B5EF4-FFF2-40B4-BE49-F238E27FC236}">
                <a16:creationId xmlns:a16="http://schemas.microsoft.com/office/drawing/2014/main" id="{C21A69DB-ADB8-8DDE-C22B-0B7A2DD98221}"/>
              </a:ext>
            </a:extLst>
          </p:cNvPr>
          <p:cNvSpPr/>
          <p:nvPr/>
        </p:nvSpPr>
        <p:spPr>
          <a:xfrm>
            <a:off x="2593510" y="574151"/>
            <a:ext cx="4424516" cy="2500442"/>
          </a:xfrm>
          <a:custGeom>
            <a:avLst/>
            <a:gdLst>
              <a:gd name="connsiteX0" fmla="*/ 1290499 w 4424516"/>
              <a:gd name="connsiteY0" fmla="*/ 2812997 h 2500442"/>
              <a:gd name="connsiteX1" fmla="*/ 1125086 w 4424516"/>
              <a:gd name="connsiteY1" fmla="*/ 2339059 h 2500442"/>
              <a:gd name="connsiteX2" fmla="*/ 883952 w 4424516"/>
              <a:gd name="connsiteY2" fmla="*/ 250447 h 2500442"/>
              <a:gd name="connsiteX3" fmla="*/ 2873060 w 4424516"/>
              <a:gd name="connsiteY3" fmla="*/ 57076 h 2500442"/>
              <a:gd name="connsiteX4" fmla="*/ 4042559 w 4424516"/>
              <a:gd name="connsiteY4" fmla="*/ 1952462 h 2500442"/>
              <a:gd name="connsiteX5" fmla="*/ 1926001 w 4424516"/>
              <a:gd name="connsiteY5" fmla="*/ 2489931 h 2500442"/>
              <a:gd name="connsiteX6" fmla="*/ 1290499 w 4424516"/>
              <a:gd name="connsiteY6" fmla="*/ 2812997 h 2500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24516" h="2500442" fill="none" extrusionOk="0">
                <a:moveTo>
                  <a:pt x="1290499" y="2812997"/>
                </a:moveTo>
                <a:cubicBezTo>
                  <a:pt x="1250955" y="2613513"/>
                  <a:pt x="1178061" y="2575630"/>
                  <a:pt x="1125086" y="2339059"/>
                </a:cubicBezTo>
                <a:cubicBezTo>
                  <a:pt x="-342271" y="1819757"/>
                  <a:pt x="-324949" y="869796"/>
                  <a:pt x="883952" y="250447"/>
                </a:cubicBezTo>
                <a:cubicBezTo>
                  <a:pt x="1521369" y="-75826"/>
                  <a:pt x="2100649" y="-70078"/>
                  <a:pt x="2873060" y="57076"/>
                </a:cubicBezTo>
                <a:cubicBezTo>
                  <a:pt x="4286974" y="204435"/>
                  <a:pt x="4818437" y="1240880"/>
                  <a:pt x="4042559" y="1952462"/>
                </a:cubicBezTo>
                <a:cubicBezTo>
                  <a:pt x="3527062" y="2318428"/>
                  <a:pt x="2784114" y="2534367"/>
                  <a:pt x="1926001" y="2489931"/>
                </a:cubicBezTo>
                <a:cubicBezTo>
                  <a:pt x="1644561" y="2604875"/>
                  <a:pt x="1444067" y="2690864"/>
                  <a:pt x="1290499" y="2812997"/>
                </a:cubicBezTo>
                <a:close/>
              </a:path>
              <a:path w="4424516" h="2500442" stroke="0" extrusionOk="0">
                <a:moveTo>
                  <a:pt x="1290499" y="2812997"/>
                </a:moveTo>
                <a:cubicBezTo>
                  <a:pt x="1216326" y="2622632"/>
                  <a:pt x="1107310" y="2419464"/>
                  <a:pt x="1125086" y="2339059"/>
                </a:cubicBezTo>
                <a:cubicBezTo>
                  <a:pt x="-406301" y="1910701"/>
                  <a:pt x="-415446" y="878635"/>
                  <a:pt x="883952" y="250447"/>
                </a:cubicBezTo>
                <a:cubicBezTo>
                  <a:pt x="1434907" y="62168"/>
                  <a:pt x="2237617" y="-33205"/>
                  <a:pt x="2873060" y="57076"/>
                </a:cubicBezTo>
                <a:cubicBezTo>
                  <a:pt x="4280764" y="343283"/>
                  <a:pt x="4746052" y="1280498"/>
                  <a:pt x="4042559" y="1952462"/>
                </a:cubicBezTo>
                <a:cubicBezTo>
                  <a:pt x="3455464" y="2295716"/>
                  <a:pt x="2892806" y="2582628"/>
                  <a:pt x="1926001" y="2489931"/>
                </a:cubicBezTo>
                <a:cubicBezTo>
                  <a:pt x="1619887" y="2620082"/>
                  <a:pt x="1419035" y="2705313"/>
                  <a:pt x="1290499" y="2812997"/>
                </a:cubicBezTo>
                <a:close/>
              </a:path>
            </a:pathLst>
          </a:custGeom>
          <a:solidFill>
            <a:schemeClr val="accent4">
              <a:lumMod val="20000"/>
              <a:lumOff val="80000"/>
            </a:schemeClr>
          </a:solidFill>
          <a:ln w="38100">
            <a:solidFill>
              <a:srgbClr val="FF3300"/>
            </a:solidFill>
            <a:extLst>
              <a:ext uri="{C807C97D-BFC1-408E-A445-0C87EB9F89A2}">
                <ask:lineSketchStyleProps xmlns:ask="http://schemas.microsoft.com/office/drawing/2018/sketchyshapes" sd="2214188587">
                  <a:prstGeom prst="wedgeEllipseCallou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a:ln>
                  <a:noFill/>
                </a:ln>
                <a:solidFill>
                  <a:srgbClr val="FF3300"/>
                </a:solidFill>
                <a:effectLst/>
                <a:uLnTx/>
                <a:uFillTx/>
                <a:latin typeface="Calibri" panose="020F0502020204030204"/>
                <a:ea typeface="+mn-ea"/>
                <a:cs typeface="+mn-cs"/>
              </a:rPr>
              <a:t>Xin chào, tớ là Khỉ con. Rất vui được làm quen với bạn!</a:t>
            </a:r>
          </a:p>
        </p:txBody>
      </p:sp>
      <p:sp>
        <p:nvSpPr>
          <p:cNvPr id="7" name="Speech Bubble: Oval 6">
            <a:extLst>
              <a:ext uri="{FF2B5EF4-FFF2-40B4-BE49-F238E27FC236}">
                <a16:creationId xmlns:a16="http://schemas.microsoft.com/office/drawing/2014/main" id="{31FEC02D-48E3-2ACD-DD1B-169A37347CF7}"/>
              </a:ext>
            </a:extLst>
          </p:cNvPr>
          <p:cNvSpPr/>
          <p:nvPr/>
        </p:nvSpPr>
        <p:spPr>
          <a:xfrm flipH="1">
            <a:off x="6915890" y="149351"/>
            <a:ext cx="4036141" cy="2500441"/>
          </a:xfrm>
          <a:custGeom>
            <a:avLst/>
            <a:gdLst>
              <a:gd name="connsiteX0" fmla="*/ 1177221 w 4036141"/>
              <a:gd name="connsiteY0" fmla="*/ 2812996 h 2500441"/>
              <a:gd name="connsiteX1" fmla="*/ 1026328 w 4036141"/>
              <a:gd name="connsiteY1" fmla="*/ 2339058 h 2500441"/>
              <a:gd name="connsiteX2" fmla="*/ 673020 w 4036141"/>
              <a:gd name="connsiteY2" fmla="*/ 318177 h 2500441"/>
              <a:gd name="connsiteX3" fmla="*/ 2628200 w 4036141"/>
              <a:gd name="connsiteY3" fmla="*/ 58506 h 2500441"/>
              <a:gd name="connsiteX4" fmla="*/ 3770036 w 4036141"/>
              <a:gd name="connsiteY4" fmla="*/ 1870730 h 2500441"/>
              <a:gd name="connsiteX5" fmla="*/ 1756940 w 4036141"/>
              <a:gd name="connsiteY5" fmla="*/ 2489930 h 2500441"/>
              <a:gd name="connsiteX6" fmla="*/ 1177221 w 4036141"/>
              <a:gd name="connsiteY6" fmla="*/ 2812996 h 2500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36141" h="2500441" fill="none" extrusionOk="0">
                <a:moveTo>
                  <a:pt x="1177221" y="2812996"/>
                </a:moveTo>
                <a:cubicBezTo>
                  <a:pt x="1135218" y="2757010"/>
                  <a:pt x="1120849" y="2555244"/>
                  <a:pt x="1026328" y="2339058"/>
                </a:cubicBezTo>
                <a:cubicBezTo>
                  <a:pt x="-218975" y="1877550"/>
                  <a:pt x="-314534" y="938663"/>
                  <a:pt x="673020" y="318177"/>
                </a:cubicBezTo>
                <a:cubicBezTo>
                  <a:pt x="1245193" y="-26574"/>
                  <a:pt x="1934958" y="-76103"/>
                  <a:pt x="2628200" y="58506"/>
                </a:cubicBezTo>
                <a:cubicBezTo>
                  <a:pt x="3851940" y="195049"/>
                  <a:pt x="4395421" y="1175241"/>
                  <a:pt x="3770036" y="1870730"/>
                </a:cubicBezTo>
                <a:cubicBezTo>
                  <a:pt x="3233058" y="2241040"/>
                  <a:pt x="2623753" y="2524485"/>
                  <a:pt x="1756940" y="2489930"/>
                </a:cubicBezTo>
                <a:cubicBezTo>
                  <a:pt x="1499705" y="2663101"/>
                  <a:pt x="1371585" y="2733342"/>
                  <a:pt x="1177221" y="2812996"/>
                </a:cubicBezTo>
                <a:close/>
              </a:path>
              <a:path w="4036141" h="2500441" stroke="0" extrusionOk="0">
                <a:moveTo>
                  <a:pt x="1177221" y="2812996"/>
                </a:moveTo>
                <a:cubicBezTo>
                  <a:pt x="1122965" y="2671635"/>
                  <a:pt x="1129324" y="2558087"/>
                  <a:pt x="1026328" y="2339058"/>
                </a:cubicBezTo>
                <a:cubicBezTo>
                  <a:pt x="-324498" y="1933646"/>
                  <a:pt x="-378494" y="967380"/>
                  <a:pt x="673020" y="318177"/>
                </a:cubicBezTo>
                <a:cubicBezTo>
                  <a:pt x="1160871" y="151090"/>
                  <a:pt x="1985283" y="-49921"/>
                  <a:pt x="2628200" y="58506"/>
                </a:cubicBezTo>
                <a:cubicBezTo>
                  <a:pt x="3819330" y="453321"/>
                  <a:pt x="4246437" y="1206200"/>
                  <a:pt x="3770036" y="1870730"/>
                </a:cubicBezTo>
                <a:cubicBezTo>
                  <a:pt x="3309290" y="2289009"/>
                  <a:pt x="2608458" y="2564657"/>
                  <a:pt x="1756940" y="2489930"/>
                </a:cubicBezTo>
                <a:cubicBezTo>
                  <a:pt x="1478450" y="2665555"/>
                  <a:pt x="1265605" y="2781504"/>
                  <a:pt x="1177221" y="2812996"/>
                </a:cubicBezTo>
                <a:close/>
              </a:path>
            </a:pathLst>
          </a:custGeom>
          <a:solidFill>
            <a:schemeClr val="accent1">
              <a:lumMod val="20000"/>
              <a:lumOff val="80000"/>
            </a:schemeClr>
          </a:solidFill>
          <a:ln w="38100">
            <a:solidFill>
              <a:schemeClr val="accent1">
                <a:lumMod val="60000"/>
                <a:lumOff val="40000"/>
              </a:schemeClr>
            </a:solidFill>
            <a:extLst>
              <a:ext uri="{C807C97D-BFC1-408E-A445-0C87EB9F89A2}">
                <ask:lineSketchStyleProps xmlns:ask="http://schemas.microsoft.com/office/drawing/2018/sketchyshapes" sd="2214188587">
                  <a:prstGeom prst="wedgeEllipseCallou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a:ln>
                  <a:noFill/>
                </a:ln>
                <a:solidFill>
                  <a:srgbClr val="4472C4">
                    <a:lumMod val="75000"/>
                  </a:srgbClr>
                </a:solidFill>
                <a:effectLst/>
                <a:uLnTx/>
                <a:uFillTx/>
                <a:latin typeface="Calibri" panose="020F0502020204030204"/>
                <a:ea typeface="+mn-ea"/>
                <a:cs typeface="+mn-cs"/>
              </a:rPr>
              <a:t>Xin chào, tớ là thỏ con, chúng mình làm bạn nhé!</a:t>
            </a:r>
          </a:p>
        </p:txBody>
      </p:sp>
      <p:pic>
        <p:nvPicPr>
          <p:cNvPr id="6" name="Picture 22">
            <a:extLst>
              <a:ext uri="{FF2B5EF4-FFF2-40B4-BE49-F238E27FC236}">
                <a16:creationId xmlns:a16="http://schemas.microsoft.com/office/drawing/2014/main" id="{DC5DA240-1289-5D3C-553B-7921D895E8A1}"/>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479287" y="3388534"/>
            <a:ext cx="2839965" cy="3452848"/>
          </a:xfrm>
          <a:prstGeom prst="rect">
            <a:avLst/>
          </a:prstGeom>
        </p:spPr>
      </p:pic>
    </p:spTree>
    <p:extLst>
      <p:ext uri="{BB962C8B-B14F-4D97-AF65-F5344CB8AC3E}">
        <p14:creationId xmlns:p14="http://schemas.microsoft.com/office/powerpoint/2010/main" val="90286427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calendar&#10;&#10;Description automatically generated">
            <a:extLst>
              <a:ext uri="{FF2B5EF4-FFF2-40B4-BE49-F238E27FC236}">
                <a16:creationId xmlns:a16="http://schemas.microsoft.com/office/drawing/2014/main" id="{5E669B6F-F62B-3B21-8D1F-71193BDA1448}"/>
              </a:ext>
            </a:extLst>
          </p:cNvPr>
          <p:cNvPicPr>
            <a:picLocks noChangeAspect="1"/>
          </p:cNvPicPr>
          <p:nvPr/>
        </p:nvPicPr>
        <p:blipFill rotWithShape="1">
          <a:blip r:embed="rId2">
            <a:extLst>
              <a:ext uri="{28A0092B-C50C-407E-A947-70E740481C1C}">
                <a14:useLocalDpi xmlns:a14="http://schemas.microsoft.com/office/drawing/2010/main" val="0"/>
              </a:ext>
            </a:extLst>
          </a:blip>
          <a:srcRect b="10967"/>
          <a:stretch/>
        </p:blipFill>
        <p:spPr>
          <a:xfrm>
            <a:off x="0" y="0"/>
            <a:ext cx="12192000" cy="6858000"/>
          </a:xfrm>
          <a:prstGeom prst="rect">
            <a:avLst/>
          </a:prstGeom>
        </p:spPr>
      </p:pic>
      <p:pic>
        <p:nvPicPr>
          <p:cNvPr id="7" name="Picture 11">
            <a:extLst>
              <a:ext uri="{FF2B5EF4-FFF2-40B4-BE49-F238E27FC236}">
                <a16:creationId xmlns:a16="http://schemas.microsoft.com/office/drawing/2014/main" id="{42EF10EB-4BC9-6860-8D4D-9D9FDE998E73}"/>
              </a:ext>
            </a:extLst>
          </p:cNvPr>
          <p:cNvPicPr>
            <a:picLocks noChangeAspect="1"/>
          </p:cNvPicPr>
          <p:nvPr/>
        </p:nvPicPr>
        <p:blipFill>
          <a:blip r:embed="rId3">
            <a:biLevel thresh="75000"/>
          </a:blip>
          <a:srcRect/>
          <a:stretch>
            <a:fillRect/>
          </a:stretch>
        </p:blipFill>
        <p:spPr>
          <a:xfrm>
            <a:off x="699510" y="289931"/>
            <a:ext cx="10961548" cy="1648798"/>
          </a:xfrm>
          <a:prstGeom prst="rect">
            <a:avLst/>
          </a:prstGeom>
        </p:spPr>
      </p:pic>
      <p:sp>
        <p:nvSpPr>
          <p:cNvPr id="8" name="TextBox 7">
            <a:extLst>
              <a:ext uri="{FF2B5EF4-FFF2-40B4-BE49-F238E27FC236}">
                <a16:creationId xmlns:a16="http://schemas.microsoft.com/office/drawing/2014/main" id="{09C7D82F-1314-8705-EB45-F779D05ACD53}"/>
              </a:ext>
            </a:extLst>
          </p:cNvPr>
          <p:cNvSpPr txBox="1"/>
          <p:nvPr/>
        </p:nvSpPr>
        <p:spPr>
          <a:xfrm flipH="1">
            <a:off x="1730476" y="511278"/>
            <a:ext cx="1077615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FF0000"/>
                </a:solidFill>
                <a:effectLst>
                  <a:glow rad="190500">
                    <a:srgbClr val="FFC000">
                      <a:lumMod val="20000"/>
                      <a:lumOff val="80000"/>
                      <a:alpha val="40000"/>
                    </a:srgbClr>
                  </a:glow>
                </a:effectLst>
                <a:uLnTx/>
                <a:uFillTx/>
                <a:latin typeface="Cambria" panose="02040503050406030204" pitchFamily="18" charset="0"/>
                <a:ea typeface="Cambria" panose="02040503050406030204" pitchFamily="18" charset="0"/>
              </a:rPr>
              <a:t>HÀNH TRÌNH KẾT THÚC</a:t>
            </a:r>
          </a:p>
        </p:txBody>
      </p:sp>
      <p:pic>
        <p:nvPicPr>
          <p:cNvPr id="9" name="Picture 9">
            <a:extLst>
              <a:ext uri="{FF2B5EF4-FFF2-40B4-BE49-F238E27FC236}">
                <a16:creationId xmlns:a16="http://schemas.microsoft.com/office/drawing/2014/main" id="{499E7CB0-2D8B-44E5-E3E1-50CDF6660015}"/>
              </a:ext>
            </a:extLst>
          </p:cNvPr>
          <p:cNvPicPr>
            <a:picLocks noChangeAspect="1"/>
          </p:cNvPicPr>
          <p:nvPr/>
        </p:nvPicPr>
        <p:blipFill>
          <a:blip r:embed="rId4"/>
          <a:srcRect/>
          <a:stretch>
            <a:fillRect/>
          </a:stretch>
        </p:blipFill>
        <p:spPr>
          <a:xfrm flipH="1">
            <a:off x="128719" y="1834717"/>
            <a:ext cx="4478009" cy="3240959"/>
          </a:xfrm>
          <a:prstGeom prst="rect">
            <a:avLst/>
          </a:prstGeom>
        </p:spPr>
      </p:pic>
      <p:sp>
        <p:nvSpPr>
          <p:cNvPr id="2" name="Speech Bubble: Rectangle with Corners Rounded 1">
            <a:extLst>
              <a:ext uri="{FF2B5EF4-FFF2-40B4-BE49-F238E27FC236}">
                <a16:creationId xmlns:a16="http://schemas.microsoft.com/office/drawing/2014/main" id="{BBBED5A9-4F74-E84D-C08F-404B0BCEB850}"/>
              </a:ext>
            </a:extLst>
          </p:cNvPr>
          <p:cNvSpPr/>
          <p:nvPr/>
        </p:nvSpPr>
        <p:spPr>
          <a:xfrm>
            <a:off x="5093685" y="3327969"/>
            <a:ext cx="6611358" cy="2244803"/>
          </a:xfrm>
          <a:prstGeom prst="wedgeRoundRectCallout">
            <a:avLst>
              <a:gd name="adj1" fmla="val -69464"/>
              <a:gd name="adj2" fmla="val -15026"/>
              <a:gd name="adj3" fmla="val 16667"/>
            </a:avLst>
          </a:prstGeom>
          <a:solidFill>
            <a:srgbClr val="FFFF00"/>
          </a:solidFill>
          <a:ln w="5715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1" u="none" strike="noStrike" kern="1200" cap="none" spc="0" normalizeH="0" baseline="0" noProof="0">
                <a:ln>
                  <a:noFill/>
                </a:ln>
                <a:solidFill>
                  <a:prstClr val="black"/>
                </a:solidFill>
                <a:effectLst/>
                <a:uLnTx/>
                <a:uFillTx/>
                <a:latin typeface="Calibri" panose="020F0502020204030204"/>
                <a:ea typeface="+mn-ea"/>
                <a:cs typeface="+mn-cs"/>
              </a:rPr>
              <a:t>Cảm ơn các bạn nhỏ đã đồng hành cùng tớ nhé!</a:t>
            </a:r>
          </a:p>
        </p:txBody>
      </p:sp>
    </p:spTree>
    <p:extLst>
      <p:ext uri="{BB962C8B-B14F-4D97-AF65-F5344CB8AC3E}">
        <p14:creationId xmlns:p14="http://schemas.microsoft.com/office/powerpoint/2010/main" val="33560144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p:cTn id="17" dur="500" fill="hold"/>
                                        <p:tgtEl>
                                          <p:spTgt spid="2"/>
                                        </p:tgtEl>
                                        <p:attrNameLst>
                                          <p:attrName>ppt_w</p:attrName>
                                        </p:attrNameLst>
                                      </p:cBhvr>
                                      <p:tavLst>
                                        <p:tav tm="0">
                                          <p:val>
                                            <p:fltVal val="0"/>
                                          </p:val>
                                        </p:tav>
                                        <p:tav tm="100000">
                                          <p:val>
                                            <p:strVal val="#ppt_w"/>
                                          </p:val>
                                        </p:tav>
                                      </p:tavLst>
                                    </p:anim>
                                    <p:anim calcmode="lin" valueType="num">
                                      <p:cBhvr>
                                        <p:cTn id="18" dur="500" fill="hold"/>
                                        <p:tgtEl>
                                          <p:spTgt spid="2"/>
                                        </p:tgtEl>
                                        <p:attrNameLst>
                                          <p:attrName>ppt_h</p:attrName>
                                        </p:attrNameLst>
                                      </p:cBhvr>
                                      <p:tavLst>
                                        <p:tav tm="0">
                                          <p:val>
                                            <p:fltVal val="0"/>
                                          </p:val>
                                        </p:tav>
                                        <p:tav tm="100000">
                                          <p:val>
                                            <p:strVal val="#ppt_h"/>
                                          </p:val>
                                        </p:tav>
                                      </p:tavLst>
                                    </p:anim>
                                    <p:animEffect transition="in" filter="fade">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descr="Ảnh có chứa văn bản, đồ chơi&#10;&#10;Mô tả được tạo tự động">
            <a:extLst>
              <a:ext uri="{FF2B5EF4-FFF2-40B4-BE49-F238E27FC236}">
                <a16:creationId xmlns:a16="http://schemas.microsoft.com/office/drawing/2014/main" id="{DC60280D-538D-3D33-C731-40BB64E617AC}"/>
              </a:ext>
            </a:extLst>
          </p:cNvPr>
          <p:cNvPicPr>
            <a:picLocks noChangeAspect="1"/>
          </p:cNvPicPr>
          <p:nvPr/>
        </p:nvPicPr>
        <p:blipFill rotWithShape="1">
          <a:blip r:embed="rId2">
            <a:extLst>
              <a:ext uri="{28A0092B-C50C-407E-A947-70E740481C1C}">
                <a14:useLocalDpi xmlns:a14="http://schemas.microsoft.com/office/drawing/2010/main" val="0"/>
              </a:ext>
            </a:extLst>
          </a:blip>
          <a:srcRect t="19"/>
          <a:stretch/>
        </p:blipFill>
        <p:spPr>
          <a:xfrm>
            <a:off x="0" y="0"/>
            <a:ext cx="12192000" cy="6858000"/>
          </a:xfrm>
          <a:prstGeom prst="rect">
            <a:avLst/>
          </a:prstGeom>
        </p:spPr>
      </p:pic>
      <p:pic>
        <p:nvPicPr>
          <p:cNvPr id="3" name="Picture 2">
            <a:extLst>
              <a:ext uri="{FF2B5EF4-FFF2-40B4-BE49-F238E27FC236}">
                <a16:creationId xmlns:a16="http://schemas.microsoft.com/office/drawing/2014/main" id="{98758875-9E39-A373-6F99-3F8391FDFE04}"/>
              </a:ext>
            </a:extLst>
          </p:cNvPr>
          <p:cNvPicPr>
            <a:picLocks noChangeAspect="1"/>
          </p:cNvPicPr>
          <p:nvPr/>
        </p:nvPicPr>
        <p:blipFill>
          <a:blip r:embed="rId3"/>
          <a:stretch>
            <a:fillRect/>
          </a:stretch>
        </p:blipFill>
        <p:spPr>
          <a:xfrm>
            <a:off x="1319377" y="569426"/>
            <a:ext cx="9400847" cy="3901778"/>
          </a:xfrm>
          <a:prstGeom prst="rect">
            <a:avLst/>
          </a:prstGeom>
        </p:spPr>
      </p:pic>
    </p:spTree>
    <p:extLst>
      <p:ext uri="{BB962C8B-B14F-4D97-AF65-F5344CB8AC3E}">
        <p14:creationId xmlns:p14="http://schemas.microsoft.com/office/powerpoint/2010/main" val="115027083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pic>
        <p:nvPicPr>
          <p:cNvPr id="9" name="Hình ảnh 8">
            <a:extLst>
              <a:ext uri="{FF2B5EF4-FFF2-40B4-BE49-F238E27FC236}">
                <a16:creationId xmlns:a16="http://schemas.microsoft.com/office/drawing/2014/main" id="{DFB07CFF-EC55-B3B9-4130-38233FED10F7}"/>
              </a:ext>
            </a:extLst>
          </p:cNvPr>
          <p:cNvPicPr>
            <a:picLocks noChangeAspect="1"/>
          </p:cNvPicPr>
          <p:nvPr/>
        </p:nvPicPr>
        <p:blipFill rotWithShape="1">
          <a:blip r:embed="rId3">
            <a:extLst>
              <a:ext uri="{28A0092B-C50C-407E-A947-70E740481C1C}">
                <a14:useLocalDpi xmlns:a14="http://schemas.microsoft.com/office/drawing/2010/main" val="0"/>
              </a:ext>
            </a:extLst>
          </a:blip>
          <a:srcRect t="19"/>
          <a:stretch/>
        </p:blipFill>
        <p:spPr>
          <a:xfrm>
            <a:off x="0" y="0"/>
            <a:ext cx="12192000" cy="6858000"/>
          </a:xfrm>
          <a:prstGeom prst="rect">
            <a:avLst/>
          </a:prstGeom>
        </p:spPr>
      </p:pic>
      <p:pic>
        <p:nvPicPr>
          <p:cNvPr id="122" name="Google Shape;122;p4"/>
          <p:cNvPicPr preferRelativeResize="0"/>
          <p:nvPr/>
        </p:nvPicPr>
        <p:blipFill rotWithShape="1">
          <a:blip r:embed="rId4">
            <a:alphaModFix/>
          </a:blip>
          <a:srcRect/>
          <a:stretch/>
        </p:blipFill>
        <p:spPr>
          <a:xfrm>
            <a:off x="8862045" y="3269782"/>
            <a:ext cx="2744340" cy="3588217"/>
          </a:xfrm>
          <a:prstGeom prst="rect">
            <a:avLst/>
          </a:prstGeom>
          <a:noFill/>
          <a:ln>
            <a:noFill/>
          </a:ln>
          <a:effectLst>
            <a:outerShdw blurRad="76200" sy="23000" kx="1200000" algn="br" rotWithShape="0">
              <a:srgbClr val="000000">
                <a:alpha val="20000"/>
              </a:srgbClr>
            </a:outerShdw>
          </a:effectLst>
        </p:spPr>
      </p:pic>
      <p:sp>
        <p:nvSpPr>
          <p:cNvPr id="2" name="任意多边形: 形状 3">
            <a:extLst>
              <a:ext uri="{FF2B5EF4-FFF2-40B4-BE49-F238E27FC236}">
                <a16:creationId xmlns:a16="http://schemas.microsoft.com/office/drawing/2014/main" id="{816461C1-BEF2-7F0A-88AD-BB7E13A313DF}"/>
              </a:ext>
            </a:extLst>
          </p:cNvPr>
          <p:cNvSpPr/>
          <p:nvPr/>
        </p:nvSpPr>
        <p:spPr>
          <a:xfrm>
            <a:off x="1428750" y="605246"/>
            <a:ext cx="8401049" cy="3598598"/>
          </a:xfrm>
          <a:custGeom>
            <a:avLst/>
            <a:gdLst>
              <a:gd name="connsiteX0" fmla="*/ 598487 w 12966297"/>
              <a:gd name="connsiteY0" fmla="*/ 603588 h 6399057"/>
              <a:gd name="connsiteX1" fmla="*/ 1045054 w 12966297"/>
              <a:gd name="connsiteY1" fmla="*/ 624854 h 6399057"/>
              <a:gd name="connsiteX2" fmla="*/ 1321501 w 12966297"/>
              <a:gd name="connsiteY2" fmla="*/ 688649 h 6399057"/>
              <a:gd name="connsiteX3" fmla="*/ 1768068 w 12966297"/>
              <a:gd name="connsiteY3" fmla="*/ 444100 h 6399057"/>
              <a:gd name="connsiteX4" fmla="*/ 1980720 w 12966297"/>
              <a:gd name="connsiteY4" fmla="*/ 40063 h 6399057"/>
              <a:gd name="connsiteX5" fmla="*/ 2416654 w 12966297"/>
              <a:gd name="connsiteY5" fmla="*/ 220816 h 6399057"/>
              <a:gd name="connsiteX6" fmla="*/ 2810059 w 12966297"/>
              <a:gd name="connsiteY6" fmla="*/ 167654 h 6399057"/>
              <a:gd name="connsiteX7" fmla="*/ 3331054 w 12966297"/>
              <a:gd name="connsiteY7" fmla="*/ 475998 h 6399057"/>
              <a:gd name="connsiteX8" fmla="*/ 3841417 w 12966297"/>
              <a:gd name="connsiteY8" fmla="*/ 125123 h 6399057"/>
              <a:gd name="connsiteX9" fmla="*/ 4043436 w 12966297"/>
              <a:gd name="connsiteY9" fmla="*/ 157021 h 6399057"/>
              <a:gd name="connsiteX10" fmla="*/ 4213557 w 12966297"/>
              <a:gd name="connsiteY10" fmla="*/ 8165 h 6399057"/>
              <a:gd name="connsiteX11" fmla="*/ 4585696 w 12966297"/>
              <a:gd name="connsiteY11" fmla="*/ 444100 h 6399057"/>
              <a:gd name="connsiteX12" fmla="*/ 5553259 w 12966297"/>
              <a:gd name="connsiteY12" fmla="*/ 901300 h 6399057"/>
              <a:gd name="connsiteX13" fmla="*/ 6435761 w 12966297"/>
              <a:gd name="connsiteY13" fmla="*/ 699281 h 6399057"/>
              <a:gd name="connsiteX14" fmla="*/ 6946124 w 12966297"/>
              <a:gd name="connsiteY14" fmla="*/ 284612 h 6399057"/>
              <a:gd name="connsiteX15" fmla="*/ 7148143 w 12966297"/>
              <a:gd name="connsiteY15" fmla="*/ 369672 h 6399057"/>
              <a:gd name="connsiteX16" fmla="*/ 7413957 w 12966297"/>
              <a:gd name="connsiteY16" fmla="*/ 337774 h 6399057"/>
              <a:gd name="connsiteX17" fmla="*/ 7807361 w 12966297"/>
              <a:gd name="connsiteY17" fmla="*/ 178286 h 6399057"/>
              <a:gd name="connsiteX18" fmla="*/ 8083808 w 12966297"/>
              <a:gd name="connsiteY18" fmla="*/ 624854 h 6399057"/>
              <a:gd name="connsiteX19" fmla="*/ 8604803 w 12966297"/>
              <a:gd name="connsiteY19" fmla="*/ 731179 h 6399057"/>
              <a:gd name="connsiteX20" fmla="*/ 8987575 w 12966297"/>
              <a:gd name="connsiteY20" fmla="*/ 146388 h 6399057"/>
              <a:gd name="connsiteX21" fmla="*/ 9487306 w 12966297"/>
              <a:gd name="connsiteY21" fmla="*/ 475998 h 6399057"/>
              <a:gd name="connsiteX22" fmla="*/ 10433603 w 12966297"/>
              <a:gd name="connsiteY22" fmla="*/ 667384 h 6399057"/>
              <a:gd name="connsiteX23" fmla="*/ 11528757 w 12966297"/>
              <a:gd name="connsiteY23" fmla="*/ 210184 h 6399057"/>
              <a:gd name="connsiteX24" fmla="*/ 11805203 w 12966297"/>
              <a:gd name="connsiteY24" fmla="*/ 699281 h 6399057"/>
              <a:gd name="connsiteX25" fmla="*/ 12836561 w 12966297"/>
              <a:gd name="connsiteY25" fmla="*/ 603588 h 6399057"/>
              <a:gd name="connsiteX26" fmla="*/ 12953520 w 12966297"/>
              <a:gd name="connsiteY26" fmla="*/ 1199012 h 6399057"/>
              <a:gd name="connsiteX27" fmla="*/ 12857827 w 12966297"/>
              <a:gd name="connsiteY27" fmla="*/ 5505198 h 6399057"/>
              <a:gd name="connsiteX28" fmla="*/ 12772766 w 12966297"/>
              <a:gd name="connsiteY28" fmla="*/ 5515830 h 6399057"/>
              <a:gd name="connsiteX29" fmla="*/ 12336831 w 12966297"/>
              <a:gd name="connsiteY29" fmla="*/ 5643421 h 6399057"/>
              <a:gd name="connsiteX30" fmla="*/ 11858366 w 12966297"/>
              <a:gd name="connsiteY30" fmla="*/ 6334537 h 6399057"/>
              <a:gd name="connsiteX31" fmla="*/ 11730775 w 12966297"/>
              <a:gd name="connsiteY31" fmla="*/ 6345170 h 6399057"/>
              <a:gd name="connsiteX32" fmla="*/ 11231045 w 12966297"/>
              <a:gd name="connsiteY32" fmla="*/ 6121886 h 6399057"/>
              <a:gd name="connsiteX33" fmla="*/ 10752580 w 12966297"/>
              <a:gd name="connsiteY33" fmla="*/ 6196314 h 6399057"/>
              <a:gd name="connsiteX34" fmla="*/ 10550561 w 12966297"/>
              <a:gd name="connsiteY34" fmla="*/ 5983663 h 6399057"/>
              <a:gd name="connsiteX35" fmla="*/ 9880710 w 12966297"/>
              <a:gd name="connsiteY35" fmla="*/ 5824174 h 6399057"/>
              <a:gd name="connsiteX36" fmla="*/ 9423510 w 12966297"/>
              <a:gd name="connsiteY36" fmla="*/ 6217579 h 6399057"/>
              <a:gd name="connsiteX37" fmla="*/ 9147064 w 12966297"/>
              <a:gd name="connsiteY37" fmla="*/ 6217579 h 6399057"/>
              <a:gd name="connsiteX38" fmla="*/ 8838720 w 12966297"/>
              <a:gd name="connsiteY38" fmla="*/ 6355802 h 6399057"/>
              <a:gd name="connsiteX39" fmla="*/ 8094440 w 12966297"/>
              <a:gd name="connsiteY39" fmla="*/ 5600891 h 6399057"/>
              <a:gd name="connsiteX40" fmla="*/ 6765371 w 12966297"/>
              <a:gd name="connsiteY40" fmla="*/ 5218119 h 6399057"/>
              <a:gd name="connsiteX41" fmla="*/ 5670217 w 12966297"/>
              <a:gd name="connsiteY41" fmla="*/ 5643421 h 6399057"/>
              <a:gd name="connsiteX42" fmla="*/ 5287445 w 12966297"/>
              <a:gd name="connsiteY42" fmla="*/ 6015561 h 6399057"/>
              <a:gd name="connsiteX43" fmla="*/ 4904673 w 12966297"/>
              <a:gd name="connsiteY43" fmla="*/ 5887970 h 6399057"/>
              <a:gd name="connsiteX44" fmla="*/ 4107231 w 12966297"/>
              <a:gd name="connsiteY44" fmla="*/ 6185681 h 6399057"/>
              <a:gd name="connsiteX45" fmla="*/ 4022171 w 12966297"/>
              <a:gd name="connsiteY45" fmla="*/ 5813542 h 6399057"/>
              <a:gd name="connsiteX46" fmla="*/ 3384217 w 12966297"/>
              <a:gd name="connsiteY46" fmla="*/ 5441402 h 6399057"/>
              <a:gd name="connsiteX47" fmla="*/ 2778161 w 12966297"/>
              <a:gd name="connsiteY47" fmla="*/ 5707216 h 6399057"/>
              <a:gd name="connsiteX48" fmla="*/ 2597408 w 12966297"/>
              <a:gd name="connsiteY48" fmla="*/ 6196314 h 6399057"/>
              <a:gd name="connsiteX49" fmla="*/ 2363492 w 12966297"/>
              <a:gd name="connsiteY49" fmla="*/ 5994295 h 6399057"/>
              <a:gd name="connsiteX50" fmla="*/ 1470357 w 12966297"/>
              <a:gd name="connsiteY50" fmla="*/ 5590258 h 6399057"/>
              <a:gd name="connsiteX51" fmla="*/ 460264 w 12966297"/>
              <a:gd name="connsiteY51" fmla="*/ 5558361 h 6399057"/>
              <a:gd name="connsiteX52" fmla="*/ 130654 w 12966297"/>
              <a:gd name="connsiteY52" fmla="*/ 5228751 h 6399057"/>
              <a:gd name="connsiteX53" fmla="*/ 24329 w 12966297"/>
              <a:gd name="connsiteY53" fmla="*/ 412202 h 6399057"/>
              <a:gd name="connsiteX54" fmla="*/ 598487 w 12966297"/>
              <a:gd name="connsiteY54" fmla="*/ 603588 h 6399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12966297" h="6399057">
                <a:moveTo>
                  <a:pt x="598487" y="603588"/>
                </a:moveTo>
                <a:cubicBezTo>
                  <a:pt x="768608" y="639030"/>
                  <a:pt x="924552" y="610677"/>
                  <a:pt x="1045054" y="624854"/>
                </a:cubicBezTo>
                <a:cubicBezTo>
                  <a:pt x="1165556" y="639031"/>
                  <a:pt x="1200999" y="718775"/>
                  <a:pt x="1321501" y="688649"/>
                </a:cubicBezTo>
                <a:cubicBezTo>
                  <a:pt x="1442003" y="658523"/>
                  <a:pt x="1658198" y="552198"/>
                  <a:pt x="1768068" y="444100"/>
                </a:cubicBezTo>
                <a:cubicBezTo>
                  <a:pt x="1877938" y="336002"/>
                  <a:pt x="1872622" y="77277"/>
                  <a:pt x="1980720" y="40063"/>
                </a:cubicBezTo>
                <a:cubicBezTo>
                  <a:pt x="2088818" y="2849"/>
                  <a:pt x="2278431" y="199551"/>
                  <a:pt x="2416654" y="220816"/>
                </a:cubicBezTo>
                <a:cubicBezTo>
                  <a:pt x="2554877" y="242081"/>
                  <a:pt x="2657659" y="125124"/>
                  <a:pt x="2810059" y="167654"/>
                </a:cubicBezTo>
                <a:cubicBezTo>
                  <a:pt x="2962459" y="210184"/>
                  <a:pt x="3159161" y="483086"/>
                  <a:pt x="3331054" y="475998"/>
                </a:cubicBezTo>
                <a:cubicBezTo>
                  <a:pt x="3502947" y="468909"/>
                  <a:pt x="3722687" y="178286"/>
                  <a:pt x="3841417" y="125123"/>
                </a:cubicBezTo>
                <a:cubicBezTo>
                  <a:pt x="3960147" y="71960"/>
                  <a:pt x="3981413" y="176514"/>
                  <a:pt x="4043436" y="157021"/>
                </a:cubicBezTo>
                <a:cubicBezTo>
                  <a:pt x="4105459" y="137528"/>
                  <a:pt x="4123180" y="-39681"/>
                  <a:pt x="4213557" y="8165"/>
                </a:cubicBezTo>
                <a:cubicBezTo>
                  <a:pt x="4303934" y="56011"/>
                  <a:pt x="4362412" y="295244"/>
                  <a:pt x="4585696" y="444100"/>
                </a:cubicBezTo>
                <a:cubicBezTo>
                  <a:pt x="4808980" y="592956"/>
                  <a:pt x="5244915" y="858770"/>
                  <a:pt x="5553259" y="901300"/>
                </a:cubicBezTo>
                <a:cubicBezTo>
                  <a:pt x="5861603" y="943830"/>
                  <a:pt x="6203617" y="802062"/>
                  <a:pt x="6435761" y="699281"/>
                </a:cubicBezTo>
                <a:cubicBezTo>
                  <a:pt x="6667905" y="596500"/>
                  <a:pt x="6827394" y="339547"/>
                  <a:pt x="6946124" y="284612"/>
                </a:cubicBezTo>
                <a:cubicBezTo>
                  <a:pt x="7064854" y="229677"/>
                  <a:pt x="7070171" y="360812"/>
                  <a:pt x="7148143" y="369672"/>
                </a:cubicBezTo>
                <a:cubicBezTo>
                  <a:pt x="7226115" y="378532"/>
                  <a:pt x="7304087" y="369672"/>
                  <a:pt x="7413957" y="337774"/>
                </a:cubicBezTo>
                <a:cubicBezTo>
                  <a:pt x="7523827" y="305876"/>
                  <a:pt x="7695719" y="130439"/>
                  <a:pt x="7807361" y="178286"/>
                </a:cubicBezTo>
                <a:cubicBezTo>
                  <a:pt x="7919003" y="226133"/>
                  <a:pt x="7950901" y="532705"/>
                  <a:pt x="8083808" y="624854"/>
                </a:cubicBezTo>
                <a:cubicBezTo>
                  <a:pt x="8216715" y="717003"/>
                  <a:pt x="8454175" y="810923"/>
                  <a:pt x="8604803" y="731179"/>
                </a:cubicBezTo>
                <a:cubicBezTo>
                  <a:pt x="8755431" y="651435"/>
                  <a:pt x="8840491" y="188918"/>
                  <a:pt x="8987575" y="146388"/>
                </a:cubicBezTo>
                <a:cubicBezTo>
                  <a:pt x="9134659" y="103858"/>
                  <a:pt x="9246301" y="389165"/>
                  <a:pt x="9487306" y="475998"/>
                </a:cubicBezTo>
                <a:cubicBezTo>
                  <a:pt x="9728311" y="562831"/>
                  <a:pt x="10093361" y="711686"/>
                  <a:pt x="10433603" y="667384"/>
                </a:cubicBezTo>
                <a:cubicBezTo>
                  <a:pt x="10773845" y="623082"/>
                  <a:pt x="11300157" y="204868"/>
                  <a:pt x="11528757" y="210184"/>
                </a:cubicBezTo>
                <a:cubicBezTo>
                  <a:pt x="11757357" y="215500"/>
                  <a:pt x="11587236" y="633714"/>
                  <a:pt x="11805203" y="699281"/>
                </a:cubicBezTo>
                <a:cubicBezTo>
                  <a:pt x="12023170" y="764848"/>
                  <a:pt x="12645175" y="520299"/>
                  <a:pt x="12836561" y="603588"/>
                </a:cubicBezTo>
                <a:cubicBezTo>
                  <a:pt x="13027947" y="686877"/>
                  <a:pt x="12949976" y="382077"/>
                  <a:pt x="12953520" y="1199012"/>
                </a:cubicBezTo>
                <a:cubicBezTo>
                  <a:pt x="12957064" y="2015947"/>
                  <a:pt x="12887953" y="4785728"/>
                  <a:pt x="12857827" y="5505198"/>
                </a:cubicBezTo>
                <a:cubicBezTo>
                  <a:pt x="12827701" y="6224668"/>
                  <a:pt x="12859599" y="5492793"/>
                  <a:pt x="12772766" y="5515830"/>
                </a:cubicBezTo>
                <a:cubicBezTo>
                  <a:pt x="12685933" y="5538867"/>
                  <a:pt x="12489231" y="5506970"/>
                  <a:pt x="12336831" y="5643421"/>
                </a:cubicBezTo>
                <a:cubicBezTo>
                  <a:pt x="12184431" y="5779872"/>
                  <a:pt x="11959375" y="6217579"/>
                  <a:pt x="11858366" y="6334537"/>
                </a:cubicBezTo>
                <a:cubicBezTo>
                  <a:pt x="11757357" y="6451495"/>
                  <a:pt x="11835329" y="6380612"/>
                  <a:pt x="11730775" y="6345170"/>
                </a:cubicBezTo>
                <a:cubicBezTo>
                  <a:pt x="11626222" y="6309728"/>
                  <a:pt x="11394078" y="6146695"/>
                  <a:pt x="11231045" y="6121886"/>
                </a:cubicBezTo>
                <a:cubicBezTo>
                  <a:pt x="11068013" y="6097077"/>
                  <a:pt x="10865994" y="6219351"/>
                  <a:pt x="10752580" y="6196314"/>
                </a:cubicBezTo>
                <a:cubicBezTo>
                  <a:pt x="10639166" y="6173277"/>
                  <a:pt x="10695873" y="6045686"/>
                  <a:pt x="10550561" y="5983663"/>
                </a:cubicBezTo>
                <a:cubicBezTo>
                  <a:pt x="10405249" y="5921640"/>
                  <a:pt x="10068552" y="5785188"/>
                  <a:pt x="9880710" y="5824174"/>
                </a:cubicBezTo>
                <a:cubicBezTo>
                  <a:pt x="9692868" y="5863160"/>
                  <a:pt x="9545784" y="6152012"/>
                  <a:pt x="9423510" y="6217579"/>
                </a:cubicBezTo>
                <a:cubicBezTo>
                  <a:pt x="9301236" y="6283146"/>
                  <a:pt x="9244529" y="6194542"/>
                  <a:pt x="9147064" y="6217579"/>
                </a:cubicBezTo>
                <a:cubicBezTo>
                  <a:pt x="9049599" y="6240616"/>
                  <a:pt x="9014157" y="6458583"/>
                  <a:pt x="8838720" y="6355802"/>
                </a:cubicBezTo>
                <a:cubicBezTo>
                  <a:pt x="8663283" y="6253021"/>
                  <a:pt x="8439998" y="5790505"/>
                  <a:pt x="8094440" y="5600891"/>
                </a:cubicBezTo>
                <a:cubicBezTo>
                  <a:pt x="7748882" y="5411277"/>
                  <a:pt x="7169408" y="5211031"/>
                  <a:pt x="6765371" y="5218119"/>
                </a:cubicBezTo>
                <a:cubicBezTo>
                  <a:pt x="6361334" y="5225207"/>
                  <a:pt x="5916538" y="5510514"/>
                  <a:pt x="5670217" y="5643421"/>
                </a:cubicBezTo>
                <a:cubicBezTo>
                  <a:pt x="5423896" y="5776328"/>
                  <a:pt x="5415036" y="5974803"/>
                  <a:pt x="5287445" y="6015561"/>
                </a:cubicBezTo>
                <a:cubicBezTo>
                  <a:pt x="5159854" y="6056319"/>
                  <a:pt x="5101375" y="5859617"/>
                  <a:pt x="4904673" y="5887970"/>
                </a:cubicBezTo>
                <a:cubicBezTo>
                  <a:pt x="4707971" y="5916323"/>
                  <a:pt x="4254315" y="6198086"/>
                  <a:pt x="4107231" y="6185681"/>
                </a:cubicBezTo>
                <a:cubicBezTo>
                  <a:pt x="3960147" y="6173276"/>
                  <a:pt x="4142673" y="5937589"/>
                  <a:pt x="4022171" y="5813542"/>
                </a:cubicBezTo>
                <a:cubicBezTo>
                  <a:pt x="3901669" y="5689496"/>
                  <a:pt x="3591552" y="5459123"/>
                  <a:pt x="3384217" y="5441402"/>
                </a:cubicBezTo>
                <a:cubicBezTo>
                  <a:pt x="3176882" y="5423681"/>
                  <a:pt x="2909296" y="5581397"/>
                  <a:pt x="2778161" y="5707216"/>
                </a:cubicBezTo>
                <a:cubicBezTo>
                  <a:pt x="2647026" y="5833035"/>
                  <a:pt x="2666519" y="6148468"/>
                  <a:pt x="2597408" y="6196314"/>
                </a:cubicBezTo>
                <a:cubicBezTo>
                  <a:pt x="2528297" y="6244160"/>
                  <a:pt x="2551334" y="6095304"/>
                  <a:pt x="2363492" y="5994295"/>
                </a:cubicBezTo>
                <a:cubicBezTo>
                  <a:pt x="2175650" y="5893286"/>
                  <a:pt x="1787562" y="5662914"/>
                  <a:pt x="1470357" y="5590258"/>
                </a:cubicBezTo>
                <a:cubicBezTo>
                  <a:pt x="1153152" y="5517602"/>
                  <a:pt x="683548" y="5618612"/>
                  <a:pt x="460264" y="5558361"/>
                </a:cubicBezTo>
                <a:cubicBezTo>
                  <a:pt x="236980" y="5498110"/>
                  <a:pt x="203310" y="6086444"/>
                  <a:pt x="130654" y="5228751"/>
                </a:cubicBezTo>
                <a:cubicBezTo>
                  <a:pt x="57998" y="4371058"/>
                  <a:pt x="-48327" y="1184834"/>
                  <a:pt x="24329" y="412202"/>
                </a:cubicBezTo>
                <a:cubicBezTo>
                  <a:pt x="96985" y="-360430"/>
                  <a:pt x="428366" y="568146"/>
                  <a:pt x="598487" y="603588"/>
                </a:cubicBezTo>
                <a:close/>
              </a:path>
            </a:pathLst>
          </a:cu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B0604020202020204" charset="-122"/>
              <a:cs typeface="+mn-cs"/>
            </a:endParaRPr>
          </a:p>
        </p:txBody>
      </p:sp>
      <p:sp>
        <p:nvSpPr>
          <p:cNvPr id="3" name="TextBox 2">
            <a:extLst>
              <a:ext uri="{FF2B5EF4-FFF2-40B4-BE49-F238E27FC236}">
                <a16:creationId xmlns:a16="http://schemas.microsoft.com/office/drawing/2014/main" id="{125373F3-9AD6-FBCB-04FB-A68DF9358E54}"/>
              </a:ext>
            </a:extLst>
          </p:cNvPr>
          <p:cNvSpPr txBox="1"/>
          <p:nvPr/>
        </p:nvSpPr>
        <p:spPr>
          <a:xfrm>
            <a:off x="1879636" y="1516443"/>
            <a:ext cx="7740614" cy="1446550"/>
          </a:xfrm>
          <a:prstGeom prst="rect">
            <a:avLst/>
          </a:prstGeom>
          <a:noFill/>
        </p:spPr>
        <p:txBody>
          <a:bodyPr wrap="square" rtlCol="0">
            <a:spAutoFit/>
          </a:bodyPr>
          <a:lstStyle/>
          <a:p>
            <a:pPr lvl="0" algn="ctr"/>
            <a:r>
              <a:rPr lang="en-US" sz="4400" b="1">
                <a:solidFill>
                  <a:prstClr val="black"/>
                </a:solidFill>
                <a:latin typeface="Cambria" panose="02040503050406030204" pitchFamily="18" charset="0"/>
                <a:ea typeface="Cambria" panose="02040503050406030204" pitchFamily="18" charset="0"/>
              </a:rPr>
              <a:t>Hoạt động 1: Khám phá vì sao phải quý trọng đồng tiền </a:t>
            </a:r>
            <a:endPar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4" name="Picture 3" descr="A bag of money and coins&#10;&#10;Description automatically generated">
            <a:extLst>
              <a:ext uri="{FF2B5EF4-FFF2-40B4-BE49-F238E27FC236}">
                <a16:creationId xmlns:a16="http://schemas.microsoft.com/office/drawing/2014/main" id="{686810CB-A3F8-141F-3854-271F765E1B7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3508192"/>
            <a:ext cx="3657607" cy="3657607"/>
          </a:xfrm>
          <a:prstGeom prst="rect">
            <a:avLst/>
          </a:prstGeom>
        </p:spPr>
      </p:pic>
    </p:spTree>
    <p:extLst>
      <p:ext uri="{BB962C8B-B14F-4D97-AF65-F5344CB8AC3E}">
        <p14:creationId xmlns:p14="http://schemas.microsoft.com/office/powerpoint/2010/main" val="56061816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a:extLst>
              <a:ext uri="{FF2B5EF4-FFF2-40B4-BE49-F238E27FC236}">
                <a16:creationId xmlns:a16="http://schemas.microsoft.com/office/drawing/2014/main" id="{D9825902-4039-4DA5-5FA4-68F90BE735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60CA445E-1084-10F2-C302-594FE9B1019E}"/>
              </a:ext>
            </a:extLst>
          </p:cNvPr>
          <p:cNvSpPr/>
          <p:nvPr/>
        </p:nvSpPr>
        <p:spPr>
          <a:xfrm>
            <a:off x="266700" y="137160"/>
            <a:ext cx="11658600" cy="6583680"/>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Rounded Corners 13">
            <a:extLst>
              <a:ext uri="{FF2B5EF4-FFF2-40B4-BE49-F238E27FC236}">
                <a16:creationId xmlns:a16="http://schemas.microsoft.com/office/drawing/2014/main" id="{630A500C-B884-4A07-E912-1232931B4E88}"/>
              </a:ext>
            </a:extLst>
          </p:cNvPr>
          <p:cNvSpPr/>
          <p:nvPr/>
        </p:nvSpPr>
        <p:spPr>
          <a:xfrm>
            <a:off x="2208670" y="136860"/>
            <a:ext cx="7430630" cy="710865"/>
          </a:xfrm>
          <a:prstGeom prst="roundRect">
            <a:avLst>
              <a:gd name="adj" fmla="val 12736"/>
            </a:avLst>
          </a:prstGeom>
          <a:solidFill>
            <a:schemeClr val="accent6">
              <a:lumMod val="20000"/>
              <a:lumOff val="80000"/>
              <a:alpha val="95294"/>
            </a:schemeClr>
          </a:solidFill>
          <a:ln w="76200">
            <a:solidFill>
              <a:srgbClr val="00CC00"/>
            </a:solidFill>
            <a:prstDash val="dash"/>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err="1">
                <a:solidFill>
                  <a:prstClr val="black"/>
                </a:solidFill>
                <a:latin typeface="Calibri" panose="020F0502020204030204" pitchFamily="34" charset="0"/>
                <a:ea typeface="Calibri" panose="020F0502020204030204" pitchFamily="34" charset="0"/>
                <a:cs typeface="Calibri" panose="020F0502020204030204" pitchFamily="34" charset="0"/>
              </a:rPr>
              <a:t>Đọc</a:t>
            </a:r>
            <a:r>
              <a:rPr lang="en-US" sz="4000" b="1"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ea typeface="Calibri" panose="020F0502020204030204" pitchFamily="34" charset="0"/>
                <a:cs typeface="Calibri" panose="020F0502020204030204" pitchFamily="34" charset="0"/>
              </a:rPr>
              <a:t>câu</a:t>
            </a:r>
            <a:r>
              <a:rPr lang="en-US" sz="4000" b="1"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ea typeface="Calibri" panose="020F0502020204030204" pitchFamily="34" charset="0"/>
                <a:cs typeface="Calibri" panose="020F0502020204030204" pitchFamily="34" charset="0"/>
              </a:rPr>
              <a:t>chuyện</a:t>
            </a:r>
            <a:r>
              <a:rPr lang="en-US" sz="4000" b="1"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ea typeface="Calibri" panose="020F0502020204030204" pitchFamily="34" charset="0"/>
                <a:cs typeface="Calibri" panose="020F0502020204030204" pitchFamily="34" charset="0"/>
              </a:rPr>
              <a:t>và</a:t>
            </a:r>
            <a:r>
              <a:rPr lang="en-US" sz="4000" b="1"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ea typeface="Calibri" panose="020F0502020204030204" pitchFamily="34" charset="0"/>
                <a:cs typeface="Calibri" panose="020F0502020204030204" pitchFamily="34" charset="0"/>
              </a:rPr>
              <a:t>trả</a:t>
            </a:r>
            <a:r>
              <a:rPr lang="en-US" sz="4000" b="1"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ea typeface="Calibri" panose="020F0502020204030204" pitchFamily="34" charset="0"/>
                <a:cs typeface="Calibri" panose="020F0502020204030204" pitchFamily="34" charset="0"/>
              </a:rPr>
              <a:t>lời</a:t>
            </a:r>
            <a:r>
              <a:rPr lang="en-US" sz="4000" b="1"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ea typeface="Calibri" panose="020F0502020204030204" pitchFamily="34" charset="0"/>
                <a:cs typeface="Calibri" panose="020F0502020204030204" pitchFamily="34" charset="0"/>
              </a:rPr>
              <a:t>câu</a:t>
            </a:r>
            <a:r>
              <a:rPr lang="en-US" sz="4000" b="1"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ea typeface="Calibri" panose="020F0502020204030204" pitchFamily="34" charset="0"/>
                <a:cs typeface="Calibri" panose="020F0502020204030204" pitchFamily="34" charset="0"/>
              </a:rPr>
              <a:t>hỏi</a:t>
            </a:r>
            <a:endPar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2" name="TextBox 1">
            <a:extLst>
              <a:ext uri="{FF2B5EF4-FFF2-40B4-BE49-F238E27FC236}">
                <a16:creationId xmlns:a16="http://schemas.microsoft.com/office/drawing/2014/main" id="{80338899-017B-52BE-089B-C74559813A74}"/>
              </a:ext>
            </a:extLst>
          </p:cNvPr>
          <p:cNvSpPr txBox="1"/>
          <p:nvPr/>
        </p:nvSpPr>
        <p:spPr>
          <a:xfrm>
            <a:off x="552450" y="1028700"/>
            <a:ext cx="11001375" cy="5324535"/>
          </a:xfrm>
          <a:prstGeom prst="rect">
            <a:avLst/>
          </a:prstGeom>
          <a:noFill/>
        </p:spPr>
        <p:txBody>
          <a:bodyPr wrap="square" rtlCol="0">
            <a:spAutoFit/>
          </a:bodyPr>
          <a:lstStyle/>
          <a:p>
            <a:pPr algn="ctr" latinLnBrk="0"/>
            <a:r>
              <a:rPr lang="vi-VN" sz="3200" b="1" i="0" dirty="0">
                <a:solidFill>
                  <a:srgbClr val="000000"/>
                </a:solidFill>
                <a:effectLst/>
                <a:latin typeface="Calibri" panose="020F0502020204030204" pitchFamily="34" charset="0"/>
                <a:cs typeface="Calibri" panose="020F0502020204030204" pitchFamily="34" charset="0"/>
              </a:rPr>
              <a:t>Hũ bạc của người cha</a:t>
            </a:r>
          </a:p>
          <a:p>
            <a:pPr algn="just" latinLnBrk="0"/>
            <a:r>
              <a:rPr lang="en-US" b="0" i="0" dirty="0">
                <a:solidFill>
                  <a:srgbClr val="000000"/>
                </a:solidFill>
                <a:effectLst/>
                <a:latin typeface="Calibri" panose="020F0502020204030204" pitchFamily="34" charset="0"/>
                <a:cs typeface="Calibri" panose="020F0502020204030204" pitchFamily="34" charset="0"/>
              </a:rPr>
              <a:t>   </a:t>
            </a:r>
            <a:r>
              <a:rPr lang="vi-VN" sz="2200" b="0" i="0" dirty="0">
                <a:solidFill>
                  <a:srgbClr val="000000"/>
                </a:solidFill>
                <a:effectLst/>
                <a:latin typeface="Calibri" panose="020F0502020204030204" pitchFamily="34" charset="0"/>
                <a:cs typeface="Calibri" panose="020F0502020204030204" pitchFamily="34" charset="0"/>
              </a:rPr>
              <a:t>Ngày xưa, có một người nông dân rất siêng năng. Về già, ông để dành được một hũ bạc. Tuy vậy, ông rất buồn vì người con trai của ông rất lười biếng. Một hôm, ông bảo con: “Cha muốn trước khi nhắm mắt thấy con kiếm nổi bát cơm. Con hãy đi làm và mang tiền về đây”.</a:t>
            </a:r>
          </a:p>
          <a:p>
            <a:pPr algn="just" latinLnBrk="0"/>
            <a:r>
              <a:rPr lang="en-US" sz="2200" b="0" i="0" dirty="0">
                <a:solidFill>
                  <a:srgbClr val="000000"/>
                </a:solidFill>
                <a:effectLst/>
                <a:latin typeface="Calibri" panose="020F0502020204030204" pitchFamily="34" charset="0"/>
                <a:cs typeface="Calibri" panose="020F0502020204030204" pitchFamily="34" charset="0"/>
              </a:rPr>
              <a:t>   </a:t>
            </a:r>
            <a:r>
              <a:rPr lang="vi-VN" sz="2200" b="0" i="0" dirty="0">
                <a:solidFill>
                  <a:srgbClr val="000000"/>
                </a:solidFill>
                <a:effectLst/>
                <a:latin typeface="Calibri" panose="020F0502020204030204" pitchFamily="34" charset="0"/>
                <a:cs typeface="Calibri" panose="020F0502020204030204" pitchFamily="34" charset="0"/>
              </a:rPr>
              <a:t>Bà mẹ sợ con vất vả, liền dúi cho một ít tiền. Người con cầm tiền đi chơi mấy hôm, khi chỉ còn vài đồng mới trở về đưa cho cha. Người cha vứt nắm tiền xuống ao. Thấy con vẫn thản nhiên, ông nghiêm giọng: “Đây không phải tiền con làm ra”</a:t>
            </a:r>
          </a:p>
          <a:p>
            <a:pPr algn="just" latinLnBrk="0"/>
            <a:r>
              <a:rPr lang="en-US" sz="2200" b="0" i="0" dirty="0">
                <a:solidFill>
                  <a:srgbClr val="000000"/>
                </a:solidFill>
                <a:effectLst/>
                <a:latin typeface="Calibri" panose="020F0502020204030204" pitchFamily="34" charset="0"/>
                <a:cs typeface="Calibri" panose="020F0502020204030204" pitchFamily="34" charset="0"/>
              </a:rPr>
              <a:t>   </a:t>
            </a:r>
            <a:r>
              <a:rPr lang="vi-VN" sz="2200" b="0" i="0" dirty="0">
                <a:solidFill>
                  <a:srgbClr val="000000"/>
                </a:solidFill>
                <a:effectLst/>
                <a:latin typeface="Calibri" panose="020F0502020204030204" pitchFamily="34" charset="0"/>
                <a:cs typeface="Calibri" panose="020F0502020204030204" pitchFamily="34" charset="0"/>
              </a:rPr>
              <a:t>Người con lại ra đi. Bà mẹ chỉ dám cho ít tiền ăn đi đường. Ăn hết tiền, anh ta đành tìm vào một làng xin xay thóc thuê. Xay một thúng thóc được trả công hai bát gạo, anh chỉ dám ăn một bát. Suốt ba tháng dành được chín mươi bát gạo, anh bán lấy tiền.</a:t>
            </a:r>
          </a:p>
          <a:p>
            <a:pPr algn="just" latinLnBrk="0"/>
            <a:r>
              <a:rPr lang="en-US" sz="2200" b="0" i="0" dirty="0">
                <a:solidFill>
                  <a:srgbClr val="000000"/>
                </a:solidFill>
                <a:effectLst/>
                <a:latin typeface="Calibri" panose="020F0502020204030204" pitchFamily="34" charset="0"/>
                <a:cs typeface="Calibri" panose="020F0502020204030204" pitchFamily="34" charset="0"/>
              </a:rPr>
              <a:t>   </a:t>
            </a:r>
            <a:r>
              <a:rPr lang="vi-VN" sz="2200" b="0" i="0" dirty="0">
                <a:solidFill>
                  <a:srgbClr val="000000"/>
                </a:solidFill>
                <a:effectLst/>
                <a:latin typeface="Calibri" panose="020F0502020204030204" pitchFamily="34" charset="0"/>
                <a:cs typeface="Calibri" panose="020F0502020204030204" pitchFamily="34" charset="0"/>
              </a:rPr>
              <a:t>Hôm đó, ông lão đang ngồi sưởi lửa thì con đem tiền về. Ông liền ném mấy đồng vào bếp lửa. Bất chấp lửa nóng, người con vội đưa tay vào bếp lấy tiền ra. Ông lão cười chảy nước mắt: “Bây giờ cha tin tiền đó chính tay con làm ra. Có làm lụng vất vả, người ta mới biết quý trọng đồng tiền.”</a:t>
            </a:r>
          </a:p>
          <a:p>
            <a:pPr algn="r" latinLnBrk="0"/>
            <a:r>
              <a:rPr lang="vi-VN" sz="2200" b="0" i="0" dirty="0">
                <a:solidFill>
                  <a:srgbClr val="000000"/>
                </a:solidFill>
                <a:effectLst/>
                <a:latin typeface="Calibri" panose="020F0502020204030204" pitchFamily="34" charset="0"/>
                <a:cs typeface="Calibri" panose="020F0502020204030204" pitchFamily="34" charset="0"/>
              </a:rPr>
              <a:t>(Theo Truyện cổ tích Chăm, Tiếng Việt 3, tập 1, NXB Giáo dục Việt Nam, 2020)</a:t>
            </a:r>
          </a:p>
        </p:txBody>
      </p:sp>
    </p:spTree>
    <p:extLst>
      <p:ext uri="{BB962C8B-B14F-4D97-AF65-F5344CB8AC3E}">
        <p14:creationId xmlns:p14="http://schemas.microsoft.com/office/powerpoint/2010/main" val="121507280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a:extLst>
              <a:ext uri="{FF2B5EF4-FFF2-40B4-BE49-F238E27FC236}">
                <a16:creationId xmlns:a16="http://schemas.microsoft.com/office/drawing/2014/main" id="{D9825902-4039-4DA5-5FA4-68F90BE735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8" name="Group 7">
            <a:extLst>
              <a:ext uri="{FF2B5EF4-FFF2-40B4-BE49-F238E27FC236}">
                <a16:creationId xmlns:a16="http://schemas.microsoft.com/office/drawing/2014/main" id="{3B003D23-876B-32C0-CEE0-A6EC6E7DD945}"/>
              </a:ext>
            </a:extLst>
          </p:cNvPr>
          <p:cNvGrpSpPr/>
          <p:nvPr/>
        </p:nvGrpSpPr>
        <p:grpSpPr>
          <a:xfrm>
            <a:off x="-182880" y="-455040"/>
            <a:ext cx="5166360" cy="4701540"/>
            <a:chOff x="0" y="-274320"/>
            <a:chExt cx="5166360" cy="4701540"/>
          </a:xfrm>
        </p:grpSpPr>
        <p:pic>
          <p:nvPicPr>
            <p:cNvPr id="5" name="Picture 4" descr="A red and white sign with lights&#10;&#10;Description automatically generated">
              <a:extLst>
                <a:ext uri="{FF2B5EF4-FFF2-40B4-BE49-F238E27FC236}">
                  <a16:creationId xmlns:a16="http://schemas.microsoft.com/office/drawing/2014/main" id="{F799EADA-3FE2-837A-6671-ADFFE65AC1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74320"/>
              <a:ext cx="5166360" cy="4701540"/>
            </a:xfrm>
            <a:prstGeom prst="rect">
              <a:avLst/>
            </a:prstGeom>
          </p:spPr>
        </p:pic>
        <p:sp>
          <p:nvSpPr>
            <p:cNvPr id="7" name="TextBox 6">
              <a:extLst>
                <a:ext uri="{FF2B5EF4-FFF2-40B4-BE49-F238E27FC236}">
                  <a16:creationId xmlns:a16="http://schemas.microsoft.com/office/drawing/2014/main" id="{61BEA2A0-23CD-0436-B1E0-01D4C32755C2}"/>
                </a:ext>
              </a:extLst>
            </p:cNvPr>
            <p:cNvSpPr txBox="1"/>
            <p:nvPr/>
          </p:nvSpPr>
          <p:spPr>
            <a:xfrm>
              <a:off x="1173480" y="1291620"/>
              <a:ext cx="2762250"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solidFill>
                      <a:srgbClr val="002060"/>
                    </a:solidFill>
                  </a:ln>
                  <a:solidFill>
                    <a:srgbClr val="00FF00"/>
                  </a:solidFill>
                  <a:effectLst/>
                  <a:uLnTx/>
                  <a:uFillTx/>
                </a:rPr>
                <a:t>Trả</a:t>
              </a:r>
              <a:r>
                <a:rPr kumimoji="0" lang="en-US" sz="4800" b="1" i="0" u="none" strike="noStrike" kern="1200" cap="none" spc="0" normalizeH="0" baseline="0" noProof="0" dirty="0">
                  <a:ln>
                    <a:solidFill>
                      <a:srgbClr val="002060"/>
                    </a:solidFill>
                  </a:ln>
                  <a:solidFill>
                    <a:srgbClr val="00FF00"/>
                  </a:solidFill>
                  <a:effectLst/>
                  <a:uLnTx/>
                  <a:uFillTx/>
                </a:rPr>
                <a:t> </a:t>
              </a:r>
              <a:r>
                <a:rPr kumimoji="0" lang="en-US" sz="4800" b="1" i="0" u="none" strike="noStrike" kern="1200" cap="none" spc="0" normalizeH="0" baseline="0" noProof="0" dirty="0" err="1">
                  <a:ln>
                    <a:solidFill>
                      <a:srgbClr val="002060"/>
                    </a:solidFill>
                  </a:ln>
                  <a:solidFill>
                    <a:srgbClr val="00FF00"/>
                  </a:solidFill>
                  <a:effectLst/>
                  <a:uLnTx/>
                  <a:uFillTx/>
                </a:rPr>
                <a:t>lời</a:t>
              </a:r>
              <a:r>
                <a:rPr kumimoji="0" lang="en-US" sz="4800" b="1" i="0" u="none" strike="noStrike" kern="1200" cap="none" spc="0" normalizeH="0" baseline="0" noProof="0" dirty="0">
                  <a:ln>
                    <a:solidFill>
                      <a:srgbClr val="002060"/>
                    </a:solidFill>
                  </a:ln>
                  <a:solidFill>
                    <a:srgbClr val="00FF00"/>
                  </a:solidFill>
                  <a:effectLst/>
                  <a:uLnTx/>
                  <a:uFillTx/>
                </a:rPr>
                <a:t> </a:t>
              </a:r>
              <a:r>
                <a:rPr kumimoji="0" lang="en-US" sz="4800" b="1" i="0" u="none" strike="noStrike" kern="1200" cap="none" spc="0" normalizeH="0" baseline="0" noProof="0" dirty="0" err="1">
                  <a:ln>
                    <a:solidFill>
                      <a:srgbClr val="002060"/>
                    </a:solidFill>
                  </a:ln>
                  <a:solidFill>
                    <a:srgbClr val="00FF00"/>
                  </a:solidFill>
                  <a:effectLst/>
                  <a:uLnTx/>
                  <a:uFillTx/>
                </a:rPr>
                <a:t>câu</a:t>
              </a:r>
              <a:r>
                <a:rPr kumimoji="0" lang="en-US" sz="4800" b="1" i="0" u="none" strike="noStrike" kern="1200" cap="none" spc="0" normalizeH="0" baseline="0" noProof="0" dirty="0">
                  <a:ln>
                    <a:solidFill>
                      <a:srgbClr val="002060"/>
                    </a:solidFill>
                  </a:ln>
                  <a:solidFill>
                    <a:srgbClr val="00FF00"/>
                  </a:solidFill>
                  <a:effectLst/>
                  <a:uLnTx/>
                  <a:uFillTx/>
                </a:rPr>
                <a:t> </a:t>
              </a:r>
              <a:r>
                <a:rPr kumimoji="0" lang="en-US" sz="4800" b="1" i="0" u="none" strike="noStrike" kern="1200" cap="none" spc="0" normalizeH="0" baseline="0" noProof="0" dirty="0" err="1">
                  <a:ln>
                    <a:solidFill>
                      <a:srgbClr val="002060"/>
                    </a:solidFill>
                  </a:ln>
                  <a:solidFill>
                    <a:srgbClr val="00FF00"/>
                  </a:solidFill>
                  <a:effectLst/>
                  <a:uLnTx/>
                  <a:uFillTx/>
                </a:rPr>
                <a:t>hỏi</a:t>
              </a:r>
              <a:endParaRPr kumimoji="0" lang="en-US" sz="4800" b="1" i="0" u="none" strike="noStrike" kern="1200" cap="none" spc="0" normalizeH="0" baseline="0" noProof="0" dirty="0">
                <a:ln>
                  <a:solidFill>
                    <a:srgbClr val="002060"/>
                  </a:solidFill>
                </a:ln>
                <a:solidFill>
                  <a:srgbClr val="00FF00"/>
                </a:solidFill>
                <a:effectLst/>
                <a:uLnTx/>
                <a:uFillTx/>
              </a:endParaRPr>
            </a:p>
          </p:txBody>
        </p:sp>
      </p:grpSp>
      <p:pic>
        <p:nvPicPr>
          <p:cNvPr id="10" name="Picture 9" descr="A cartoon of a child with a megaphone&#10;&#10;Description automatically generated">
            <a:extLst>
              <a:ext uri="{FF2B5EF4-FFF2-40B4-BE49-F238E27FC236}">
                <a16:creationId xmlns:a16="http://schemas.microsoft.com/office/drawing/2014/main" id="{1AFFB280-915E-B81B-CD85-763A2A9E12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56335" y="3132667"/>
            <a:ext cx="3520440" cy="3725333"/>
          </a:xfrm>
          <a:prstGeom prst="rect">
            <a:avLst/>
          </a:prstGeom>
        </p:spPr>
      </p:pic>
      <p:sp>
        <p:nvSpPr>
          <p:cNvPr id="11" name="Rectangle: Rounded Corners 10">
            <a:extLst>
              <a:ext uri="{FF2B5EF4-FFF2-40B4-BE49-F238E27FC236}">
                <a16:creationId xmlns:a16="http://schemas.microsoft.com/office/drawing/2014/main" id="{D0372AA5-8B26-DC69-DCBA-975541FBDCA0}"/>
              </a:ext>
            </a:extLst>
          </p:cNvPr>
          <p:cNvSpPr/>
          <p:nvPr/>
        </p:nvSpPr>
        <p:spPr>
          <a:xfrm>
            <a:off x="4729163" y="851987"/>
            <a:ext cx="7332345" cy="1809295"/>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lvl="0" algn="ctr"/>
            <a:r>
              <a:rPr lang="vi-VN" sz="3600" b="1" dirty="0">
                <a:solidFill>
                  <a:prstClr val="black"/>
                </a:solidFill>
                <a:latin typeface="Calibri" panose="020F0502020204030204" pitchFamily="34" charset="0"/>
                <a:ea typeface="Calibri" panose="020F0502020204030204" pitchFamily="34" charset="0"/>
                <a:cs typeface="Calibri" panose="020F0502020204030204" pitchFamily="34" charset="0"/>
              </a:rPr>
              <a:t>Vì sao lần thứ nhất người con lại thản nhiên khi thấy người cha ném tiền xuống ao?</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3" name="Rectangle: Rounded Corners 12">
            <a:extLst>
              <a:ext uri="{FF2B5EF4-FFF2-40B4-BE49-F238E27FC236}">
                <a16:creationId xmlns:a16="http://schemas.microsoft.com/office/drawing/2014/main" id="{E1586207-5202-C438-D53E-3A22A1DBB5B1}"/>
              </a:ext>
            </a:extLst>
          </p:cNvPr>
          <p:cNvSpPr/>
          <p:nvPr/>
        </p:nvSpPr>
        <p:spPr>
          <a:xfrm>
            <a:off x="4767263" y="3295650"/>
            <a:ext cx="7332345" cy="2847846"/>
          </a:xfrm>
          <a:prstGeom prst="roundRect">
            <a:avLst/>
          </a:prstGeom>
          <a:solidFill>
            <a:schemeClr val="accent4">
              <a:lumMod val="20000"/>
              <a:lumOff val="8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lvl="0" algn="just"/>
            <a:r>
              <a:rPr lang="en-US" sz="3600"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vi-VN" sz="3600" dirty="0">
                <a:solidFill>
                  <a:prstClr val="black"/>
                </a:solidFill>
                <a:latin typeface="Calibri" panose="020F0502020204030204" pitchFamily="34" charset="0"/>
                <a:ea typeface="Calibri" panose="020F0502020204030204" pitchFamily="34" charset="0"/>
                <a:cs typeface="Calibri" panose="020F0502020204030204" pitchFamily="34" charset="0"/>
              </a:rPr>
              <a:t>Lần thứ nhất, người con lại thản nhiên khi thấy người cha ném tiền xuống ao là bởi vì đó không phải là tiền do anh ta làm ra nên anh không biết quý trọng đồng tiền.</a:t>
            </a:r>
            <a:endPar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70150315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par>
                          <p:cTn id="10" fill="hold">
                            <p:stCondLst>
                              <p:cond delay="500"/>
                            </p:stCondLst>
                            <p:childTnLst>
                              <p:par>
                                <p:cTn id="11" presetID="2" presetClass="entr" presetSubtype="4" fill="hold" grpId="0" nodeType="after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down)">
                                      <p:cBhvr>
                                        <p:cTn id="1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a:extLst>
              <a:ext uri="{FF2B5EF4-FFF2-40B4-BE49-F238E27FC236}">
                <a16:creationId xmlns:a16="http://schemas.microsoft.com/office/drawing/2014/main" id="{D9825902-4039-4DA5-5FA4-68F90BE735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8" name="Group 7">
            <a:extLst>
              <a:ext uri="{FF2B5EF4-FFF2-40B4-BE49-F238E27FC236}">
                <a16:creationId xmlns:a16="http://schemas.microsoft.com/office/drawing/2014/main" id="{3B003D23-876B-32C0-CEE0-A6EC6E7DD945}"/>
              </a:ext>
            </a:extLst>
          </p:cNvPr>
          <p:cNvGrpSpPr/>
          <p:nvPr/>
        </p:nvGrpSpPr>
        <p:grpSpPr>
          <a:xfrm>
            <a:off x="-182880" y="-455040"/>
            <a:ext cx="5166360" cy="4701540"/>
            <a:chOff x="0" y="-274320"/>
            <a:chExt cx="5166360" cy="4701540"/>
          </a:xfrm>
        </p:grpSpPr>
        <p:pic>
          <p:nvPicPr>
            <p:cNvPr id="5" name="Picture 4" descr="A red and white sign with lights&#10;&#10;Description automatically generated">
              <a:extLst>
                <a:ext uri="{FF2B5EF4-FFF2-40B4-BE49-F238E27FC236}">
                  <a16:creationId xmlns:a16="http://schemas.microsoft.com/office/drawing/2014/main" id="{F799EADA-3FE2-837A-6671-ADFFE65AC1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74320"/>
              <a:ext cx="5166360" cy="4701540"/>
            </a:xfrm>
            <a:prstGeom prst="rect">
              <a:avLst/>
            </a:prstGeom>
          </p:spPr>
        </p:pic>
        <p:sp>
          <p:nvSpPr>
            <p:cNvPr id="7" name="TextBox 6">
              <a:extLst>
                <a:ext uri="{FF2B5EF4-FFF2-40B4-BE49-F238E27FC236}">
                  <a16:creationId xmlns:a16="http://schemas.microsoft.com/office/drawing/2014/main" id="{61BEA2A0-23CD-0436-B1E0-01D4C32755C2}"/>
                </a:ext>
              </a:extLst>
            </p:cNvPr>
            <p:cNvSpPr txBox="1"/>
            <p:nvPr/>
          </p:nvSpPr>
          <p:spPr>
            <a:xfrm>
              <a:off x="1173480" y="1291620"/>
              <a:ext cx="2762250"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solidFill>
                      <a:srgbClr val="002060"/>
                    </a:solidFill>
                  </a:ln>
                  <a:solidFill>
                    <a:srgbClr val="00FF00"/>
                  </a:solidFill>
                  <a:effectLst/>
                  <a:uLnTx/>
                  <a:uFillTx/>
                  <a:latin typeface="Calibri" panose="020F0502020204030204"/>
                  <a:ea typeface="+mn-ea"/>
                  <a:cs typeface="+mn-cs"/>
                </a:rPr>
                <a:t>Trả</a:t>
              </a:r>
              <a:r>
                <a:rPr kumimoji="0" lang="en-US" sz="4800" b="1" i="0" u="none" strike="noStrike" kern="1200" cap="none" spc="0" normalizeH="0" baseline="0" noProof="0" dirty="0">
                  <a:ln>
                    <a:solidFill>
                      <a:srgbClr val="002060"/>
                    </a:solidFill>
                  </a:ln>
                  <a:solidFill>
                    <a:srgbClr val="00FF00"/>
                  </a:solidFill>
                  <a:effectLst/>
                  <a:uLnTx/>
                  <a:uFillTx/>
                  <a:latin typeface="Calibri" panose="020F0502020204030204"/>
                  <a:ea typeface="+mn-ea"/>
                  <a:cs typeface="+mn-cs"/>
                </a:rPr>
                <a:t> </a:t>
              </a:r>
              <a:r>
                <a:rPr kumimoji="0" lang="en-US" sz="4800" b="1" i="0" u="none" strike="noStrike" kern="1200" cap="none" spc="0" normalizeH="0" baseline="0" noProof="0" dirty="0" err="1">
                  <a:ln>
                    <a:solidFill>
                      <a:srgbClr val="002060"/>
                    </a:solidFill>
                  </a:ln>
                  <a:solidFill>
                    <a:srgbClr val="00FF00"/>
                  </a:solidFill>
                  <a:effectLst/>
                  <a:uLnTx/>
                  <a:uFillTx/>
                  <a:latin typeface="Calibri" panose="020F0502020204030204"/>
                  <a:ea typeface="+mn-ea"/>
                  <a:cs typeface="+mn-cs"/>
                </a:rPr>
                <a:t>lời</a:t>
              </a:r>
              <a:r>
                <a:rPr kumimoji="0" lang="en-US" sz="4800" b="1" i="0" u="none" strike="noStrike" kern="1200" cap="none" spc="0" normalizeH="0" baseline="0" noProof="0" dirty="0">
                  <a:ln>
                    <a:solidFill>
                      <a:srgbClr val="002060"/>
                    </a:solidFill>
                  </a:ln>
                  <a:solidFill>
                    <a:srgbClr val="00FF00"/>
                  </a:solidFill>
                  <a:effectLst/>
                  <a:uLnTx/>
                  <a:uFillTx/>
                  <a:latin typeface="Calibri" panose="020F0502020204030204"/>
                  <a:ea typeface="+mn-ea"/>
                  <a:cs typeface="+mn-cs"/>
                </a:rPr>
                <a:t> </a:t>
              </a:r>
              <a:r>
                <a:rPr kumimoji="0" lang="en-US" sz="4800" b="1" i="0" u="none" strike="noStrike" kern="1200" cap="none" spc="0" normalizeH="0" baseline="0" noProof="0" dirty="0" err="1">
                  <a:ln>
                    <a:solidFill>
                      <a:srgbClr val="002060"/>
                    </a:solidFill>
                  </a:ln>
                  <a:solidFill>
                    <a:srgbClr val="00FF00"/>
                  </a:solidFill>
                  <a:effectLst/>
                  <a:uLnTx/>
                  <a:uFillTx/>
                  <a:latin typeface="Calibri" panose="020F0502020204030204"/>
                  <a:ea typeface="+mn-ea"/>
                  <a:cs typeface="+mn-cs"/>
                </a:rPr>
                <a:t>câu</a:t>
              </a:r>
              <a:r>
                <a:rPr kumimoji="0" lang="en-US" sz="4800" b="1" i="0" u="none" strike="noStrike" kern="1200" cap="none" spc="0" normalizeH="0" baseline="0" noProof="0" dirty="0">
                  <a:ln>
                    <a:solidFill>
                      <a:srgbClr val="002060"/>
                    </a:solidFill>
                  </a:ln>
                  <a:solidFill>
                    <a:srgbClr val="00FF00"/>
                  </a:solidFill>
                  <a:effectLst/>
                  <a:uLnTx/>
                  <a:uFillTx/>
                  <a:latin typeface="Calibri" panose="020F0502020204030204"/>
                  <a:ea typeface="+mn-ea"/>
                  <a:cs typeface="+mn-cs"/>
                </a:rPr>
                <a:t> </a:t>
              </a:r>
              <a:r>
                <a:rPr kumimoji="0" lang="en-US" sz="4800" b="1" i="0" u="none" strike="noStrike" kern="1200" cap="none" spc="0" normalizeH="0" baseline="0" noProof="0" dirty="0" err="1">
                  <a:ln>
                    <a:solidFill>
                      <a:srgbClr val="002060"/>
                    </a:solidFill>
                  </a:ln>
                  <a:solidFill>
                    <a:srgbClr val="00FF00"/>
                  </a:solidFill>
                  <a:effectLst/>
                  <a:uLnTx/>
                  <a:uFillTx/>
                  <a:latin typeface="Calibri" panose="020F0502020204030204"/>
                  <a:ea typeface="+mn-ea"/>
                  <a:cs typeface="+mn-cs"/>
                </a:rPr>
                <a:t>hỏi</a:t>
              </a:r>
              <a:endParaRPr kumimoji="0" lang="en-US" sz="4800" b="1" i="0" u="none" strike="noStrike" kern="1200" cap="none" spc="0" normalizeH="0" baseline="0" noProof="0" dirty="0">
                <a:ln>
                  <a:solidFill>
                    <a:srgbClr val="002060"/>
                  </a:solidFill>
                </a:ln>
                <a:solidFill>
                  <a:srgbClr val="00FF00"/>
                </a:solidFill>
                <a:effectLst/>
                <a:uLnTx/>
                <a:uFillTx/>
                <a:latin typeface="Calibri" panose="020F0502020204030204"/>
                <a:ea typeface="+mn-ea"/>
                <a:cs typeface="+mn-cs"/>
              </a:endParaRPr>
            </a:p>
          </p:txBody>
        </p:sp>
      </p:grpSp>
      <p:pic>
        <p:nvPicPr>
          <p:cNvPr id="10" name="Picture 9" descr="A cartoon of a child with a megaphone&#10;&#10;Description automatically generated">
            <a:extLst>
              <a:ext uri="{FF2B5EF4-FFF2-40B4-BE49-F238E27FC236}">
                <a16:creationId xmlns:a16="http://schemas.microsoft.com/office/drawing/2014/main" id="{1AFFB280-915E-B81B-CD85-763A2A9E12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56335" y="3132667"/>
            <a:ext cx="3520440" cy="3725333"/>
          </a:xfrm>
          <a:prstGeom prst="rect">
            <a:avLst/>
          </a:prstGeom>
        </p:spPr>
      </p:pic>
      <p:sp>
        <p:nvSpPr>
          <p:cNvPr id="11" name="Rectangle: Rounded Corners 10">
            <a:extLst>
              <a:ext uri="{FF2B5EF4-FFF2-40B4-BE49-F238E27FC236}">
                <a16:creationId xmlns:a16="http://schemas.microsoft.com/office/drawing/2014/main" id="{D0372AA5-8B26-DC69-DCBA-975541FBDCA0}"/>
              </a:ext>
            </a:extLst>
          </p:cNvPr>
          <p:cNvSpPr/>
          <p:nvPr/>
        </p:nvSpPr>
        <p:spPr>
          <a:xfrm>
            <a:off x="4729163" y="851987"/>
            <a:ext cx="7332345" cy="1700713"/>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lvl="0" algn="ctr"/>
            <a:r>
              <a:rPr lang="vi-VN" sz="3200" b="1" dirty="0">
                <a:solidFill>
                  <a:prstClr val="black"/>
                </a:solidFill>
                <a:latin typeface="Calibri" panose="020F0502020204030204" pitchFamily="34" charset="0"/>
                <a:ea typeface="Calibri" panose="020F0502020204030204" pitchFamily="34" charset="0"/>
                <a:cs typeface="Calibri" panose="020F0502020204030204" pitchFamily="34" charset="0"/>
              </a:rPr>
              <a:t>Lần thứ hai, khi thấy người cha ném tiền vào lửa người con đã làm gì? Vì sao?</a:t>
            </a:r>
            <a:endPar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3" name="Rectangle: Rounded Corners 12">
            <a:extLst>
              <a:ext uri="{FF2B5EF4-FFF2-40B4-BE49-F238E27FC236}">
                <a16:creationId xmlns:a16="http://schemas.microsoft.com/office/drawing/2014/main" id="{E1586207-5202-C438-D53E-3A22A1DBB5B1}"/>
              </a:ext>
            </a:extLst>
          </p:cNvPr>
          <p:cNvSpPr/>
          <p:nvPr/>
        </p:nvSpPr>
        <p:spPr>
          <a:xfrm>
            <a:off x="4767263" y="2867025"/>
            <a:ext cx="7332345" cy="3476625"/>
          </a:xfrm>
          <a:prstGeom prst="roundRect">
            <a:avLst/>
          </a:prstGeom>
          <a:solidFill>
            <a:schemeClr val="accent4">
              <a:lumMod val="20000"/>
              <a:lumOff val="8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lvl="0" algn="just"/>
            <a:r>
              <a:rPr lang="vi-VN" sz="3600" dirty="0">
                <a:solidFill>
                  <a:prstClr val="black"/>
                </a:solidFill>
                <a:latin typeface="Calibri" panose="020F0502020204030204" pitchFamily="34" charset="0"/>
                <a:ea typeface="Calibri" panose="020F0502020204030204" pitchFamily="34" charset="0"/>
                <a:cs typeface="Calibri" panose="020F0502020204030204" pitchFamily="34" charset="0"/>
              </a:rPr>
              <a:t>Lần thứ hai, khi thấy người cha ném tiền vào lửa, người con đã bất chấp lửa nóng vội đưa tay vào bếp lấy tiền ra. Anh làm thế bởi vì đó là những đồng tiền do anh vất vả làm ra, nên anh tiếc quý trọng.</a:t>
            </a:r>
            <a:endPar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81283037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par>
                          <p:cTn id="10" fill="hold">
                            <p:stCondLst>
                              <p:cond delay="500"/>
                            </p:stCondLst>
                            <p:childTnLst>
                              <p:par>
                                <p:cTn id="11" presetID="2" presetClass="entr" presetSubtype="4" fill="hold" grpId="0" nodeType="after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down)">
                                      <p:cBhvr>
                                        <p:cTn id="1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a:extLst>
              <a:ext uri="{FF2B5EF4-FFF2-40B4-BE49-F238E27FC236}">
                <a16:creationId xmlns:a16="http://schemas.microsoft.com/office/drawing/2014/main" id="{D9825902-4039-4DA5-5FA4-68F90BE735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8" name="Group 7">
            <a:extLst>
              <a:ext uri="{FF2B5EF4-FFF2-40B4-BE49-F238E27FC236}">
                <a16:creationId xmlns:a16="http://schemas.microsoft.com/office/drawing/2014/main" id="{3B003D23-876B-32C0-CEE0-A6EC6E7DD945}"/>
              </a:ext>
            </a:extLst>
          </p:cNvPr>
          <p:cNvGrpSpPr/>
          <p:nvPr/>
        </p:nvGrpSpPr>
        <p:grpSpPr>
          <a:xfrm>
            <a:off x="-182880" y="-455040"/>
            <a:ext cx="5166360" cy="4701540"/>
            <a:chOff x="0" y="-274320"/>
            <a:chExt cx="5166360" cy="4701540"/>
          </a:xfrm>
        </p:grpSpPr>
        <p:pic>
          <p:nvPicPr>
            <p:cNvPr id="5" name="Picture 4" descr="A red and white sign with lights&#10;&#10;Description automatically generated">
              <a:extLst>
                <a:ext uri="{FF2B5EF4-FFF2-40B4-BE49-F238E27FC236}">
                  <a16:creationId xmlns:a16="http://schemas.microsoft.com/office/drawing/2014/main" id="{F799EADA-3FE2-837A-6671-ADFFE65AC1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74320"/>
              <a:ext cx="5166360" cy="4701540"/>
            </a:xfrm>
            <a:prstGeom prst="rect">
              <a:avLst/>
            </a:prstGeom>
          </p:spPr>
        </p:pic>
        <p:sp>
          <p:nvSpPr>
            <p:cNvPr id="7" name="TextBox 6">
              <a:extLst>
                <a:ext uri="{FF2B5EF4-FFF2-40B4-BE49-F238E27FC236}">
                  <a16:creationId xmlns:a16="http://schemas.microsoft.com/office/drawing/2014/main" id="{61BEA2A0-23CD-0436-B1E0-01D4C32755C2}"/>
                </a:ext>
              </a:extLst>
            </p:cNvPr>
            <p:cNvSpPr txBox="1"/>
            <p:nvPr/>
          </p:nvSpPr>
          <p:spPr>
            <a:xfrm>
              <a:off x="1173480" y="1291620"/>
              <a:ext cx="2762250"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solidFill>
                      <a:srgbClr val="002060"/>
                    </a:solidFill>
                  </a:ln>
                  <a:solidFill>
                    <a:srgbClr val="00FF00"/>
                  </a:solidFill>
                  <a:effectLst/>
                  <a:uLnTx/>
                  <a:uFillTx/>
                  <a:latin typeface="Calibri" panose="020F0502020204030204"/>
                  <a:ea typeface="+mn-ea"/>
                  <a:cs typeface="+mn-cs"/>
                </a:rPr>
                <a:t>Trả</a:t>
              </a:r>
              <a:r>
                <a:rPr kumimoji="0" lang="en-US" sz="4800" b="1" i="0" u="none" strike="noStrike" kern="1200" cap="none" spc="0" normalizeH="0" baseline="0" noProof="0" dirty="0">
                  <a:ln>
                    <a:solidFill>
                      <a:srgbClr val="002060"/>
                    </a:solidFill>
                  </a:ln>
                  <a:solidFill>
                    <a:srgbClr val="00FF00"/>
                  </a:solidFill>
                  <a:effectLst/>
                  <a:uLnTx/>
                  <a:uFillTx/>
                  <a:latin typeface="Calibri" panose="020F0502020204030204"/>
                  <a:ea typeface="+mn-ea"/>
                  <a:cs typeface="+mn-cs"/>
                </a:rPr>
                <a:t> </a:t>
              </a:r>
              <a:r>
                <a:rPr kumimoji="0" lang="en-US" sz="4800" b="1" i="0" u="none" strike="noStrike" kern="1200" cap="none" spc="0" normalizeH="0" baseline="0" noProof="0" dirty="0" err="1">
                  <a:ln>
                    <a:solidFill>
                      <a:srgbClr val="002060"/>
                    </a:solidFill>
                  </a:ln>
                  <a:solidFill>
                    <a:srgbClr val="00FF00"/>
                  </a:solidFill>
                  <a:effectLst/>
                  <a:uLnTx/>
                  <a:uFillTx/>
                  <a:latin typeface="Calibri" panose="020F0502020204030204"/>
                  <a:ea typeface="+mn-ea"/>
                  <a:cs typeface="+mn-cs"/>
                </a:rPr>
                <a:t>lời</a:t>
              </a:r>
              <a:r>
                <a:rPr kumimoji="0" lang="en-US" sz="4800" b="1" i="0" u="none" strike="noStrike" kern="1200" cap="none" spc="0" normalizeH="0" baseline="0" noProof="0" dirty="0">
                  <a:ln>
                    <a:solidFill>
                      <a:srgbClr val="002060"/>
                    </a:solidFill>
                  </a:ln>
                  <a:solidFill>
                    <a:srgbClr val="00FF00"/>
                  </a:solidFill>
                  <a:effectLst/>
                  <a:uLnTx/>
                  <a:uFillTx/>
                  <a:latin typeface="Calibri" panose="020F0502020204030204"/>
                  <a:ea typeface="+mn-ea"/>
                  <a:cs typeface="+mn-cs"/>
                </a:rPr>
                <a:t> </a:t>
              </a:r>
              <a:r>
                <a:rPr kumimoji="0" lang="en-US" sz="4800" b="1" i="0" u="none" strike="noStrike" kern="1200" cap="none" spc="0" normalizeH="0" baseline="0" noProof="0" dirty="0" err="1">
                  <a:ln>
                    <a:solidFill>
                      <a:srgbClr val="002060"/>
                    </a:solidFill>
                  </a:ln>
                  <a:solidFill>
                    <a:srgbClr val="00FF00"/>
                  </a:solidFill>
                  <a:effectLst/>
                  <a:uLnTx/>
                  <a:uFillTx/>
                  <a:latin typeface="Calibri" panose="020F0502020204030204"/>
                  <a:ea typeface="+mn-ea"/>
                  <a:cs typeface="+mn-cs"/>
                </a:rPr>
                <a:t>câu</a:t>
              </a:r>
              <a:r>
                <a:rPr kumimoji="0" lang="en-US" sz="4800" b="1" i="0" u="none" strike="noStrike" kern="1200" cap="none" spc="0" normalizeH="0" baseline="0" noProof="0" dirty="0">
                  <a:ln>
                    <a:solidFill>
                      <a:srgbClr val="002060"/>
                    </a:solidFill>
                  </a:ln>
                  <a:solidFill>
                    <a:srgbClr val="00FF00"/>
                  </a:solidFill>
                  <a:effectLst/>
                  <a:uLnTx/>
                  <a:uFillTx/>
                  <a:latin typeface="Calibri" panose="020F0502020204030204"/>
                  <a:ea typeface="+mn-ea"/>
                  <a:cs typeface="+mn-cs"/>
                </a:rPr>
                <a:t> </a:t>
              </a:r>
              <a:r>
                <a:rPr kumimoji="0" lang="en-US" sz="4800" b="1" i="0" u="none" strike="noStrike" kern="1200" cap="none" spc="0" normalizeH="0" baseline="0" noProof="0" dirty="0" err="1">
                  <a:ln>
                    <a:solidFill>
                      <a:srgbClr val="002060"/>
                    </a:solidFill>
                  </a:ln>
                  <a:solidFill>
                    <a:srgbClr val="00FF00"/>
                  </a:solidFill>
                  <a:effectLst/>
                  <a:uLnTx/>
                  <a:uFillTx/>
                  <a:latin typeface="Calibri" panose="020F0502020204030204"/>
                  <a:ea typeface="+mn-ea"/>
                  <a:cs typeface="+mn-cs"/>
                </a:rPr>
                <a:t>hỏi</a:t>
              </a:r>
              <a:endParaRPr kumimoji="0" lang="en-US" sz="4800" b="1" i="0" u="none" strike="noStrike" kern="1200" cap="none" spc="0" normalizeH="0" baseline="0" noProof="0" dirty="0">
                <a:ln>
                  <a:solidFill>
                    <a:srgbClr val="002060"/>
                  </a:solidFill>
                </a:ln>
                <a:solidFill>
                  <a:srgbClr val="00FF00"/>
                </a:solidFill>
                <a:effectLst/>
                <a:uLnTx/>
                <a:uFillTx/>
                <a:latin typeface="Calibri" panose="020F0502020204030204"/>
                <a:ea typeface="+mn-ea"/>
                <a:cs typeface="+mn-cs"/>
              </a:endParaRPr>
            </a:p>
          </p:txBody>
        </p:sp>
      </p:grpSp>
      <p:pic>
        <p:nvPicPr>
          <p:cNvPr id="10" name="Picture 9" descr="A cartoon of a child with a megaphone&#10;&#10;Description automatically generated">
            <a:extLst>
              <a:ext uri="{FF2B5EF4-FFF2-40B4-BE49-F238E27FC236}">
                <a16:creationId xmlns:a16="http://schemas.microsoft.com/office/drawing/2014/main" id="{1AFFB280-915E-B81B-CD85-763A2A9E12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56335" y="3132667"/>
            <a:ext cx="3520440" cy="3725333"/>
          </a:xfrm>
          <a:prstGeom prst="rect">
            <a:avLst/>
          </a:prstGeom>
        </p:spPr>
      </p:pic>
      <p:sp>
        <p:nvSpPr>
          <p:cNvPr id="11" name="Rectangle: Rounded Corners 10">
            <a:extLst>
              <a:ext uri="{FF2B5EF4-FFF2-40B4-BE49-F238E27FC236}">
                <a16:creationId xmlns:a16="http://schemas.microsoft.com/office/drawing/2014/main" id="{D0372AA5-8B26-DC69-DCBA-975541FBDCA0}"/>
              </a:ext>
            </a:extLst>
          </p:cNvPr>
          <p:cNvSpPr/>
          <p:nvPr/>
        </p:nvSpPr>
        <p:spPr>
          <a:xfrm>
            <a:off x="4729163" y="851987"/>
            <a:ext cx="7332345" cy="1700713"/>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lvl="0" algn="ctr"/>
            <a:r>
              <a:rPr lang="vi-VN" sz="4000" b="1" dirty="0">
                <a:solidFill>
                  <a:prstClr val="black"/>
                </a:solidFill>
                <a:latin typeface="Calibri" panose="020F0502020204030204" pitchFamily="34" charset="0"/>
                <a:ea typeface="Calibri" panose="020F0502020204030204" pitchFamily="34" charset="0"/>
                <a:cs typeface="Calibri" panose="020F0502020204030204" pitchFamily="34" charset="0"/>
              </a:rPr>
              <a:t>Theo em vì sao chúng ta phải quý trọng đồng tiền?</a:t>
            </a:r>
            <a:endPar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3" name="Rectangle: Rounded Corners 12">
            <a:extLst>
              <a:ext uri="{FF2B5EF4-FFF2-40B4-BE49-F238E27FC236}">
                <a16:creationId xmlns:a16="http://schemas.microsoft.com/office/drawing/2014/main" id="{E1586207-5202-C438-D53E-3A22A1DBB5B1}"/>
              </a:ext>
            </a:extLst>
          </p:cNvPr>
          <p:cNvSpPr/>
          <p:nvPr/>
        </p:nvSpPr>
        <p:spPr>
          <a:xfrm>
            <a:off x="4748213" y="3381375"/>
            <a:ext cx="7332345" cy="2495550"/>
          </a:xfrm>
          <a:prstGeom prst="roundRect">
            <a:avLst/>
          </a:prstGeom>
          <a:solidFill>
            <a:schemeClr val="accent4">
              <a:lumMod val="20000"/>
              <a:lumOff val="8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lvl="0" algn="just"/>
            <a:r>
              <a:rPr lang="vi-VN" sz="4400" dirty="0">
                <a:solidFill>
                  <a:prstClr val="black"/>
                </a:solidFill>
                <a:latin typeface="Calibri" panose="020F0502020204030204" pitchFamily="34" charset="0"/>
                <a:ea typeface="Calibri" panose="020F0502020204030204" pitchFamily="34" charset="0"/>
                <a:cs typeface="Calibri" panose="020F0502020204030204" pitchFamily="34" charset="0"/>
              </a:rPr>
              <a:t>Chúng ta phải quý trọng đồng tiền bởi vì tiền do công sức và trí tuệ của con người tạo ra.</a:t>
            </a:r>
            <a:endParaRPr kumimoji="0" lang="en-US" sz="4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8408637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par>
                          <p:cTn id="10" fill="hold">
                            <p:stCondLst>
                              <p:cond delay="500"/>
                            </p:stCondLst>
                            <p:childTnLst>
                              <p:par>
                                <p:cTn id="11" presetID="2" presetClass="entr" presetSubtype="4" fill="hold" grpId="0" nodeType="after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down)">
                                      <p:cBhvr>
                                        <p:cTn id="1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descr="Ảnh có chứa văn bản, đồ chơi&#10;&#10;Mô tả được tạo tự động">
            <a:extLst>
              <a:ext uri="{FF2B5EF4-FFF2-40B4-BE49-F238E27FC236}">
                <a16:creationId xmlns:a16="http://schemas.microsoft.com/office/drawing/2014/main" id="{DC60280D-538D-3D33-C731-40BB64E617AC}"/>
              </a:ext>
            </a:extLst>
          </p:cNvPr>
          <p:cNvPicPr>
            <a:picLocks noChangeAspect="1"/>
          </p:cNvPicPr>
          <p:nvPr/>
        </p:nvPicPr>
        <p:blipFill rotWithShape="1">
          <a:blip r:embed="rId2">
            <a:extLst>
              <a:ext uri="{28A0092B-C50C-407E-A947-70E740481C1C}">
                <a14:useLocalDpi xmlns:a14="http://schemas.microsoft.com/office/drawing/2010/main" val="0"/>
              </a:ext>
            </a:extLst>
          </a:blip>
          <a:srcRect t="19"/>
          <a:stretch/>
        </p:blipFill>
        <p:spPr>
          <a:xfrm>
            <a:off x="0" y="0"/>
            <a:ext cx="12192000" cy="6858000"/>
          </a:xfrm>
          <a:prstGeom prst="rect">
            <a:avLst/>
          </a:prstGeom>
        </p:spPr>
      </p:pic>
      <p:pic>
        <p:nvPicPr>
          <p:cNvPr id="3" name="Picture 2">
            <a:extLst>
              <a:ext uri="{FF2B5EF4-FFF2-40B4-BE49-F238E27FC236}">
                <a16:creationId xmlns:a16="http://schemas.microsoft.com/office/drawing/2014/main" id="{643F38D3-9BF5-4A65-A044-90E227150C08}"/>
              </a:ext>
            </a:extLst>
          </p:cNvPr>
          <p:cNvPicPr>
            <a:picLocks noChangeAspect="1"/>
          </p:cNvPicPr>
          <p:nvPr/>
        </p:nvPicPr>
        <p:blipFill>
          <a:blip r:embed="rId3"/>
          <a:stretch>
            <a:fillRect/>
          </a:stretch>
        </p:blipFill>
        <p:spPr>
          <a:xfrm>
            <a:off x="2343907" y="1387225"/>
            <a:ext cx="8076658" cy="1739380"/>
          </a:xfrm>
          <a:prstGeom prst="rect">
            <a:avLst/>
          </a:prstGeom>
        </p:spPr>
      </p:pic>
    </p:spTree>
    <p:extLst>
      <p:ext uri="{BB962C8B-B14F-4D97-AF65-F5344CB8AC3E}">
        <p14:creationId xmlns:p14="http://schemas.microsoft.com/office/powerpoint/2010/main" val="286760766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descr="Ảnh có chứa văn bản, đồ chơi&#10;&#10;Mô tả được tạo tự động">
            <a:extLst>
              <a:ext uri="{FF2B5EF4-FFF2-40B4-BE49-F238E27FC236}">
                <a16:creationId xmlns:a16="http://schemas.microsoft.com/office/drawing/2014/main" id="{DC60280D-538D-3D33-C731-40BB64E617AC}"/>
              </a:ext>
            </a:extLst>
          </p:cNvPr>
          <p:cNvPicPr>
            <a:picLocks noChangeAspect="1"/>
          </p:cNvPicPr>
          <p:nvPr/>
        </p:nvPicPr>
        <p:blipFill rotWithShape="1">
          <a:blip r:embed="rId2">
            <a:extLst>
              <a:ext uri="{28A0092B-C50C-407E-A947-70E740481C1C}">
                <a14:useLocalDpi xmlns:a14="http://schemas.microsoft.com/office/drawing/2010/main" val="0"/>
              </a:ext>
            </a:extLst>
          </a:blip>
          <a:srcRect t="19"/>
          <a:stretch/>
        </p:blipFill>
        <p:spPr>
          <a:xfrm>
            <a:off x="0" y="0"/>
            <a:ext cx="12192000" cy="6858000"/>
          </a:xfrm>
          <a:prstGeom prst="rect">
            <a:avLst/>
          </a:prstGeom>
        </p:spPr>
      </p:pic>
      <p:pic>
        <p:nvPicPr>
          <p:cNvPr id="2" name="Picture 1">
            <a:extLst>
              <a:ext uri="{FF2B5EF4-FFF2-40B4-BE49-F238E27FC236}">
                <a16:creationId xmlns:a16="http://schemas.microsoft.com/office/drawing/2014/main" id="{80DB73A5-7365-0154-58C6-38FCFC0D636C}"/>
              </a:ext>
            </a:extLst>
          </p:cNvPr>
          <p:cNvPicPr>
            <a:picLocks noChangeAspect="1"/>
          </p:cNvPicPr>
          <p:nvPr/>
        </p:nvPicPr>
        <p:blipFill>
          <a:blip r:embed="rId3"/>
          <a:stretch>
            <a:fillRect/>
          </a:stretch>
        </p:blipFill>
        <p:spPr>
          <a:xfrm>
            <a:off x="1072731" y="0"/>
            <a:ext cx="10577477" cy="3548180"/>
          </a:xfrm>
          <a:prstGeom prst="rect">
            <a:avLst/>
          </a:prstGeom>
        </p:spPr>
      </p:pic>
    </p:spTree>
    <p:extLst>
      <p:ext uri="{BB962C8B-B14F-4D97-AF65-F5344CB8AC3E}">
        <p14:creationId xmlns:p14="http://schemas.microsoft.com/office/powerpoint/2010/main" val="82631451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a:extLst>
              <a:ext uri="{FF2B5EF4-FFF2-40B4-BE49-F238E27FC236}">
                <a16:creationId xmlns:a16="http://schemas.microsoft.com/office/drawing/2014/main" id="{D9825902-4039-4DA5-5FA4-68F90BE735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60CA445E-1084-10F2-C302-594FE9B1019E}"/>
              </a:ext>
            </a:extLst>
          </p:cNvPr>
          <p:cNvSpPr/>
          <p:nvPr/>
        </p:nvSpPr>
        <p:spPr>
          <a:xfrm>
            <a:off x="266700" y="137160"/>
            <a:ext cx="11658600" cy="6583680"/>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Rounded Corners 1">
            <a:extLst>
              <a:ext uri="{FF2B5EF4-FFF2-40B4-BE49-F238E27FC236}">
                <a16:creationId xmlns:a16="http://schemas.microsoft.com/office/drawing/2014/main" id="{B7C47C99-6DB7-35E8-5C0E-E0CD7E0306C8}"/>
              </a:ext>
            </a:extLst>
          </p:cNvPr>
          <p:cNvSpPr/>
          <p:nvPr/>
        </p:nvSpPr>
        <p:spPr>
          <a:xfrm>
            <a:off x="3342145" y="136860"/>
            <a:ext cx="5335130" cy="710865"/>
          </a:xfrm>
          <a:prstGeom prst="roundRect">
            <a:avLst>
              <a:gd name="adj" fmla="val 12736"/>
            </a:avLst>
          </a:prstGeom>
          <a:solidFill>
            <a:schemeClr val="accent6">
              <a:lumMod val="20000"/>
              <a:lumOff val="80000"/>
              <a:alpha val="95294"/>
            </a:schemeClr>
          </a:solidFill>
          <a:ln w="76200">
            <a:solidFill>
              <a:srgbClr val="00CC00"/>
            </a:solidFill>
            <a:prstDash val="dash"/>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a:solidFill>
                  <a:prstClr val="black"/>
                </a:solidFill>
                <a:latin typeface="Calibri" panose="020F0502020204030204" pitchFamily="34" charset="0"/>
                <a:ea typeface="Calibri" panose="020F0502020204030204" pitchFamily="34" charset="0"/>
                <a:cs typeface="Calibri" panose="020F0502020204030204" pitchFamily="34" charset="0"/>
              </a:rPr>
              <a:t>2. </a:t>
            </a:r>
            <a:r>
              <a:rPr lang="en-US" sz="4000" b="1" dirty="0" err="1">
                <a:solidFill>
                  <a:prstClr val="black"/>
                </a:solidFill>
                <a:latin typeface="Calibri" panose="020F0502020204030204" pitchFamily="34" charset="0"/>
                <a:ea typeface="Calibri" panose="020F0502020204030204" pitchFamily="34" charset="0"/>
                <a:cs typeface="Calibri" panose="020F0502020204030204" pitchFamily="34" charset="0"/>
              </a:rPr>
              <a:t>Bày</a:t>
            </a:r>
            <a:r>
              <a:rPr lang="en-US" sz="4000" b="1"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ea typeface="Calibri" panose="020F0502020204030204" pitchFamily="34" charset="0"/>
                <a:cs typeface="Calibri" panose="020F0502020204030204" pitchFamily="34" charset="0"/>
              </a:rPr>
              <a:t>tỏ</a:t>
            </a:r>
            <a:r>
              <a:rPr lang="en-US" sz="4000" b="1" dirty="0">
                <a:solidFill>
                  <a:prstClr val="black"/>
                </a:solidFill>
                <a:latin typeface="Calibri" panose="020F0502020204030204" pitchFamily="34" charset="0"/>
                <a:ea typeface="Calibri" panose="020F0502020204030204" pitchFamily="34" charset="0"/>
                <a:cs typeface="Calibri" panose="020F0502020204030204" pitchFamily="34" charset="0"/>
              </a:rPr>
              <a:t> ý </a:t>
            </a:r>
            <a:r>
              <a:rPr lang="en-US" sz="4000" b="1" dirty="0" err="1">
                <a:solidFill>
                  <a:prstClr val="black"/>
                </a:solidFill>
                <a:latin typeface="Calibri" panose="020F0502020204030204" pitchFamily="34" charset="0"/>
                <a:ea typeface="Calibri" panose="020F0502020204030204" pitchFamily="34" charset="0"/>
                <a:cs typeface="Calibri" panose="020F0502020204030204" pitchFamily="34" charset="0"/>
              </a:rPr>
              <a:t>kiến</a:t>
            </a:r>
            <a:endPar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C385065B-D93E-F69F-EA49-5E46D84A3C3D}"/>
              </a:ext>
            </a:extLst>
          </p:cNvPr>
          <p:cNvPicPr>
            <a:picLocks noChangeAspect="1"/>
          </p:cNvPicPr>
          <p:nvPr/>
        </p:nvPicPr>
        <p:blipFill>
          <a:blip r:embed="rId3"/>
          <a:stretch>
            <a:fillRect/>
          </a:stretch>
        </p:blipFill>
        <p:spPr>
          <a:xfrm>
            <a:off x="2362199" y="1228724"/>
            <a:ext cx="7153275" cy="5035529"/>
          </a:xfrm>
          <a:prstGeom prst="rect">
            <a:avLst/>
          </a:prstGeom>
        </p:spPr>
      </p:pic>
    </p:spTree>
    <p:extLst>
      <p:ext uri="{BB962C8B-B14F-4D97-AF65-F5344CB8AC3E}">
        <p14:creationId xmlns:p14="http://schemas.microsoft.com/office/powerpoint/2010/main" val="14862224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a:extLst>
              <a:ext uri="{FF2B5EF4-FFF2-40B4-BE49-F238E27FC236}">
                <a16:creationId xmlns:a16="http://schemas.microsoft.com/office/drawing/2014/main" id="{D9825902-4039-4DA5-5FA4-68F90BE735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60CA445E-1084-10F2-C302-594FE9B1019E}"/>
              </a:ext>
            </a:extLst>
          </p:cNvPr>
          <p:cNvSpPr/>
          <p:nvPr/>
        </p:nvSpPr>
        <p:spPr>
          <a:xfrm>
            <a:off x="266700" y="137160"/>
            <a:ext cx="11658600" cy="6583680"/>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10" descr="A cartoon of a child holding a book&#10;&#10;Description automatically generated">
            <a:extLst>
              <a:ext uri="{FF2B5EF4-FFF2-40B4-BE49-F238E27FC236}">
                <a16:creationId xmlns:a16="http://schemas.microsoft.com/office/drawing/2014/main" id="{6040EE8C-370E-2FC1-F7C5-4265043F40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1868" y="2189205"/>
            <a:ext cx="3415890" cy="4317104"/>
          </a:xfrm>
          <a:prstGeom prst="rect">
            <a:avLst/>
          </a:prstGeom>
        </p:spPr>
      </p:pic>
      <p:sp>
        <p:nvSpPr>
          <p:cNvPr id="8" name="Rectangle: Rounded Corners 7">
            <a:extLst>
              <a:ext uri="{FF2B5EF4-FFF2-40B4-BE49-F238E27FC236}">
                <a16:creationId xmlns:a16="http://schemas.microsoft.com/office/drawing/2014/main" id="{D03ABC89-D7E5-4775-B89F-037EE2313D6C}"/>
              </a:ext>
            </a:extLst>
          </p:cNvPr>
          <p:cNvSpPr/>
          <p:nvPr/>
        </p:nvSpPr>
        <p:spPr>
          <a:xfrm>
            <a:off x="3775808" y="790574"/>
            <a:ext cx="7332374" cy="2717633"/>
          </a:xfrm>
          <a:prstGeom prst="roundRect">
            <a:avLst/>
          </a:prstGeom>
          <a:solidFill>
            <a:srgbClr val="CCFFFF"/>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4400" dirty="0">
                <a:solidFill>
                  <a:prstClr val="black"/>
                </a:solidFill>
                <a:latin typeface="Calibri" panose="020F0502020204030204" pitchFamily="34" charset="0"/>
                <a:ea typeface="Calibri" panose="020F0502020204030204" pitchFamily="34" charset="0"/>
                <a:cs typeface="Calibri" panose="020F0502020204030204" pitchFamily="34" charset="0"/>
              </a:rPr>
              <a:t>Em tán thành việc làm của bạn nào? Không tán thành việc làm của bạn nào? Vì sao?</a:t>
            </a:r>
            <a:endParaRPr kumimoji="0" lang="en-US" sz="4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49430105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a:extLst>
              <a:ext uri="{FF2B5EF4-FFF2-40B4-BE49-F238E27FC236}">
                <a16:creationId xmlns:a16="http://schemas.microsoft.com/office/drawing/2014/main" id="{D9825902-4039-4DA5-5FA4-68F90BE735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60CA445E-1084-10F2-C302-594FE9B1019E}"/>
              </a:ext>
            </a:extLst>
          </p:cNvPr>
          <p:cNvSpPr/>
          <p:nvPr/>
        </p:nvSpPr>
        <p:spPr>
          <a:xfrm>
            <a:off x="266700" y="137160"/>
            <a:ext cx="11658600" cy="6583680"/>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40323041-5A78-9B44-6D11-614625F904B6}"/>
              </a:ext>
            </a:extLst>
          </p:cNvPr>
          <p:cNvPicPr>
            <a:picLocks noChangeAspect="1"/>
          </p:cNvPicPr>
          <p:nvPr/>
        </p:nvPicPr>
        <p:blipFill>
          <a:blip r:embed="rId3"/>
          <a:stretch>
            <a:fillRect/>
          </a:stretch>
        </p:blipFill>
        <p:spPr>
          <a:xfrm>
            <a:off x="619124" y="2247900"/>
            <a:ext cx="4695145" cy="1962150"/>
          </a:xfrm>
          <a:prstGeom prst="rect">
            <a:avLst/>
          </a:prstGeom>
        </p:spPr>
      </p:pic>
      <p:pic>
        <p:nvPicPr>
          <p:cNvPr id="8" name="Picture 7">
            <a:extLst>
              <a:ext uri="{FF2B5EF4-FFF2-40B4-BE49-F238E27FC236}">
                <a16:creationId xmlns:a16="http://schemas.microsoft.com/office/drawing/2014/main" id="{467DC968-6EA4-BDE7-A73F-842CCFB53AD2}"/>
              </a:ext>
            </a:extLst>
          </p:cNvPr>
          <p:cNvPicPr>
            <a:picLocks noChangeAspect="1"/>
          </p:cNvPicPr>
          <p:nvPr/>
        </p:nvPicPr>
        <p:blipFill>
          <a:blip r:embed="rId4"/>
          <a:stretch>
            <a:fillRect/>
          </a:stretch>
        </p:blipFill>
        <p:spPr>
          <a:xfrm>
            <a:off x="2555421" y="341042"/>
            <a:ext cx="7010400" cy="943704"/>
          </a:xfrm>
          <a:prstGeom prst="rect">
            <a:avLst/>
          </a:prstGeom>
        </p:spPr>
      </p:pic>
      <p:pic>
        <p:nvPicPr>
          <p:cNvPr id="11" name="Picture 10" descr="A green tick mark on a black background&#10;&#10;Description automatically generated">
            <a:extLst>
              <a:ext uri="{FF2B5EF4-FFF2-40B4-BE49-F238E27FC236}">
                <a16:creationId xmlns:a16="http://schemas.microsoft.com/office/drawing/2014/main" id="{899970E2-FC1F-7DFD-70D3-DB2939AACFA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94012" y="1704975"/>
            <a:ext cx="1293730" cy="1095375"/>
          </a:xfrm>
          <a:prstGeom prst="rect">
            <a:avLst/>
          </a:prstGeom>
        </p:spPr>
      </p:pic>
      <p:sp>
        <p:nvSpPr>
          <p:cNvPr id="12" name="TextBox 11">
            <a:extLst>
              <a:ext uri="{FF2B5EF4-FFF2-40B4-BE49-F238E27FC236}">
                <a16:creationId xmlns:a16="http://schemas.microsoft.com/office/drawing/2014/main" id="{0AF44495-9BF0-BE5C-23FD-A960E815CB4E}"/>
              </a:ext>
            </a:extLst>
          </p:cNvPr>
          <p:cNvSpPr txBox="1"/>
          <p:nvPr/>
        </p:nvSpPr>
        <p:spPr>
          <a:xfrm>
            <a:off x="5981699" y="2330365"/>
            <a:ext cx="5271755" cy="1754326"/>
          </a:xfrm>
          <a:custGeom>
            <a:avLst/>
            <a:gdLst>
              <a:gd name="connsiteX0" fmla="*/ 0 w 5271755"/>
              <a:gd name="connsiteY0" fmla="*/ 0 h 1754326"/>
              <a:gd name="connsiteX1" fmla="*/ 5271755 w 5271755"/>
              <a:gd name="connsiteY1" fmla="*/ 0 h 1754326"/>
              <a:gd name="connsiteX2" fmla="*/ 5271755 w 5271755"/>
              <a:gd name="connsiteY2" fmla="*/ 1754326 h 1754326"/>
              <a:gd name="connsiteX3" fmla="*/ 0 w 5271755"/>
              <a:gd name="connsiteY3" fmla="*/ 1754326 h 1754326"/>
              <a:gd name="connsiteX4" fmla="*/ 0 w 5271755"/>
              <a:gd name="connsiteY4" fmla="*/ 0 h 1754326"/>
              <a:gd name="connsiteX0" fmla="*/ 0 w 5271755"/>
              <a:gd name="connsiteY0" fmla="*/ 0 h 1754326"/>
              <a:gd name="connsiteX1" fmla="*/ 5271755 w 5271755"/>
              <a:gd name="connsiteY1" fmla="*/ 0 h 1754326"/>
              <a:gd name="connsiteX2" fmla="*/ 5271755 w 5271755"/>
              <a:gd name="connsiteY2" fmla="*/ 1754326 h 1754326"/>
              <a:gd name="connsiteX3" fmla="*/ 0 w 5271755"/>
              <a:gd name="connsiteY3" fmla="*/ 1754326 h 1754326"/>
              <a:gd name="connsiteX4" fmla="*/ 0 w 5271755"/>
              <a:gd name="connsiteY4" fmla="*/ 0 h 1754326"/>
              <a:gd name="connsiteX0" fmla="*/ 0 w 5271755"/>
              <a:gd name="connsiteY0" fmla="*/ 0 h 1754326"/>
              <a:gd name="connsiteX1" fmla="*/ 5271755 w 5271755"/>
              <a:gd name="connsiteY1" fmla="*/ 0 h 1754326"/>
              <a:gd name="connsiteX2" fmla="*/ 5271755 w 5271755"/>
              <a:gd name="connsiteY2" fmla="*/ 1754326 h 1754326"/>
              <a:gd name="connsiteX3" fmla="*/ 0 w 5271755"/>
              <a:gd name="connsiteY3" fmla="*/ 1754326 h 1754326"/>
              <a:gd name="connsiteX4" fmla="*/ 0 w 5271755"/>
              <a:gd name="connsiteY4" fmla="*/ 0 h 17543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71755" h="1754326" fill="none" extrusionOk="0">
                <a:moveTo>
                  <a:pt x="0" y="0"/>
                </a:moveTo>
                <a:cubicBezTo>
                  <a:pt x="2362092" y="5222"/>
                  <a:pt x="4138921" y="24918"/>
                  <a:pt x="5271755" y="0"/>
                </a:cubicBezTo>
                <a:cubicBezTo>
                  <a:pt x="5066666" y="195376"/>
                  <a:pt x="5160410" y="989556"/>
                  <a:pt x="5271755" y="1754326"/>
                </a:cubicBezTo>
                <a:cubicBezTo>
                  <a:pt x="4536744" y="1778213"/>
                  <a:pt x="941479" y="1810740"/>
                  <a:pt x="0" y="1754326"/>
                </a:cubicBezTo>
                <a:cubicBezTo>
                  <a:pt x="11018" y="933650"/>
                  <a:pt x="14928" y="264460"/>
                  <a:pt x="0" y="0"/>
                </a:cubicBezTo>
                <a:close/>
              </a:path>
              <a:path w="5271755" h="1754326" stroke="0" extrusionOk="0">
                <a:moveTo>
                  <a:pt x="0" y="0"/>
                </a:moveTo>
                <a:cubicBezTo>
                  <a:pt x="2989771" y="-2222"/>
                  <a:pt x="4342103" y="-151626"/>
                  <a:pt x="5271755" y="0"/>
                </a:cubicBezTo>
                <a:cubicBezTo>
                  <a:pt x="5214768" y="503036"/>
                  <a:pt x="5327518" y="1293599"/>
                  <a:pt x="5271755" y="1754326"/>
                </a:cubicBezTo>
                <a:cubicBezTo>
                  <a:pt x="3416549" y="1846251"/>
                  <a:pt x="1068977" y="1397511"/>
                  <a:pt x="0" y="1754326"/>
                </a:cubicBezTo>
                <a:cubicBezTo>
                  <a:pt x="-99605" y="1514698"/>
                  <a:pt x="301268" y="872120"/>
                  <a:pt x="0" y="0"/>
                </a:cubicBezTo>
                <a:close/>
              </a:path>
              <a:path w="5271755" h="1754326" fill="none" stroke="0" extrusionOk="0">
                <a:moveTo>
                  <a:pt x="0" y="0"/>
                </a:moveTo>
                <a:cubicBezTo>
                  <a:pt x="2324123" y="112800"/>
                  <a:pt x="3162945" y="-71324"/>
                  <a:pt x="5271755" y="0"/>
                </a:cubicBezTo>
                <a:cubicBezTo>
                  <a:pt x="5132648" y="531569"/>
                  <a:pt x="5235292" y="1084278"/>
                  <a:pt x="5271755" y="1754326"/>
                </a:cubicBezTo>
                <a:cubicBezTo>
                  <a:pt x="4797327" y="1936215"/>
                  <a:pt x="1099109" y="1836465"/>
                  <a:pt x="0" y="1754326"/>
                </a:cubicBezTo>
                <a:cubicBezTo>
                  <a:pt x="-43758" y="963051"/>
                  <a:pt x="10011" y="248012"/>
                  <a:pt x="0" y="0"/>
                </a:cubicBezTo>
                <a:close/>
              </a:path>
              <a:path w="5271755" h="1754326" fill="none" stroke="0" extrusionOk="0">
                <a:moveTo>
                  <a:pt x="0" y="0"/>
                </a:moveTo>
                <a:cubicBezTo>
                  <a:pt x="2272355" y="11849"/>
                  <a:pt x="3186248" y="-161459"/>
                  <a:pt x="5271755" y="0"/>
                </a:cubicBezTo>
                <a:cubicBezTo>
                  <a:pt x="5146156" y="320606"/>
                  <a:pt x="5153541" y="1206411"/>
                  <a:pt x="5271755" y="1754326"/>
                </a:cubicBezTo>
                <a:cubicBezTo>
                  <a:pt x="4664276" y="1719563"/>
                  <a:pt x="988655" y="1887641"/>
                  <a:pt x="0" y="1754326"/>
                </a:cubicBezTo>
                <a:cubicBezTo>
                  <a:pt x="-17448" y="931406"/>
                  <a:pt x="17721" y="266673"/>
                  <a:pt x="0" y="0"/>
                </a:cubicBezTo>
                <a:close/>
              </a:path>
            </a:pathLst>
          </a:custGeom>
          <a:solidFill>
            <a:srgbClr val="CCFF99"/>
          </a:solidFill>
          <a:ln w="38100">
            <a:solidFill>
              <a:srgbClr val="1FAE98"/>
            </a:solidFill>
            <a:prstDash val="sysDash"/>
            <a:extLst>
              <a:ext uri="{C807C97D-BFC1-408E-A445-0C87EB9F89A2}">
                <ask:lineSketchStyleProps xmlns:ask="http://schemas.microsoft.com/office/drawing/2018/sketchyshapes" sd="4194945536">
                  <a:custGeom>
                    <a:avLst/>
                    <a:gdLst>
                      <a:gd name="connsiteX0" fmla="*/ 0 w 5271755"/>
                      <a:gd name="connsiteY0" fmla="*/ 0 h 1754326"/>
                      <a:gd name="connsiteX1" fmla="*/ 5271755 w 5271755"/>
                      <a:gd name="connsiteY1" fmla="*/ 0 h 1754326"/>
                      <a:gd name="connsiteX2" fmla="*/ 5271755 w 5271755"/>
                      <a:gd name="connsiteY2" fmla="*/ 1754326 h 1754326"/>
                      <a:gd name="connsiteX3" fmla="*/ 0 w 5271755"/>
                      <a:gd name="connsiteY3" fmla="*/ 1754326 h 1754326"/>
                      <a:gd name="connsiteX4" fmla="*/ 0 w 5271755"/>
                      <a:gd name="connsiteY4" fmla="*/ 0 h 1754326"/>
                      <a:gd name="connsiteX0" fmla="*/ 0 w 5271755"/>
                      <a:gd name="connsiteY0" fmla="*/ 0 h 1754326"/>
                      <a:gd name="connsiteX1" fmla="*/ 5271755 w 5271755"/>
                      <a:gd name="connsiteY1" fmla="*/ 0 h 1754326"/>
                      <a:gd name="connsiteX2" fmla="*/ 5271755 w 5271755"/>
                      <a:gd name="connsiteY2" fmla="*/ 1754326 h 1754326"/>
                      <a:gd name="connsiteX3" fmla="*/ 0 w 5271755"/>
                      <a:gd name="connsiteY3" fmla="*/ 1754326 h 1754326"/>
                      <a:gd name="connsiteX4" fmla="*/ 0 w 5271755"/>
                      <a:gd name="connsiteY4" fmla="*/ 0 h 17543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71755" h="1754326" fill="none" extrusionOk="0">
                        <a:moveTo>
                          <a:pt x="0" y="0"/>
                        </a:moveTo>
                        <a:cubicBezTo>
                          <a:pt x="2362092" y="5222"/>
                          <a:pt x="4138921" y="24918"/>
                          <a:pt x="5271755" y="0"/>
                        </a:cubicBezTo>
                        <a:cubicBezTo>
                          <a:pt x="5100208" y="283361"/>
                          <a:pt x="5216003" y="1105870"/>
                          <a:pt x="5271755" y="1754326"/>
                        </a:cubicBezTo>
                        <a:cubicBezTo>
                          <a:pt x="4656154" y="1704072"/>
                          <a:pt x="929093" y="1808942"/>
                          <a:pt x="0" y="1754326"/>
                        </a:cubicBezTo>
                        <a:cubicBezTo>
                          <a:pt x="-12465" y="952261"/>
                          <a:pt x="14521" y="246407"/>
                          <a:pt x="0" y="0"/>
                        </a:cubicBezTo>
                        <a:close/>
                      </a:path>
                      <a:path w="5271755" h="1754326" stroke="0" extrusionOk="0">
                        <a:moveTo>
                          <a:pt x="0" y="0"/>
                        </a:moveTo>
                        <a:cubicBezTo>
                          <a:pt x="2769496" y="1027"/>
                          <a:pt x="4166989" y="-104029"/>
                          <a:pt x="5271755" y="0"/>
                        </a:cubicBezTo>
                        <a:cubicBezTo>
                          <a:pt x="5218771" y="506711"/>
                          <a:pt x="5265829" y="1310990"/>
                          <a:pt x="5271755" y="1754326"/>
                        </a:cubicBezTo>
                        <a:cubicBezTo>
                          <a:pt x="3302560" y="1747792"/>
                          <a:pt x="1094668" y="1567401"/>
                          <a:pt x="0" y="1754326"/>
                        </a:cubicBezTo>
                        <a:cubicBezTo>
                          <a:pt x="-1574" y="1497448"/>
                          <a:pt x="236347" y="810990"/>
                          <a:pt x="0" y="0"/>
                        </a:cubicBezTo>
                        <a:close/>
                      </a:path>
                      <a:path w="5271755" h="1754326" fill="none" stroke="0" extrusionOk="0">
                        <a:moveTo>
                          <a:pt x="0" y="0"/>
                        </a:moveTo>
                        <a:cubicBezTo>
                          <a:pt x="2272355" y="11849"/>
                          <a:pt x="3186248" y="-161459"/>
                          <a:pt x="5271755" y="0"/>
                        </a:cubicBezTo>
                        <a:cubicBezTo>
                          <a:pt x="5209858" y="444055"/>
                          <a:pt x="5229294" y="1158321"/>
                          <a:pt x="5271755" y="1754326"/>
                        </a:cubicBezTo>
                        <a:cubicBezTo>
                          <a:pt x="4750202" y="1827945"/>
                          <a:pt x="937892" y="1891875"/>
                          <a:pt x="0" y="1754326"/>
                        </a:cubicBezTo>
                        <a:cubicBezTo>
                          <a:pt x="-49376" y="962684"/>
                          <a:pt x="18417" y="250038"/>
                          <a:pt x="0" y="0"/>
                        </a:cubicBezTo>
                        <a:close/>
                      </a:path>
                    </a:pathLst>
                  </a:custGeom>
                  <ask:type>
                    <ask:lineSketchCurved/>
                  </ask:type>
                </ask:lineSketchStyleProps>
              </a:ext>
            </a:extLst>
          </a:ln>
        </p:spPr>
        <p:txBody>
          <a:bodyPr wrap="square">
            <a:spAutoFit/>
          </a:bodyPr>
          <a:lstStyle/>
          <a:p>
            <a:pPr lvl="0" algn="just">
              <a:defRPr/>
            </a:pPr>
            <a:r>
              <a:rPr lang="vi-VN" sz="3600" dirty="0">
                <a:latin typeface="Calibri" panose="020F0502020204030204" pitchFamily="34" charset="0"/>
                <a:ea typeface="Cambria" panose="02040503050406030204" pitchFamily="18" charset="0"/>
                <a:cs typeface="Calibri" panose="020F0502020204030204" pitchFamily="34" charset="0"/>
              </a:rPr>
              <a:t>Việc làm này sẽ giúp Thảo có thể quản lý được chi tiêu, tiết kiệm được tiền.</a:t>
            </a:r>
          </a:p>
        </p:txBody>
      </p:sp>
    </p:spTree>
    <p:extLst>
      <p:ext uri="{BB962C8B-B14F-4D97-AF65-F5344CB8AC3E}">
        <p14:creationId xmlns:p14="http://schemas.microsoft.com/office/powerpoint/2010/main" val="4675264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left)">
                                      <p:cBhvr>
                                        <p:cTn id="12"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a:extLst>
              <a:ext uri="{FF2B5EF4-FFF2-40B4-BE49-F238E27FC236}">
                <a16:creationId xmlns:a16="http://schemas.microsoft.com/office/drawing/2014/main" id="{D9825902-4039-4DA5-5FA4-68F90BE735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60CA445E-1084-10F2-C302-594FE9B1019E}"/>
              </a:ext>
            </a:extLst>
          </p:cNvPr>
          <p:cNvSpPr/>
          <p:nvPr/>
        </p:nvSpPr>
        <p:spPr>
          <a:xfrm>
            <a:off x="266700" y="137160"/>
            <a:ext cx="11658600" cy="6583680"/>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467DC968-6EA4-BDE7-A73F-842CCFB53AD2}"/>
              </a:ext>
            </a:extLst>
          </p:cNvPr>
          <p:cNvPicPr>
            <a:picLocks noChangeAspect="1"/>
          </p:cNvPicPr>
          <p:nvPr/>
        </p:nvPicPr>
        <p:blipFill>
          <a:blip r:embed="rId3"/>
          <a:stretch>
            <a:fillRect/>
          </a:stretch>
        </p:blipFill>
        <p:spPr>
          <a:xfrm>
            <a:off x="2555421" y="341042"/>
            <a:ext cx="7010400" cy="943704"/>
          </a:xfrm>
          <a:prstGeom prst="rect">
            <a:avLst/>
          </a:prstGeom>
        </p:spPr>
      </p:pic>
      <p:pic>
        <p:nvPicPr>
          <p:cNvPr id="4" name="Picture 3">
            <a:extLst>
              <a:ext uri="{FF2B5EF4-FFF2-40B4-BE49-F238E27FC236}">
                <a16:creationId xmlns:a16="http://schemas.microsoft.com/office/drawing/2014/main" id="{FD4A494F-715F-9632-D565-93E5C929AF87}"/>
              </a:ext>
            </a:extLst>
          </p:cNvPr>
          <p:cNvPicPr>
            <a:picLocks noChangeAspect="1"/>
          </p:cNvPicPr>
          <p:nvPr/>
        </p:nvPicPr>
        <p:blipFill>
          <a:blip r:embed="rId4"/>
          <a:stretch>
            <a:fillRect/>
          </a:stretch>
        </p:blipFill>
        <p:spPr>
          <a:xfrm>
            <a:off x="552449" y="2314575"/>
            <a:ext cx="4343035" cy="1766887"/>
          </a:xfrm>
          <a:prstGeom prst="rect">
            <a:avLst/>
          </a:prstGeom>
        </p:spPr>
      </p:pic>
      <p:pic>
        <p:nvPicPr>
          <p:cNvPr id="9" name="Picture 8" descr="A red x on a black background&#10;&#10;Description automatically generated">
            <a:extLst>
              <a:ext uri="{FF2B5EF4-FFF2-40B4-BE49-F238E27FC236}">
                <a16:creationId xmlns:a16="http://schemas.microsoft.com/office/drawing/2014/main" id="{477F3413-6E37-707F-BA0C-20111544B4E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30063" y="1808161"/>
            <a:ext cx="908687" cy="925515"/>
          </a:xfrm>
          <a:prstGeom prst="rect">
            <a:avLst/>
          </a:prstGeom>
        </p:spPr>
      </p:pic>
      <p:sp>
        <p:nvSpPr>
          <p:cNvPr id="10" name="TextBox 9">
            <a:extLst>
              <a:ext uri="{FF2B5EF4-FFF2-40B4-BE49-F238E27FC236}">
                <a16:creationId xmlns:a16="http://schemas.microsoft.com/office/drawing/2014/main" id="{6EB1710A-7FF7-FC4E-E702-157585BEE1E1}"/>
              </a:ext>
            </a:extLst>
          </p:cNvPr>
          <p:cNvSpPr txBox="1"/>
          <p:nvPr/>
        </p:nvSpPr>
        <p:spPr>
          <a:xfrm>
            <a:off x="5657849" y="2406565"/>
            <a:ext cx="5934076" cy="2862322"/>
          </a:xfrm>
          <a:custGeom>
            <a:avLst/>
            <a:gdLst>
              <a:gd name="connsiteX0" fmla="*/ 0 w 5934076"/>
              <a:gd name="connsiteY0" fmla="*/ 0 h 2862322"/>
              <a:gd name="connsiteX1" fmla="*/ 5934076 w 5934076"/>
              <a:gd name="connsiteY1" fmla="*/ 0 h 2862322"/>
              <a:gd name="connsiteX2" fmla="*/ 5934076 w 5934076"/>
              <a:gd name="connsiteY2" fmla="*/ 2862322 h 2862322"/>
              <a:gd name="connsiteX3" fmla="*/ 0 w 5934076"/>
              <a:gd name="connsiteY3" fmla="*/ 2862322 h 2862322"/>
              <a:gd name="connsiteX4" fmla="*/ 0 w 5934076"/>
              <a:gd name="connsiteY4" fmla="*/ 0 h 2862322"/>
              <a:gd name="connsiteX0" fmla="*/ 0 w 5934076"/>
              <a:gd name="connsiteY0" fmla="*/ 0 h 2862322"/>
              <a:gd name="connsiteX1" fmla="*/ 5934076 w 5934076"/>
              <a:gd name="connsiteY1" fmla="*/ 0 h 2862322"/>
              <a:gd name="connsiteX2" fmla="*/ 5934076 w 5934076"/>
              <a:gd name="connsiteY2" fmla="*/ 2862322 h 2862322"/>
              <a:gd name="connsiteX3" fmla="*/ 0 w 5934076"/>
              <a:gd name="connsiteY3" fmla="*/ 2862322 h 2862322"/>
              <a:gd name="connsiteX4" fmla="*/ 0 w 5934076"/>
              <a:gd name="connsiteY4" fmla="*/ 0 h 2862322"/>
              <a:gd name="connsiteX0" fmla="*/ 0 w 5934076"/>
              <a:gd name="connsiteY0" fmla="*/ 0 h 2862322"/>
              <a:gd name="connsiteX1" fmla="*/ 5934076 w 5934076"/>
              <a:gd name="connsiteY1" fmla="*/ 0 h 2862322"/>
              <a:gd name="connsiteX2" fmla="*/ 5934076 w 5934076"/>
              <a:gd name="connsiteY2" fmla="*/ 2862322 h 2862322"/>
              <a:gd name="connsiteX3" fmla="*/ 0 w 5934076"/>
              <a:gd name="connsiteY3" fmla="*/ 2862322 h 2862322"/>
              <a:gd name="connsiteX4" fmla="*/ 0 w 5934076"/>
              <a:gd name="connsiteY4" fmla="*/ 0 h 28623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34076" h="2862322" fill="none" extrusionOk="0">
                <a:moveTo>
                  <a:pt x="0" y="0"/>
                </a:moveTo>
                <a:cubicBezTo>
                  <a:pt x="1738798" y="5222"/>
                  <a:pt x="4512190" y="24918"/>
                  <a:pt x="5934076" y="0"/>
                </a:cubicBezTo>
                <a:cubicBezTo>
                  <a:pt x="5767295" y="583943"/>
                  <a:pt x="5801556" y="1679468"/>
                  <a:pt x="5934076" y="2862322"/>
                </a:cubicBezTo>
                <a:cubicBezTo>
                  <a:pt x="5045970" y="2894607"/>
                  <a:pt x="1304149" y="2984487"/>
                  <a:pt x="0" y="2862322"/>
                </a:cubicBezTo>
                <a:cubicBezTo>
                  <a:pt x="9433" y="1548378"/>
                  <a:pt x="16729" y="406647"/>
                  <a:pt x="0" y="0"/>
                </a:cubicBezTo>
                <a:close/>
              </a:path>
              <a:path w="5934076" h="2862322" stroke="0" extrusionOk="0">
                <a:moveTo>
                  <a:pt x="0" y="0"/>
                </a:moveTo>
                <a:cubicBezTo>
                  <a:pt x="3290360" y="930"/>
                  <a:pt x="4742951" y="-163027"/>
                  <a:pt x="5934076" y="0"/>
                </a:cubicBezTo>
                <a:cubicBezTo>
                  <a:pt x="5820874" y="803362"/>
                  <a:pt x="5949605" y="2143687"/>
                  <a:pt x="5934076" y="2862322"/>
                </a:cubicBezTo>
                <a:cubicBezTo>
                  <a:pt x="3867633" y="2956048"/>
                  <a:pt x="1203119" y="2444255"/>
                  <a:pt x="0" y="2862322"/>
                </a:cubicBezTo>
                <a:cubicBezTo>
                  <a:pt x="-177701" y="2468612"/>
                  <a:pt x="381029" y="1384358"/>
                  <a:pt x="0" y="0"/>
                </a:cubicBezTo>
                <a:close/>
              </a:path>
              <a:path w="5934076" h="2862322" fill="none" stroke="0" extrusionOk="0">
                <a:moveTo>
                  <a:pt x="0" y="0"/>
                </a:moveTo>
                <a:cubicBezTo>
                  <a:pt x="2546592" y="193625"/>
                  <a:pt x="3488440" y="30500"/>
                  <a:pt x="5934076" y="0"/>
                </a:cubicBezTo>
                <a:cubicBezTo>
                  <a:pt x="5865388" y="811991"/>
                  <a:pt x="5850878" y="1811892"/>
                  <a:pt x="5934076" y="2862322"/>
                </a:cubicBezTo>
                <a:cubicBezTo>
                  <a:pt x="5352697" y="2948396"/>
                  <a:pt x="1241701" y="2960268"/>
                  <a:pt x="0" y="2862322"/>
                </a:cubicBezTo>
                <a:cubicBezTo>
                  <a:pt x="19765" y="1555278"/>
                  <a:pt x="-23390" y="410870"/>
                  <a:pt x="0" y="0"/>
                </a:cubicBezTo>
                <a:close/>
              </a:path>
              <a:path w="5934076" h="2862322" fill="none" stroke="0" extrusionOk="0">
                <a:moveTo>
                  <a:pt x="0" y="0"/>
                </a:moveTo>
                <a:cubicBezTo>
                  <a:pt x="2453376" y="11849"/>
                  <a:pt x="3538069" y="-161459"/>
                  <a:pt x="5934076" y="0"/>
                </a:cubicBezTo>
                <a:cubicBezTo>
                  <a:pt x="5888148" y="697474"/>
                  <a:pt x="5784684" y="1808890"/>
                  <a:pt x="5934076" y="2862322"/>
                </a:cubicBezTo>
                <a:cubicBezTo>
                  <a:pt x="5296178" y="2997557"/>
                  <a:pt x="1175092" y="3030219"/>
                  <a:pt x="0" y="2862322"/>
                </a:cubicBezTo>
                <a:cubicBezTo>
                  <a:pt x="-4610" y="1550658"/>
                  <a:pt x="19856" y="402692"/>
                  <a:pt x="0" y="0"/>
                </a:cubicBezTo>
                <a:close/>
              </a:path>
            </a:pathLst>
          </a:custGeom>
          <a:solidFill>
            <a:srgbClr val="CCFF99"/>
          </a:solidFill>
          <a:ln w="38100">
            <a:solidFill>
              <a:srgbClr val="1FAE98"/>
            </a:solidFill>
            <a:prstDash val="sysDash"/>
            <a:extLst>
              <a:ext uri="{C807C97D-BFC1-408E-A445-0C87EB9F89A2}">
                <ask:lineSketchStyleProps xmlns:ask="http://schemas.microsoft.com/office/drawing/2018/sketchyshapes" sd="4194945536">
                  <a:custGeom>
                    <a:avLst/>
                    <a:gdLst>
                      <a:gd name="connsiteX0" fmla="*/ 0 w 5934076"/>
                      <a:gd name="connsiteY0" fmla="*/ 0 h 2862322"/>
                      <a:gd name="connsiteX1" fmla="*/ 5934076 w 5934076"/>
                      <a:gd name="connsiteY1" fmla="*/ 0 h 2862322"/>
                      <a:gd name="connsiteX2" fmla="*/ 5934076 w 5934076"/>
                      <a:gd name="connsiteY2" fmla="*/ 2862322 h 2862322"/>
                      <a:gd name="connsiteX3" fmla="*/ 0 w 5934076"/>
                      <a:gd name="connsiteY3" fmla="*/ 2862322 h 2862322"/>
                      <a:gd name="connsiteX4" fmla="*/ 0 w 5934076"/>
                      <a:gd name="connsiteY4" fmla="*/ 0 h 2862322"/>
                      <a:gd name="connsiteX0" fmla="*/ 0 w 5934076"/>
                      <a:gd name="connsiteY0" fmla="*/ 0 h 2862322"/>
                      <a:gd name="connsiteX1" fmla="*/ 5934076 w 5934076"/>
                      <a:gd name="connsiteY1" fmla="*/ 0 h 2862322"/>
                      <a:gd name="connsiteX2" fmla="*/ 5934076 w 5934076"/>
                      <a:gd name="connsiteY2" fmla="*/ 2862322 h 2862322"/>
                      <a:gd name="connsiteX3" fmla="*/ 0 w 5934076"/>
                      <a:gd name="connsiteY3" fmla="*/ 2862322 h 2862322"/>
                      <a:gd name="connsiteX4" fmla="*/ 0 w 5934076"/>
                      <a:gd name="connsiteY4" fmla="*/ 0 h 28623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34076" h="2862322" fill="none" extrusionOk="0">
                        <a:moveTo>
                          <a:pt x="0" y="0"/>
                        </a:moveTo>
                        <a:cubicBezTo>
                          <a:pt x="1738798" y="5222"/>
                          <a:pt x="4512190" y="24918"/>
                          <a:pt x="5934076" y="0"/>
                        </a:cubicBezTo>
                        <a:cubicBezTo>
                          <a:pt x="5775884" y="606474"/>
                          <a:pt x="5829181" y="1737266"/>
                          <a:pt x="5934076" y="2862322"/>
                        </a:cubicBezTo>
                        <a:cubicBezTo>
                          <a:pt x="5194011" y="2802688"/>
                          <a:pt x="1120274" y="2957789"/>
                          <a:pt x="0" y="2862322"/>
                        </a:cubicBezTo>
                        <a:cubicBezTo>
                          <a:pt x="-2832" y="1558098"/>
                          <a:pt x="16104" y="378926"/>
                          <a:pt x="0" y="0"/>
                        </a:cubicBezTo>
                        <a:close/>
                      </a:path>
                      <a:path w="5934076" h="2862322" stroke="0" extrusionOk="0">
                        <a:moveTo>
                          <a:pt x="0" y="0"/>
                        </a:moveTo>
                        <a:cubicBezTo>
                          <a:pt x="3117943" y="3473"/>
                          <a:pt x="4722804" y="-157551"/>
                          <a:pt x="5934076" y="0"/>
                        </a:cubicBezTo>
                        <a:cubicBezTo>
                          <a:pt x="5889696" y="866556"/>
                          <a:pt x="5905559" y="2156104"/>
                          <a:pt x="5934076" y="2862322"/>
                        </a:cubicBezTo>
                        <a:cubicBezTo>
                          <a:pt x="3777774" y="2878431"/>
                          <a:pt x="1222835" y="2574637"/>
                          <a:pt x="0" y="2862322"/>
                        </a:cubicBezTo>
                        <a:cubicBezTo>
                          <a:pt x="-151510" y="2464003"/>
                          <a:pt x="317607" y="1324639"/>
                          <a:pt x="0" y="0"/>
                        </a:cubicBezTo>
                        <a:close/>
                      </a:path>
                      <a:path w="5934076" h="2862322" fill="none" stroke="0" extrusionOk="0">
                        <a:moveTo>
                          <a:pt x="0" y="0"/>
                        </a:moveTo>
                        <a:cubicBezTo>
                          <a:pt x="2453376" y="11849"/>
                          <a:pt x="3538069" y="-161459"/>
                          <a:pt x="5934076" y="0"/>
                        </a:cubicBezTo>
                        <a:cubicBezTo>
                          <a:pt x="5924749" y="744708"/>
                          <a:pt x="5838808" y="1960885"/>
                          <a:pt x="5934076" y="2862322"/>
                        </a:cubicBezTo>
                        <a:cubicBezTo>
                          <a:pt x="5289494" y="2803187"/>
                          <a:pt x="1046029" y="3027520"/>
                          <a:pt x="0" y="2862322"/>
                        </a:cubicBezTo>
                        <a:cubicBezTo>
                          <a:pt x="-62459" y="1549911"/>
                          <a:pt x="25294" y="422602"/>
                          <a:pt x="0" y="0"/>
                        </a:cubicBezTo>
                        <a:close/>
                      </a:path>
                    </a:pathLst>
                  </a:custGeom>
                  <ask:type>
                    <ask:lineSketchCurved/>
                  </ask:type>
                </ask:lineSketchStyleProps>
              </a:ext>
            </a:extLst>
          </a:ln>
        </p:spPr>
        <p:txBody>
          <a:bodyPr wrap="square">
            <a:spAutoFit/>
          </a:bodyPr>
          <a:lstStyle/>
          <a:p>
            <a:pPr lvl="0" algn="just">
              <a:defRPr/>
            </a:pPr>
            <a:r>
              <a:rPr lang="vi-VN" sz="3600" dirty="0">
                <a:solidFill>
                  <a:prstClr val="black"/>
                </a:solidFill>
                <a:latin typeface="Calibri" panose="020F0502020204030204" pitchFamily="34" charset="0"/>
                <a:ea typeface="Cambria" panose="02040503050406030204" pitchFamily="18" charset="0"/>
                <a:cs typeface="Calibri" panose="020F0502020204030204" pitchFamily="34" charset="0"/>
              </a:rPr>
              <a:t>Việc làm này có thể sẽ giúp Hoàng tiết kiệm được tiền nhưng khi bạn ấy cần chi tiêu 1 việc gì đó cần thiết thì lại không có khoản nào.</a:t>
            </a:r>
            <a:endParaRPr kumimoji="0" lang="vi-VN" sz="3600" b="0"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39782032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a:extLst>
              <a:ext uri="{FF2B5EF4-FFF2-40B4-BE49-F238E27FC236}">
                <a16:creationId xmlns:a16="http://schemas.microsoft.com/office/drawing/2014/main" id="{D9825902-4039-4DA5-5FA4-68F90BE735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60CA445E-1084-10F2-C302-594FE9B1019E}"/>
              </a:ext>
            </a:extLst>
          </p:cNvPr>
          <p:cNvSpPr/>
          <p:nvPr/>
        </p:nvSpPr>
        <p:spPr>
          <a:xfrm>
            <a:off x="266700" y="137160"/>
            <a:ext cx="11658600" cy="6583680"/>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467DC968-6EA4-BDE7-A73F-842CCFB53AD2}"/>
              </a:ext>
            </a:extLst>
          </p:cNvPr>
          <p:cNvPicPr>
            <a:picLocks noChangeAspect="1"/>
          </p:cNvPicPr>
          <p:nvPr/>
        </p:nvPicPr>
        <p:blipFill>
          <a:blip r:embed="rId3"/>
          <a:stretch>
            <a:fillRect/>
          </a:stretch>
        </p:blipFill>
        <p:spPr>
          <a:xfrm>
            <a:off x="2555421" y="341042"/>
            <a:ext cx="7010400" cy="943704"/>
          </a:xfrm>
          <a:prstGeom prst="rect">
            <a:avLst/>
          </a:prstGeom>
        </p:spPr>
      </p:pic>
      <p:pic>
        <p:nvPicPr>
          <p:cNvPr id="5" name="Picture 4">
            <a:extLst>
              <a:ext uri="{FF2B5EF4-FFF2-40B4-BE49-F238E27FC236}">
                <a16:creationId xmlns:a16="http://schemas.microsoft.com/office/drawing/2014/main" id="{AE363FA6-BCBE-C8DD-16F0-490B0C639B8A}"/>
              </a:ext>
            </a:extLst>
          </p:cNvPr>
          <p:cNvPicPr>
            <a:picLocks noChangeAspect="1"/>
          </p:cNvPicPr>
          <p:nvPr/>
        </p:nvPicPr>
        <p:blipFill>
          <a:blip r:embed="rId4"/>
          <a:stretch>
            <a:fillRect/>
          </a:stretch>
        </p:blipFill>
        <p:spPr>
          <a:xfrm>
            <a:off x="523875" y="2247901"/>
            <a:ext cx="4641694" cy="1928812"/>
          </a:xfrm>
          <a:prstGeom prst="rect">
            <a:avLst/>
          </a:prstGeom>
        </p:spPr>
      </p:pic>
      <p:pic>
        <p:nvPicPr>
          <p:cNvPr id="7" name="Picture 6" descr="A red x on a black background&#10;&#10;Description automatically generated">
            <a:extLst>
              <a:ext uri="{FF2B5EF4-FFF2-40B4-BE49-F238E27FC236}">
                <a16:creationId xmlns:a16="http://schemas.microsoft.com/office/drawing/2014/main" id="{CC13039E-0DFA-969D-E135-6B640E0DC45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30063" y="1808161"/>
            <a:ext cx="908687" cy="925515"/>
          </a:xfrm>
          <a:prstGeom prst="rect">
            <a:avLst/>
          </a:prstGeom>
        </p:spPr>
      </p:pic>
      <p:sp>
        <p:nvSpPr>
          <p:cNvPr id="11" name="TextBox 10">
            <a:extLst>
              <a:ext uri="{FF2B5EF4-FFF2-40B4-BE49-F238E27FC236}">
                <a16:creationId xmlns:a16="http://schemas.microsoft.com/office/drawing/2014/main" id="{7B9AEA6E-01FC-33EE-722D-AC86B3C2D529}"/>
              </a:ext>
            </a:extLst>
          </p:cNvPr>
          <p:cNvSpPr txBox="1"/>
          <p:nvPr/>
        </p:nvSpPr>
        <p:spPr>
          <a:xfrm>
            <a:off x="5657848" y="2120815"/>
            <a:ext cx="6172201" cy="2862322"/>
          </a:xfrm>
          <a:custGeom>
            <a:avLst/>
            <a:gdLst>
              <a:gd name="connsiteX0" fmla="*/ 0 w 6172201"/>
              <a:gd name="connsiteY0" fmla="*/ 0 h 2862322"/>
              <a:gd name="connsiteX1" fmla="*/ 6172201 w 6172201"/>
              <a:gd name="connsiteY1" fmla="*/ 0 h 2862322"/>
              <a:gd name="connsiteX2" fmla="*/ 6172201 w 6172201"/>
              <a:gd name="connsiteY2" fmla="*/ 2862322 h 2862322"/>
              <a:gd name="connsiteX3" fmla="*/ 0 w 6172201"/>
              <a:gd name="connsiteY3" fmla="*/ 2862322 h 2862322"/>
              <a:gd name="connsiteX4" fmla="*/ 0 w 6172201"/>
              <a:gd name="connsiteY4" fmla="*/ 0 h 2862322"/>
              <a:gd name="connsiteX0" fmla="*/ 0 w 6172201"/>
              <a:gd name="connsiteY0" fmla="*/ 0 h 2862322"/>
              <a:gd name="connsiteX1" fmla="*/ 6172201 w 6172201"/>
              <a:gd name="connsiteY1" fmla="*/ 0 h 2862322"/>
              <a:gd name="connsiteX2" fmla="*/ 6172201 w 6172201"/>
              <a:gd name="connsiteY2" fmla="*/ 2862322 h 2862322"/>
              <a:gd name="connsiteX3" fmla="*/ 0 w 6172201"/>
              <a:gd name="connsiteY3" fmla="*/ 2862322 h 2862322"/>
              <a:gd name="connsiteX4" fmla="*/ 0 w 6172201"/>
              <a:gd name="connsiteY4" fmla="*/ 0 h 2862322"/>
              <a:gd name="connsiteX0" fmla="*/ 0 w 6172201"/>
              <a:gd name="connsiteY0" fmla="*/ 0 h 2862322"/>
              <a:gd name="connsiteX1" fmla="*/ 6172201 w 6172201"/>
              <a:gd name="connsiteY1" fmla="*/ 0 h 2862322"/>
              <a:gd name="connsiteX2" fmla="*/ 6172201 w 6172201"/>
              <a:gd name="connsiteY2" fmla="*/ 2862322 h 2862322"/>
              <a:gd name="connsiteX3" fmla="*/ 0 w 6172201"/>
              <a:gd name="connsiteY3" fmla="*/ 2862322 h 2862322"/>
              <a:gd name="connsiteX4" fmla="*/ 0 w 6172201"/>
              <a:gd name="connsiteY4" fmla="*/ 0 h 28623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72201" h="2862322" fill="none" extrusionOk="0">
                <a:moveTo>
                  <a:pt x="0" y="0"/>
                </a:moveTo>
                <a:cubicBezTo>
                  <a:pt x="699659" y="5222"/>
                  <a:pt x="4901835" y="24918"/>
                  <a:pt x="6172201" y="0"/>
                </a:cubicBezTo>
                <a:cubicBezTo>
                  <a:pt x="5964628" y="492572"/>
                  <a:pt x="6027681" y="1657745"/>
                  <a:pt x="6172201" y="2862322"/>
                </a:cubicBezTo>
                <a:cubicBezTo>
                  <a:pt x="5243063" y="2903435"/>
                  <a:pt x="1257026" y="2971950"/>
                  <a:pt x="0" y="2862322"/>
                </a:cubicBezTo>
                <a:cubicBezTo>
                  <a:pt x="-33356" y="1580656"/>
                  <a:pt x="18305" y="448554"/>
                  <a:pt x="0" y="0"/>
                </a:cubicBezTo>
                <a:close/>
              </a:path>
              <a:path w="6172201" h="2862322" stroke="0" extrusionOk="0">
                <a:moveTo>
                  <a:pt x="0" y="0"/>
                </a:moveTo>
                <a:cubicBezTo>
                  <a:pt x="3319824" y="2179"/>
                  <a:pt x="5001561" y="-184030"/>
                  <a:pt x="6172201" y="0"/>
                </a:cubicBezTo>
                <a:cubicBezTo>
                  <a:pt x="6058895" y="803160"/>
                  <a:pt x="6230069" y="2130697"/>
                  <a:pt x="6172201" y="2862322"/>
                </a:cubicBezTo>
                <a:cubicBezTo>
                  <a:pt x="3874082" y="2835025"/>
                  <a:pt x="1283400" y="2641084"/>
                  <a:pt x="0" y="2862322"/>
                </a:cubicBezTo>
                <a:cubicBezTo>
                  <a:pt x="-228905" y="2478105"/>
                  <a:pt x="326531" y="1327196"/>
                  <a:pt x="0" y="0"/>
                </a:cubicBezTo>
                <a:close/>
              </a:path>
              <a:path w="6172201" h="2862322" fill="none" stroke="0" extrusionOk="0">
                <a:moveTo>
                  <a:pt x="0" y="0"/>
                </a:moveTo>
                <a:cubicBezTo>
                  <a:pt x="1830517" y="110430"/>
                  <a:pt x="4837215" y="-24612"/>
                  <a:pt x="6172201" y="0"/>
                </a:cubicBezTo>
                <a:cubicBezTo>
                  <a:pt x="6053269" y="790101"/>
                  <a:pt x="6103416" y="1762406"/>
                  <a:pt x="6172201" y="2862322"/>
                </a:cubicBezTo>
                <a:cubicBezTo>
                  <a:pt x="5588619" y="2985979"/>
                  <a:pt x="1111164" y="2948070"/>
                  <a:pt x="0" y="2862322"/>
                </a:cubicBezTo>
                <a:cubicBezTo>
                  <a:pt x="21887" y="1594478"/>
                  <a:pt x="-51159" y="384914"/>
                  <a:pt x="0" y="0"/>
                </a:cubicBezTo>
                <a:close/>
              </a:path>
              <a:path w="6172201" h="2862322" fill="none" stroke="0" extrusionOk="0">
                <a:moveTo>
                  <a:pt x="0" y="0"/>
                </a:moveTo>
                <a:cubicBezTo>
                  <a:pt x="1779964" y="11849"/>
                  <a:pt x="4872595" y="-161459"/>
                  <a:pt x="6172201" y="0"/>
                </a:cubicBezTo>
                <a:cubicBezTo>
                  <a:pt x="6071950" y="667643"/>
                  <a:pt x="5994992" y="1952466"/>
                  <a:pt x="6172201" y="2862322"/>
                </a:cubicBezTo>
                <a:cubicBezTo>
                  <a:pt x="5402999" y="2994271"/>
                  <a:pt x="1166477" y="3014011"/>
                  <a:pt x="0" y="2862322"/>
                </a:cubicBezTo>
                <a:cubicBezTo>
                  <a:pt x="-47214" y="1565181"/>
                  <a:pt x="22383" y="412469"/>
                  <a:pt x="0" y="0"/>
                </a:cubicBezTo>
                <a:close/>
              </a:path>
            </a:pathLst>
          </a:custGeom>
          <a:solidFill>
            <a:srgbClr val="CCFF99"/>
          </a:solidFill>
          <a:ln w="38100">
            <a:solidFill>
              <a:srgbClr val="1FAE98"/>
            </a:solidFill>
            <a:prstDash val="sysDash"/>
            <a:extLst>
              <a:ext uri="{C807C97D-BFC1-408E-A445-0C87EB9F89A2}">
                <ask:lineSketchStyleProps xmlns:ask="http://schemas.microsoft.com/office/drawing/2018/sketchyshapes" sd="4194945536">
                  <a:custGeom>
                    <a:avLst/>
                    <a:gdLst>
                      <a:gd name="connsiteX0" fmla="*/ 0 w 6172201"/>
                      <a:gd name="connsiteY0" fmla="*/ 0 h 2862322"/>
                      <a:gd name="connsiteX1" fmla="*/ 6172201 w 6172201"/>
                      <a:gd name="connsiteY1" fmla="*/ 0 h 2862322"/>
                      <a:gd name="connsiteX2" fmla="*/ 6172201 w 6172201"/>
                      <a:gd name="connsiteY2" fmla="*/ 2862322 h 2862322"/>
                      <a:gd name="connsiteX3" fmla="*/ 0 w 6172201"/>
                      <a:gd name="connsiteY3" fmla="*/ 2862322 h 2862322"/>
                      <a:gd name="connsiteX4" fmla="*/ 0 w 6172201"/>
                      <a:gd name="connsiteY4" fmla="*/ 0 h 2862322"/>
                      <a:gd name="connsiteX0" fmla="*/ 0 w 6172201"/>
                      <a:gd name="connsiteY0" fmla="*/ 0 h 2862322"/>
                      <a:gd name="connsiteX1" fmla="*/ 6172201 w 6172201"/>
                      <a:gd name="connsiteY1" fmla="*/ 0 h 2862322"/>
                      <a:gd name="connsiteX2" fmla="*/ 6172201 w 6172201"/>
                      <a:gd name="connsiteY2" fmla="*/ 2862322 h 2862322"/>
                      <a:gd name="connsiteX3" fmla="*/ 0 w 6172201"/>
                      <a:gd name="connsiteY3" fmla="*/ 2862322 h 2862322"/>
                      <a:gd name="connsiteX4" fmla="*/ 0 w 6172201"/>
                      <a:gd name="connsiteY4" fmla="*/ 0 h 28623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72201" h="2862322" fill="none" extrusionOk="0">
                        <a:moveTo>
                          <a:pt x="0" y="0"/>
                        </a:moveTo>
                        <a:cubicBezTo>
                          <a:pt x="699659" y="5222"/>
                          <a:pt x="4901835" y="24918"/>
                          <a:pt x="6172201" y="0"/>
                        </a:cubicBezTo>
                        <a:cubicBezTo>
                          <a:pt x="6013221" y="620038"/>
                          <a:pt x="6093082" y="1794579"/>
                          <a:pt x="6172201" y="2862322"/>
                        </a:cubicBezTo>
                        <a:cubicBezTo>
                          <a:pt x="5327793" y="2850826"/>
                          <a:pt x="1119534" y="2951986"/>
                          <a:pt x="0" y="2862322"/>
                        </a:cubicBezTo>
                        <a:cubicBezTo>
                          <a:pt x="-41899" y="1587426"/>
                          <a:pt x="16677" y="376333"/>
                          <a:pt x="0" y="0"/>
                        </a:cubicBezTo>
                        <a:close/>
                      </a:path>
                      <a:path w="6172201" h="2862322" stroke="0" extrusionOk="0">
                        <a:moveTo>
                          <a:pt x="0" y="0"/>
                        </a:moveTo>
                        <a:cubicBezTo>
                          <a:pt x="3137882" y="4863"/>
                          <a:pt x="4759153" y="-118142"/>
                          <a:pt x="6172201" y="0"/>
                        </a:cubicBezTo>
                        <a:cubicBezTo>
                          <a:pt x="6150099" y="886906"/>
                          <a:pt x="6181838" y="2144294"/>
                          <a:pt x="6172201" y="2862322"/>
                        </a:cubicBezTo>
                        <a:cubicBezTo>
                          <a:pt x="3851916" y="2815879"/>
                          <a:pt x="1305441" y="2786840"/>
                          <a:pt x="0" y="2862322"/>
                        </a:cubicBezTo>
                        <a:cubicBezTo>
                          <a:pt x="-26958" y="2442570"/>
                          <a:pt x="269801" y="1273778"/>
                          <a:pt x="0" y="0"/>
                        </a:cubicBezTo>
                        <a:close/>
                      </a:path>
                      <a:path w="6172201" h="2862322" fill="none" stroke="0" extrusionOk="0">
                        <a:moveTo>
                          <a:pt x="0" y="0"/>
                        </a:moveTo>
                        <a:cubicBezTo>
                          <a:pt x="1779964" y="11849"/>
                          <a:pt x="4872595" y="-161459"/>
                          <a:pt x="6172201" y="0"/>
                        </a:cubicBezTo>
                        <a:cubicBezTo>
                          <a:pt x="6119836" y="714652"/>
                          <a:pt x="6089140" y="1938633"/>
                          <a:pt x="6172201" y="2862322"/>
                        </a:cubicBezTo>
                        <a:cubicBezTo>
                          <a:pt x="5549407" y="2895889"/>
                          <a:pt x="1042888" y="2971536"/>
                          <a:pt x="0" y="2862322"/>
                        </a:cubicBezTo>
                        <a:cubicBezTo>
                          <a:pt x="-55071" y="1589454"/>
                          <a:pt x="22788" y="402733"/>
                          <a:pt x="0" y="0"/>
                        </a:cubicBezTo>
                        <a:close/>
                      </a:path>
                    </a:pathLst>
                  </a:custGeom>
                  <ask:type>
                    <ask:lineSketchCurved/>
                  </ask:type>
                </ask:lineSketchStyleProps>
              </a:ext>
            </a:extLst>
          </a:ln>
        </p:spPr>
        <p:txBody>
          <a:bodyPr wrap="square">
            <a:spAutoFit/>
          </a:bodyPr>
          <a:lstStyle/>
          <a:p>
            <a:pPr lvl="0" algn="just">
              <a:defRPr/>
            </a:pPr>
            <a:r>
              <a:rPr lang="vi-VN" sz="3600" dirty="0">
                <a:solidFill>
                  <a:prstClr val="black"/>
                </a:solidFill>
                <a:latin typeface="Calibri" panose="020F0502020204030204" pitchFamily="34" charset="0"/>
                <a:ea typeface="Cambria" panose="02040503050406030204" pitchFamily="18" charset="0"/>
                <a:cs typeface="Calibri" panose="020F0502020204030204" pitchFamily="34" charset="0"/>
              </a:rPr>
              <a:t>Việc làm này của Phương là lãng phí, chưa biết quý trọng đồng tiền. Quần áo có thể sử dụng những loại phù hợp với bản thân mà không cần quá đắt đỏ.</a:t>
            </a:r>
            <a:endParaRPr kumimoji="0" lang="vi-VN" sz="3600" b="0"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40507692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a:extLst>
              <a:ext uri="{FF2B5EF4-FFF2-40B4-BE49-F238E27FC236}">
                <a16:creationId xmlns:a16="http://schemas.microsoft.com/office/drawing/2014/main" id="{D9825902-4039-4DA5-5FA4-68F90BE735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60CA445E-1084-10F2-C302-594FE9B1019E}"/>
              </a:ext>
            </a:extLst>
          </p:cNvPr>
          <p:cNvSpPr/>
          <p:nvPr/>
        </p:nvSpPr>
        <p:spPr>
          <a:xfrm>
            <a:off x="266700" y="137160"/>
            <a:ext cx="11658600" cy="6583680"/>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467DC968-6EA4-BDE7-A73F-842CCFB53AD2}"/>
              </a:ext>
            </a:extLst>
          </p:cNvPr>
          <p:cNvPicPr>
            <a:picLocks noChangeAspect="1"/>
          </p:cNvPicPr>
          <p:nvPr/>
        </p:nvPicPr>
        <p:blipFill>
          <a:blip r:embed="rId3"/>
          <a:stretch>
            <a:fillRect/>
          </a:stretch>
        </p:blipFill>
        <p:spPr>
          <a:xfrm>
            <a:off x="2555421" y="341042"/>
            <a:ext cx="7010400" cy="943704"/>
          </a:xfrm>
          <a:prstGeom prst="rect">
            <a:avLst/>
          </a:prstGeom>
        </p:spPr>
      </p:pic>
      <p:pic>
        <p:nvPicPr>
          <p:cNvPr id="4" name="Picture 3">
            <a:extLst>
              <a:ext uri="{FF2B5EF4-FFF2-40B4-BE49-F238E27FC236}">
                <a16:creationId xmlns:a16="http://schemas.microsoft.com/office/drawing/2014/main" id="{CCD3393C-E236-07C4-ED75-485F101E2572}"/>
              </a:ext>
            </a:extLst>
          </p:cNvPr>
          <p:cNvPicPr>
            <a:picLocks noChangeAspect="1"/>
          </p:cNvPicPr>
          <p:nvPr/>
        </p:nvPicPr>
        <p:blipFill>
          <a:blip r:embed="rId4"/>
          <a:stretch>
            <a:fillRect/>
          </a:stretch>
        </p:blipFill>
        <p:spPr>
          <a:xfrm>
            <a:off x="838200" y="2190751"/>
            <a:ext cx="4207824" cy="1871662"/>
          </a:xfrm>
          <a:prstGeom prst="rect">
            <a:avLst/>
          </a:prstGeom>
        </p:spPr>
      </p:pic>
      <p:pic>
        <p:nvPicPr>
          <p:cNvPr id="5" name="Picture 4" descr="A green tick mark on a black background&#10;&#10;Description automatically generated">
            <a:extLst>
              <a:ext uri="{FF2B5EF4-FFF2-40B4-BE49-F238E27FC236}">
                <a16:creationId xmlns:a16="http://schemas.microsoft.com/office/drawing/2014/main" id="{C4776072-151D-D130-7C98-583C31BC061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94012" y="1704975"/>
            <a:ext cx="1293730" cy="1095375"/>
          </a:xfrm>
          <a:prstGeom prst="rect">
            <a:avLst/>
          </a:prstGeom>
        </p:spPr>
      </p:pic>
      <p:sp>
        <p:nvSpPr>
          <p:cNvPr id="9" name="TextBox 8">
            <a:extLst>
              <a:ext uri="{FF2B5EF4-FFF2-40B4-BE49-F238E27FC236}">
                <a16:creationId xmlns:a16="http://schemas.microsoft.com/office/drawing/2014/main" id="{0596A811-C625-1516-CA37-CE8DF0D2C0DA}"/>
              </a:ext>
            </a:extLst>
          </p:cNvPr>
          <p:cNvSpPr txBox="1"/>
          <p:nvPr/>
        </p:nvSpPr>
        <p:spPr>
          <a:xfrm>
            <a:off x="5695950" y="2330365"/>
            <a:ext cx="6162675" cy="1754326"/>
          </a:xfrm>
          <a:custGeom>
            <a:avLst/>
            <a:gdLst>
              <a:gd name="connsiteX0" fmla="*/ 0 w 6162675"/>
              <a:gd name="connsiteY0" fmla="*/ 0 h 1754326"/>
              <a:gd name="connsiteX1" fmla="*/ 6162675 w 6162675"/>
              <a:gd name="connsiteY1" fmla="*/ 0 h 1754326"/>
              <a:gd name="connsiteX2" fmla="*/ 6162675 w 6162675"/>
              <a:gd name="connsiteY2" fmla="*/ 1754326 h 1754326"/>
              <a:gd name="connsiteX3" fmla="*/ 0 w 6162675"/>
              <a:gd name="connsiteY3" fmla="*/ 1754326 h 1754326"/>
              <a:gd name="connsiteX4" fmla="*/ 0 w 6162675"/>
              <a:gd name="connsiteY4" fmla="*/ 0 h 1754326"/>
              <a:gd name="connsiteX0" fmla="*/ 0 w 6162675"/>
              <a:gd name="connsiteY0" fmla="*/ 0 h 1754326"/>
              <a:gd name="connsiteX1" fmla="*/ 6162675 w 6162675"/>
              <a:gd name="connsiteY1" fmla="*/ 0 h 1754326"/>
              <a:gd name="connsiteX2" fmla="*/ 6162675 w 6162675"/>
              <a:gd name="connsiteY2" fmla="*/ 1754326 h 1754326"/>
              <a:gd name="connsiteX3" fmla="*/ 0 w 6162675"/>
              <a:gd name="connsiteY3" fmla="*/ 1754326 h 1754326"/>
              <a:gd name="connsiteX4" fmla="*/ 0 w 6162675"/>
              <a:gd name="connsiteY4" fmla="*/ 0 h 1754326"/>
              <a:gd name="connsiteX0" fmla="*/ 0 w 6162675"/>
              <a:gd name="connsiteY0" fmla="*/ 0 h 1754326"/>
              <a:gd name="connsiteX1" fmla="*/ 6162675 w 6162675"/>
              <a:gd name="connsiteY1" fmla="*/ 0 h 1754326"/>
              <a:gd name="connsiteX2" fmla="*/ 6162675 w 6162675"/>
              <a:gd name="connsiteY2" fmla="*/ 1754326 h 1754326"/>
              <a:gd name="connsiteX3" fmla="*/ 0 w 6162675"/>
              <a:gd name="connsiteY3" fmla="*/ 1754326 h 1754326"/>
              <a:gd name="connsiteX4" fmla="*/ 0 w 6162675"/>
              <a:gd name="connsiteY4" fmla="*/ 0 h 17543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62675" h="1754326" fill="none" extrusionOk="0">
                <a:moveTo>
                  <a:pt x="0" y="0"/>
                </a:moveTo>
                <a:cubicBezTo>
                  <a:pt x="839949" y="5222"/>
                  <a:pt x="4893778" y="24918"/>
                  <a:pt x="6162675" y="0"/>
                </a:cubicBezTo>
                <a:cubicBezTo>
                  <a:pt x="5969776" y="285836"/>
                  <a:pt x="6067389" y="1035815"/>
                  <a:pt x="6162675" y="1754326"/>
                </a:cubicBezTo>
                <a:cubicBezTo>
                  <a:pt x="5424553" y="1717853"/>
                  <a:pt x="1259420" y="1835595"/>
                  <a:pt x="0" y="1754326"/>
                </a:cubicBezTo>
                <a:cubicBezTo>
                  <a:pt x="-31553" y="961283"/>
                  <a:pt x="17512" y="274378"/>
                  <a:pt x="0" y="0"/>
                </a:cubicBezTo>
                <a:close/>
              </a:path>
              <a:path w="6162675" h="1754326" stroke="0" extrusionOk="0">
                <a:moveTo>
                  <a:pt x="0" y="0"/>
                </a:moveTo>
                <a:cubicBezTo>
                  <a:pt x="3365854" y="-1469"/>
                  <a:pt x="4977345" y="-139879"/>
                  <a:pt x="6162675" y="0"/>
                </a:cubicBezTo>
                <a:cubicBezTo>
                  <a:pt x="6085294" y="483912"/>
                  <a:pt x="6145363" y="1310256"/>
                  <a:pt x="6162675" y="1754326"/>
                </a:cubicBezTo>
                <a:cubicBezTo>
                  <a:pt x="3897026" y="1787632"/>
                  <a:pt x="1261446" y="1420460"/>
                  <a:pt x="0" y="1754326"/>
                </a:cubicBezTo>
                <a:cubicBezTo>
                  <a:pt x="-224076" y="1538408"/>
                  <a:pt x="375820" y="920446"/>
                  <a:pt x="0" y="0"/>
                </a:cubicBezTo>
                <a:close/>
              </a:path>
              <a:path w="6162675" h="1754326" fill="none" stroke="0" extrusionOk="0">
                <a:moveTo>
                  <a:pt x="0" y="0"/>
                </a:moveTo>
                <a:cubicBezTo>
                  <a:pt x="2215476" y="67915"/>
                  <a:pt x="4861266" y="72270"/>
                  <a:pt x="6162675" y="0"/>
                </a:cubicBezTo>
                <a:cubicBezTo>
                  <a:pt x="6041673" y="499696"/>
                  <a:pt x="6089089" y="1108504"/>
                  <a:pt x="6162675" y="1754326"/>
                </a:cubicBezTo>
                <a:cubicBezTo>
                  <a:pt x="5590239" y="1937506"/>
                  <a:pt x="1221894" y="1821834"/>
                  <a:pt x="0" y="1754326"/>
                </a:cubicBezTo>
                <a:cubicBezTo>
                  <a:pt x="-17363" y="953176"/>
                  <a:pt x="-15608" y="226353"/>
                  <a:pt x="0" y="0"/>
                </a:cubicBezTo>
                <a:close/>
              </a:path>
              <a:path w="6162675" h="1754326" fill="none" stroke="0" extrusionOk="0">
                <a:moveTo>
                  <a:pt x="0" y="0"/>
                </a:moveTo>
                <a:cubicBezTo>
                  <a:pt x="2186725" y="11849"/>
                  <a:pt x="4921694" y="-161459"/>
                  <a:pt x="6162675" y="0"/>
                </a:cubicBezTo>
                <a:cubicBezTo>
                  <a:pt x="6056971" y="390621"/>
                  <a:pt x="6088116" y="1165849"/>
                  <a:pt x="6162675" y="1754326"/>
                </a:cubicBezTo>
                <a:cubicBezTo>
                  <a:pt x="5526806" y="1835569"/>
                  <a:pt x="1345989" y="2017965"/>
                  <a:pt x="0" y="1754326"/>
                </a:cubicBezTo>
                <a:cubicBezTo>
                  <a:pt x="-54429" y="953024"/>
                  <a:pt x="22828" y="288770"/>
                  <a:pt x="0" y="0"/>
                </a:cubicBezTo>
                <a:close/>
              </a:path>
            </a:pathLst>
          </a:custGeom>
          <a:solidFill>
            <a:srgbClr val="CCFF99"/>
          </a:solidFill>
          <a:ln w="38100">
            <a:solidFill>
              <a:srgbClr val="1FAE98"/>
            </a:solidFill>
            <a:prstDash val="sysDash"/>
            <a:extLst>
              <a:ext uri="{C807C97D-BFC1-408E-A445-0C87EB9F89A2}">
                <ask:lineSketchStyleProps xmlns:ask="http://schemas.microsoft.com/office/drawing/2018/sketchyshapes" sd="4194945536">
                  <a:custGeom>
                    <a:avLst/>
                    <a:gdLst>
                      <a:gd name="connsiteX0" fmla="*/ 0 w 6162675"/>
                      <a:gd name="connsiteY0" fmla="*/ 0 h 1754326"/>
                      <a:gd name="connsiteX1" fmla="*/ 6162675 w 6162675"/>
                      <a:gd name="connsiteY1" fmla="*/ 0 h 1754326"/>
                      <a:gd name="connsiteX2" fmla="*/ 6162675 w 6162675"/>
                      <a:gd name="connsiteY2" fmla="*/ 1754326 h 1754326"/>
                      <a:gd name="connsiteX3" fmla="*/ 0 w 6162675"/>
                      <a:gd name="connsiteY3" fmla="*/ 1754326 h 1754326"/>
                      <a:gd name="connsiteX4" fmla="*/ 0 w 6162675"/>
                      <a:gd name="connsiteY4" fmla="*/ 0 h 1754326"/>
                      <a:gd name="connsiteX0" fmla="*/ 0 w 6162675"/>
                      <a:gd name="connsiteY0" fmla="*/ 0 h 1754326"/>
                      <a:gd name="connsiteX1" fmla="*/ 6162675 w 6162675"/>
                      <a:gd name="connsiteY1" fmla="*/ 0 h 1754326"/>
                      <a:gd name="connsiteX2" fmla="*/ 6162675 w 6162675"/>
                      <a:gd name="connsiteY2" fmla="*/ 1754326 h 1754326"/>
                      <a:gd name="connsiteX3" fmla="*/ 0 w 6162675"/>
                      <a:gd name="connsiteY3" fmla="*/ 1754326 h 1754326"/>
                      <a:gd name="connsiteX4" fmla="*/ 0 w 6162675"/>
                      <a:gd name="connsiteY4" fmla="*/ 0 h 17543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62675" h="1754326" fill="none" extrusionOk="0">
                        <a:moveTo>
                          <a:pt x="0" y="0"/>
                        </a:moveTo>
                        <a:cubicBezTo>
                          <a:pt x="839949" y="5222"/>
                          <a:pt x="4893778" y="24918"/>
                          <a:pt x="6162675" y="0"/>
                        </a:cubicBezTo>
                        <a:cubicBezTo>
                          <a:pt x="5988593" y="335195"/>
                          <a:pt x="6111528" y="1128164"/>
                          <a:pt x="6162675" y="1754326"/>
                        </a:cubicBezTo>
                        <a:cubicBezTo>
                          <a:pt x="5455134" y="1698865"/>
                          <a:pt x="1201612" y="1827201"/>
                          <a:pt x="0" y="1754326"/>
                        </a:cubicBezTo>
                        <a:cubicBezTo>
                          <a:pt x="-49128" y="975211"/>
                          <a:pt x="17005" y="251892"/>
                          <a:pt x="0" y="0"/>
                        </a:cubicBezTo>
                        <a:close/>
                      </a:path>
                      <a:path w="6162675" h="1754326" stroke="0" extrusionOk="0">
                        <a:moveTo>
                          <a:pt x="0" y="0"/>
                        </a:moveTo>
                        <a:cubicBezTo>
                          <a:pt x="3239207" y="399"/>
                          <a:pt x="4758913" y="-80508"/>
                          <a:pt x="6162675" y="0"/>
                        </a:cubicBezTo>
                        <a:cubicBezTo>
                          <a:pt x="6138883" y="533119"/>
                          <a:pt x="6112502" y="1319520"/>
                          <a:pt x="6162675" y="1754326"/>
                        </a:cubicBezTo>
                        <a:cubicBezTo>
                          <a:pt x="3835888" y="1734824"/>
                          <a:pt x="1289768" y="1607748"/>
                          <a:pt x="0" y="1754326"/>
                        </a:cubicBezTo>
                        <a:cubicBezTo>
                          <a:pt x="-72356" y="1511711"/>
                          <a:pt x="265323" y="816400"/>
                          <a:pt x="0" y="0"/>
                        </a:cubicBezTo>
                        <a:close/>
                      </a:path>
                      <a:path w="6162675" h="1754326" fill="none" stroke="0" extrusionOk="0">
                        <a:moveTo>
                          <a:pt x="0" y="0"/>
                        </a:moveTo>
                        <a:cubicBezTo>
                          <a:pt x="2186725" y="11849"/>
                          <a:pt x="4921694" y="-161459"/>
                          <a:pt x="6162675" y="0"/>
                        </a:cubicBezTo>
                        <a:cubicBezTo>
                          <a:pt x="6085643" y="449859"/>
                          <a:pt x="6080688" y="1212205"/>
                          <a:pt x="6162675" y="1754326"/>
                        </a:cubicBezTo>
                        <a:cubicBezTo>
                          <a:pt x="5551131" y="1847654"/>
                          <a:pt x="1070923" y="1873722"/>
                          <a:pt x="0" y="1754326"/>
                        </a:cubicBezTo>
                        <a:cubicBezTo>
                          <a:pt x="-60018" y="950392"/>
                          <a:pt x="18329" y="234531"/>
                          <a:pt x="0" y="0"/>
                        </a:cubicBezTo>
                        <a:close/>
                      </a:path>
                    </a:pathLst>
                  </a:custGeom>
                  <ask:type>
                    <ask:lineSketchCurved/>
                  </ask:type>
                </ask:lineSketchStyleProps>
              </a:ext>
            </a:extLst>
          </a:ln>
        </p:spPr>
        <p:txBody>
          <a:bodyPr wrap="square">
            <a:spAutoFit/>
          </a:bodyPr>
          <a:lstStyle/>
          <a:p>
            <a:pPr lvl="0" algn="just">
              <a:defRPr/>
            </a:pPr>
            <a:r>
              <a:rPr lang="vi-VN" sz="3600" dirty="0">
                <a:solidFill>
                  <a:prstClr val="black"/>
                </a:solidFill>
                <a:latin typeface="Calibri" panose="020F0502020204030204" pitchFamily="34" charset="0"/>
                <a:ea typeface="Cambria" panose="02040503050406030204" pitchFamily="18" charset="0"/>
                <a:cs typeface="Calibri" panose="020F0502020204030204" pitchFamily="34" charset="0"/>
              </a:rPr>
              <a:t>Việc làm của Lan thể hiện sự tiết kiệm. Giấy một mặt vẫn còn có thể sử dụng để làm nháp.</a:t>
            </a:r>
            <a:endParaRPr kumimoji="0" lang="vi-VN" sz="3600" b="0"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31266260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a:extLst>
              <a:ext uri="{FF2B5EF4-FFF2-40B4-BE49-F238E27FC236}">
                <a16:creationId xmlns:a16="http://schemas.microsoft.com/office/drawing/2014/main" id="{D9825902-4039-4DA5-5FA4-68F90BE735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60CA445E-1084-10F2-C302-594FE9B1019E}"/>
              </a:ext>
            </a:extLst>
          </p:cNvPr>
          <p:cNvSpPr/>
          <p:nvPr/>
        </p:nvSpPr>
        <p:spPr>
          <a:xfrm>
            <a:off x="266700" y="137160"/>
            <a:ext cx="11658600" cy="6583680"/>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467DC968-6EA4-BDE7-A73F-842CCFB53AD2}"/>
              </a:ext>
            </a:extLst>
          </p:cNvPr>
          <p:cNvPicPr>
            <a:picLocks noChangeAspect="1"/>
          </p:cNvPicPr>
          <p:nvPr/>
        </p:nvPicPr>
        <p:blipFill>
          <a:blip r:embed="rId3"/>
          <a:stretch>
            <a:fillRect/>
          </a:stretch>
        </p:blipFill>
        <p:spPr>
          <a:xfrm>
            <a:off x="2555421" y="341042"/>
            <a:ext cx="7010400" cy="943704"/>
          </a:xfrm>
          <a:prstGeom prst="rect">
            <a:avLst/>
          </a:prstGeom>
        </p:spPr>
      </p:pic>
      <p:pic>
        <p:nvPicPr>
          <p:cNvPr id="7" name="Picture 6">
            <a:extLst>
              <a:ext uri="{FF2B5EF4-FFF2-40B4-BE49-F238E27FC236}">
                <a16:creationId xmlns:a16="http://schemas.microsoft.com/office/drawing/2014/main" id="{688CC9AD-90CA-797F-DA74-EAE374954C63}"/>
              </a:ext>
            </a:extLst>
          </p:cNvPr>
          <p:cNvPicPr>
            <a:picLocks noChangeAspect="1"/>
          </p:cNvPicPr>
          <p:nvPr/>
        </p:nvPicPr>
        <p:blipFill>
          <a:blip r:embed="rId4"/>
          <a:stretch>
            <a:fillRect/>
          </a:stretch>
        </p:blipFill>
        <p:spPr>
          <a:xfrm>
            <a:off x="228600" y="2509837"/>
            <a:ext cx="5429250" cy="1266825"/>
          </a:xfrm>
          <a:prstGeom prst="rect">
            <a:avLst/>
          </a:prstGeom>
        </p:spPr>
      </p:pic>
      <p:pic>
        <p:nvPicPr>
          <p:cNvPr id="10" name="Picture 9" descr="A green tick mark on a black background&#10;&#10;Description automatically generated">
            <a:extLst>
              <a:ext uri="{FF2B5EF4-FFF2-40B4-BE49-F238E27FC236}">
                <a16:creationId xmlns:a16="http://schemas.microsoft.com/office/drawing/2014/main" id="{BFB9963D-9B76-1022-FE3B-A9DF91C5998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94012" y="1704975"/>
            <a:ext cx="1293730" cy="1095375"/>
          </a:xfrm>
          <a:prstGeom prst="rect">
            <a:avLst/>
          </a:prstGeom>
        </p:spPr>
      </p:pic>
      <p:sp>
        <p:nvSpPr>
          <p:cNvPr id="11" name="TextBox 10">
            <a:extLst>
              <a:ext uri="{FF2B5EF4-FFF2-40B4-BE49-F238E27FC236}">
                <a16:creationId xmlns:a16="http://schemas.microsoft.com/office/drawing/2014/main" id="{ECDD8C5B-7E77-4864-A749-1BC1B3F4AC2F}"/>
              </a:ext>
            </a:extLst>
          </p:cNvPr>
          <p:cNvSpPr txBox="1"/>
          <p:nvPr/>
        </p:nvSpPr>
        <p:spPr>
          <a:xfrm>
            <a:off x="5829300" y="2330365"/>
            <a:ext cx="6029325" cy="2554545"/>
          </a:xfrm>
          <a:custGeom>
            <a:avLst/>
            <a:gdLst>
              <a:gd name="connsiteX0" fmla="*/ 0 w 6029325"/>
              <a:gd name="connsiteY0" fmla="*/ 0 h 2554545"/>
              <a:gd name="connsiteX1" fmla="*/ 6029325 w 6029325"/>
              <a:gd name="connsiteY1" fmla="*/ 0 h 2554545"/>
              <a:gd name="connsiteX2" fmla="*/ 6029325 w 6029325"/>
              <a:gd name="connsiteY2" fmla="*/ 2554545 h 2554545"/>
              <a:gd name="connsiteX3" fmla="*/ 0 w 6029325"/>
              <a:gd name="connsiteY3" fmla="*/ 2554545 h 2554545"/>
              <a:gd name="connsiteX4" fmla="*/ 0 w 6029325"/>
              <a:gd name="connsiteY4" fmla="*/ 0 h 2554545"/>
              <a:gd name="connsiteX0" fmla="*/ 0 w 6029325"/>
              <a:gd name="connsiteY0" fmla="*/ 0 h 2554545"/>
              <a:gd name="connsiteX1" fmla="*/ 6029325 w 6029325"/>
              <a:gd name="connsiteY1" fmla="*/ 0 h 2554545"/>
              <a:gd name="connsiteX2" fmla="*/ 6029325 w 6029325"/>
              <a:gd name="connsiteY2" fmla="*/ 2554545 h 2554545"/>
              <a:gd name="connsiteX3" fmla="*/ 0 w 6029325"/>
              <a:gd name="connsiteY3" fmla="*/ 2554545 h 2554545"/>
              <a:gd name="connsiteX4" fmla="*/ 0 w 6029325"/>
              <a:gd name="connsiteY4" fmla="*/ 0 h 2554545"/>
              <a:gd name="connsiteX0" fmla="*/ 0 w 6029325"/>
              <a:gd name="connsiteY0" fmla="*/ 0 h 2554545"/>
              <a:gd name="connsiteX1" fmla="*/ 6029325 w 6029325"/>
              <a:gd name="connsiteY1" fmla="*/ 0 h 2554545"/>
              <a:gd name="connsiteX2" fmla="*/ 6029325 w 6029325"/>
              <a:gd name="connsiteY2" fmla="*/ 2554545 h 2554545"/>
              <a:gd name="connsiteX3" fmla="*/ 0 w 6029325"/>
              <a:gd name="connsiteY3" fmla="*/ 2554545 h 2554545"/>
              <a:gd name="connsiteX4" fmla="*/ 0 w 6029325"/>
              <a:gd name="connsiteY4" fmla="*/ 0 h 25545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29325" h="2554545" fill="none" extrusionOk="0">
                <a:moveTo>
                  <a:pt x="0" y="0"/>
                </a:moveTo>
                <a:cubicBezTo>
                  <a:pt x="1188549" y="5222"/>
                  <a:pt x="3962204" y="24918"/>
                  <a:pt x="6029325" y="0"/>
                </a:cubicBezTo>
                <a:cubicBezTo>
                  <a:pt x="5785725" y="320745"/>
                  <a:pt x="5964211" y="1620516"/>
                  <a:pt x="6029325" y="2554545"/>
                </a:cubicBezTo>
                <a:cubicBezTo>
                  <a:pt x="5186719" y="2563127"/>
                  <a:pt x="1330254" y="2670185"/>
                  <a:pt x="0" y="2554545"/>
                </a:cubicBezTo>
                <a:cubicBezTo>
                  <a:pt x="8837" y="1376527"/>
                  <a:pt x="17816" y="404672"/>
                  <a:pt x="0" y="0"/>
                </a:cubicBezTo>
                <a:close/>
              </a:path>
              <a:path w="6029325" h="2554545" stroke="0" extrusionOk="0">
                <a:moveTo>
                  <a:pt x="0" y="0"/>
                </a:moveTo>
                <a:cubicBezTo>
                  <a:pt x="3199694" y="2135"/>
                  <a:pt x="4946509" y="-187657"/>
                  <a:pt x="6029325" y="0"/>
                </a:cubicBezTo>
                <a:cubicBezTo>
                  <a:pt x="5965220" y="750557"/>
                  <a:pt x="6140527" y="1882494"/>
                  <a:pt x="6029325" y="2554545"/>
                </a:cubicBezTo>
                <a:cubicBezTo>
                  <a:pt x="3932110" y="2663248"/>
                  <a:pt x="1232354" y="2201514"/>
                  <a:pt x="0" y="2554545"/>
                </a:cubicBezTo>
                <a:cubicBezTo>
                  <a:pt x="-41795" y="2184105"/>
                  <a:pt x="309862" y="1189065"/>
                  <a:pt x="0" y="0"/>
                </a:cubicBezTo>
                <a:close/>
              </a:path>
              <a:path w="6029325" h="2554545" fill="none" stroke="0" extrusionOk="0">
                <a:moveTo>
                  <a:pt x="0" y="0"/>
                </a:moveTo>
                <a:cubicBezTo>
                  <a:pt x="713329" y="143969"/>
                  <a:pt x="4779144" y="-118618"/>
                  <a:pt x="6029325" y="0"/>
                </a:cubicBezTo>
                <a:cubicBezTo>
                  <a:pt x="5987982" y="674951"/>
                  <a:pt x="5960589" y="1636678"/>
                  <a:pt x="6029325" y="2554545"/>
                </a:cubicBezTo>
                <a:cubicBezTo>
                  <a:pt x="5404590" y="2574552"/>
                  <a:pt x="1224504" y="2735951"/>
                  <a:pt x="0" y="2554545"/>
                </a:cubicBezTo>
                <a:cubicBezTo>
                  <a:pt x="-15468" y="1409267"/>
                  <a:pt x="13448" y="350096"/>
                  <a:pt x="0" y="0"/>
                </a:cubicBezTo>
                <a:close/>
              </a:path>
              <a:path w="6029325" h="2554545" fill="none" stroke="0" extrusionOk="0">
                <a:moveTo>
                  <a:pt x="0" y="0"/>
                </a:moveTo>
                <a:cubicBezTo>
                  <a:pt x="645577" y="11849"/>
                  <a:pt x="4790220" y="-161459"/>
                  <a:pt x="6029325" y="0"/>
                </a:cubicBezTo>
                <a:cubicBezTo>
                  <a:pt x="5900875" y="514999"/>
                  <a:pt x="5899913" y="1744406"/>
                  <a:pt x="6029325" y="2554545"/>
                </a:cubicBezTo>
                <a:cubicBezTo>
                  <a:pt x="5347637" y="2616759"/>
                  <a:pt x="1229424" y="2757030"/>
                  <a:pt x="0" y="2554545"/>
                </a:cubicBezTo>
                <a:cubicBezTo>
                  <a:pt x="-25609" y="1368312"/>
                  <a:pt x="24811" y="414090"/>
                  <a:pt x="0" y="0"/>
                </a:cubicBezTo>
                <a:close/>
              </a:path>
            </a:pathLst>
          </a:custGeom>
          <a:solidFill>
            <a:srgbClr val="CCFF99"/>
          </a:solidFill>
          <a:ln w="38100">
            <a:solidFill>
              <a:srgbClr val="1FAE98"/>
            </a:solidFill>
            <a:prstDash val="sysDash"/>
            <a:extLst>
              <a:ext uri="{C807C97D-BFC1-408E-A445-0C87EB9F89A2}">
                <ask:lineSketchStyleProps xmlns:ask="http://schemas.microsoft.com/office/drawing/2018/sketchyshapes" sd="4194945536">
                  <a:custGeom>
                    <a:avLst/>
                    <a:gdLst>
                      <a:gd name="connsiteX0" fmla="*/ 0 w 6029325"/>
                      <a:gd name="connsiteY0" fmla="*/ 0 h 2554545"/>
                      <a:gd name="connsiteX1" fmla="*/ 6029325 w 6029325"/>
                      <a:gd name="connsiteY1" fmla="*/ 0 h 2554545"/>
                      <a:gd name="connsiteX2" fmla="*/ 6029325 w 6029325"/>
                      <a:gd name="connsiteY2" fmla="*/ 2554545 h 2554545"/>
                      <a:gd name="connsiteX3" fmla="*/ 0 w 6029325"/>
                      <a:gd name="connsiteY3" fmla="*/ 2554545 h 2554545"/>
                      <a:gd name="connsiteX4" fmla="*/ 0 w 6029325"/>
                      <a:gd name="connsiteY4" fmla="*/ 0 h 2554545"/>
                      <a:gd name="connsiteX0" fmla="*/ 0 w 6029325"/>
                      <a:gd name="connsiteY0" fmla="*/ 0 h 2554545"/>
                      <a:gd name="connsiteX1" fmla="*/ 6029325 w 6029325"/>
                      <a:gd name="connsiteY1" fmla="*/ 0 h 2554545"/>
                      <a:gd name="connsiteX2" fmla="*/ 6029325 w 6029325"/>
                      <a:gd name="connsiteY2" fmla="*/ 2554545 h 2554545"/>
                      <a:gd name="connsiteX3" fmla="*/ 0 w 6029325"/>
                      <a:gd name="connsiteY3" fmla="*/ 2554545 h 2554545"/>
                      <a:gd name="connsiteX4" fmla="*/ 0 w 6029325"/>
                      <a:gd name="connsiteY4" fmla="*/ 0 h 25545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29325" h="2554545" fill="none" extrusionOk="0">
                        <a:moveTo>
                          <a:pt x="0" y="0"/>
                        </a:moveTo>
                        <a:cubicBezTo>
                          <a:pt x="1188549" y="5222"/>
                          <a:pt x="3962204" y="24918"/>
                          <a:pt x="6029325" y="0"/>
                        </a:cubicBezTo>
                        <a:cubicBezTo>
                          <a:pt x="5841401" y="466790"/>
                          <a:pt x="5969720" y="1632043"/>
                          <a:pt x="6029325" y="2554545"/>
                        </a:cubicBezTo>
                        <a:cubicBezTo>
                          <a:pt x="5286905" y="2500922"/>
                          <a:pt x="1143134" y="2643016"/>
                          <a:pt x="0" y="2554545"/>
                        </a:cubicBezTo>
                        <a:cubicBezTo>
                          <a:pt x="-18474" y="1398171"/>
                          <a:pt x="16898" y="363974"/>
                          <a:pt x="0" y="0"/>
                        </a:cubicBezTo>
                        <a:close/>
                      </a:path>
                      <a:path w="6029325" h="2554545" stroke="0" extrusionOk="0">
                        <a:moveTo>
                          <a:pt x="0" y="0"/>
                        </a:moveTo>
                        <a:cubicBezTo>
                          <a:pt x="3008859" y="4950"/>
                          <a:pt x="4722041" y="-126645"/>
                          <a:pt x="6029325" y="0"/>
                        </a:cubicBezTo>
                        <a:cubicBezTo>
                          <a:pt x="5990443" y="773718"/>
                          <a:pt x="6052734" y="1907244"/>
                          <a:pt x="6029325" y="2554545"/>
                        </a:cubicBezTo>
                        <a:cubicBezTo>
                          <a:pt x="3741228" y="2498373"/>
                          <a:pt x="1265938" y="2423602"/>
                          <a:pt x="0" y="2554545"/>
                        </a:cubicBezTo>
                        <a:cubicBezTo>
                          <a:pt x="35727" y="2170464"/>
                          <a:pt x="174307" y="1061424"/>
                          <a:pt x="0" y="0"/>
                        </a:cubicBezTo>
                        <a:close/>
                      </a:path>
                      <a:path w="6029325" h="2554545" fill="none" stroke="0" extrusionOk="0">
                        <a:moveTo>
                          <a:pt x="0" y="0"/>
                        </a:moveTo>
                        <a:cubicBezTo>
                          <a:pt x="645577" y="11849"/>
                          <a:pt x="4790220" y="-161459"/>
                          <a:pt x="6029325" y="0"/>
                        </a:cubicBezTo>
                        <a:cubicBezTo>
                          <a:pt x="5999406" y="662002"/>
                          <a:pt x="5953218" y="1727668"/>
                          <a:pt x="6029325" y="2554545"/>
                        </a:cubicBezTo>
                        <a:cubicBezTo>
                          <a:pt x="5379929" y="2517894"/>
                          <a:pt x="1109886" y="2775345"/>
                          <a:pt x="0" y="2554545"/>
                        </a:cubicBezTo>
                        <a:cubicBezTo>
                          <a:pt x="-56510" y="1406588"/>
                          <a:pt x="20513" y="351799"/>
                          <a:pt x="0" y="0"/>
                        </a:cubicBezTo>
                        <a:close/>
                      </a:path>
                    </a:pathLst>
                  </a:custGeom>
                  <ask:type>
                    <ask:lineSketchCurved/>
                  </ask:type>
                </ask:lineSketchStyleProps>
              </a:ext>
            </a:extLst>
          </a:ln>
        </p:spPr>
        <p:txBody>
          <a:bodyPr wrap="square">
            <a:spAutoFit/>
          </a:bodyPr>
          <a:lstStyle/>
          <a:p>
            <a:pPr lvl="0" algn="just">
              <a:defRPr/>
            </a:pPr>
            <a:r>
              <a:rPr lang="vi-VN" sz="3200" dirty="0">
                <a:solidFill>
                  <a:prstClr val="black"/>
                </a:solidFill>
                <a:latin typeface="Calibri" panose="020F0502020204030204" pitchFamily="34" charset="0"/>
                <a:ea typeface="Cambria" panose="02040503050406030204" pitchFamily="18" charset="0"/>
                <a:cs typeface="Calibri" panose="020F0502020204030204" pitchFamily="34" charset="0"/>
              </a:rPr>
              <a:t>Việc làm của Chung thể hiện sự tiết kiệm, biết quý trọng đồng tiền. Những đồng tiền lẻ của mẹ cho tích góp lại thì Chung sẽ có một khoản để mua thứ mình muốn.</a:t>
            </a:r>
            <a:endParaRPr kumimoji="0" lang="vi-VN" sz="3200" b="0"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8024352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descr="Ảnh có chứa văn bản, đồ chơi&#10;&#10;Mô tả được tạo tự động">
            <a:extLst>
              <a:ext uri="{FF2B5EF4-FFF2-40B4-BE49-F238E27FC236}">
                <a16:creationId xmlns:a16="http://schemas.microsoft.com/office/drawing/2014/main" id="{DC60280D-538D-3D33-C731-40BB64E617AC}"/>
              </a:ext>
            </a:extLst>
          </p:cNvPr>
          <p:cNvPicPr>
            <a:picLocks noChangeAspect="1"/>
          </p:cNvPicPr>
          <p:nvPr/>
        </p:nvPicPr>
        <p:blipFill rotWithShape="1">
          <a:blip r:embed="rId2">
            <a:extLst>
              <a:ext uri="{28A0092B-C50C-407E-A947-70E740481C1C}">
                <a14:useLocalDpi xmlns:a14="http://schemas.microsoft.com/office/drawing/2010/main" val="0"/>
              </a:ext>
            </a:extLst>
          </a:blip>
          <a:srcRect t="19"/>
          <a:stretch/>
        </p:blipFill>
        <p:spPr>
          <a:xfrm>
            <a:off x="0" y="0"/>
            <a:ext cx="12192000" cy="6858000"/>
          </a:xfrm>
          <a:prstGeom prst="rect">
            <a:avLst/>
          </a:prstGeom>
        </p:spPr>
      </p:pic>
      <p:pic>
        <p:nvPicPr>
          <p:cNvPr id="2" name="Picture 1">
            <a:extLst>
              <a:ext uri="{FF2B5EF4-FFF2-40B4-BE49-F238E27FC236}">
                <a16:creationId xmlns:a16="http://schemas.microsoft.com/office/drawing/2014/main" id="{40B47968-BAFC-0FB6-90C0-977B29036DB0}"/>
              </a:ext>
            </a:extLst>
          </p:cNvPr>
          <p:cNvPicPr>
            <a:picLocks noChangeAspect="1"/>
          </p:cNvPicPr>
          <p:nvPr/>
        </p:nvPicPr>
        <p:blipFill>
          <a:blip r:embed="rId3"/>
          <a:stretch>
            <a:fillRect/>
          </a:stretch>
        </p:blipFill>
        <p:spPr>
          <a:xfrm>
            <a:off x="1479420" y="855937"/>
            <a:ext cx="8852159" cy="3907875"/>
          </a:xfrm>
          <a:prstGeom prst="rect">
            <a:avLst/>
          </a:prstGeom>
        </p:spPr>
      </p:pic>
    </p:spTree>
    <p:extLst>
      <p:ext uri="{BB962C8B-B14F-4D97-AF65-F5344CB8AC3E}">
        <p14:creationId xmlns:p14="http://schemas.microsoft.com/office/powerpoint/2010/main" val="78886150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a:extLst>
              <a:ext uri="{FF2B5EF4-FFF2-40B4-BE49-F238E27FC236}">
                <a16:creationId xmlns:a16="http://schemas.microsoft.com/office/drawing/2014/main" id="{0DF8A15D-366E-4B94-E4F1-15844BE1B278}"/>
              </a:ext>
            </a:extLst>
          </p:cNvPr>
          <p:cNvPicPr>
            <a:picLocks noChangeAspect="1"/>
          </p:cNvPicPr>
          <p:nvPr/>
        </p:nvPicPr>
        <p:blipFill rotWithShape="1">
          <a:blip r:embed="rId4">
            <a:extLst>
              <a:ext uri="{28A0092B-C50C-407E-A947-70E740481C1C}">
                <a14:useLocalDpi xmlns:a14="http://schemas.microsoft.com/office/drawing/2010/main" val="0"/>
              </a:ext>
            </a:extLst>
          </a:blip>
          <a:srcRect t="19"/>
          <a:stretch/>
        </p:blipFill>
        <p:spPr>
          <a:xfrm>
            <a:off x="0" y="0"/>
            <a:ext cx="12192000" cy="6858000"/>
          </a:xfrm>
          <a:prstGeom prst="rect">
            <a:avLst/>
          </a:prstGeom>
        </p:spPr>
      </p:pic>
      <p:pic>
        <p:nvPicPr>
          <p:cNvPr id="2" name="Tieng-yeah-tre-con-www_nhacchuongvui_com">
            <a:hlinkClick r:id="" action="ppaction://media"/>
            <a:extLst>
              <a:ext uri="{FF2B5EF4-FFF2-40B4-BE49-F238E27FC236}">
                <a16:creationId xmlns:a16="http://schemas.microsoft.com/office/drawing/2014/main" id="{8A0F9292-B053-8435-FF5A-56E930ACB14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1019597"/>
            <a:ext cx="609600" cy="609600"/>
          </a:xfrm>
          <a:prstGeom prst="rect">
            <a:avLst/>
          </a:prstGeom>
        </p:spPr>
      </p:pic>
      <p:grpSp>
        <p:nvGrpSpPr>
          <p:cNvPr id="25" name="Nhóm 24">
            <a:extLst>
              <a:ext uri="{FF2B5EF4-FFF2-40B4-BE49-F238E27FC236}">
                <a16:creationId xmlns:a16="http://schemas.microsoft.com/office/drawing/2014/main" id="{1D8C102A-D2D0-33CE-8BBC-21BCC18E62AC}"/>
              </a:ext>
            </a:extLst>
          </p:cNvPr>
          <p:cNvGrpSpPr/>
          <p:nvPr/>
        </p:nvGrpSpPr>
        <p:grpSpPr>
          <a:xfrm>
            <a:off x="-249287" y="1329345"/>
            <a:ext cx="12265686" cy="5048052"/>
            <a:chOff x="-462988" y="1419446"/>
            <a:chExt cx="12265686" cy="5048052"/>
          </a:xfrm>
        </p:grpSpPr>
        <p:grpSp>
          <p:nvGrpSpPr>
            <p:cNvPr id="20" name="Nhóm 19">
              <a:extLst>
                <a:ext uri="{FF2B5EF4-FFF2-40B4-BE49-F238E27FC236}">
                  <a16:creationId xmlns:a16="http://schemas.microsoft.com/office/drawing/2014/main" id="{82D3BC4D-48BE-D4F3-3D65-CE38BDC8FFA2}"/>
                </a:ext>
              </a:extLst>
            </p:cNvPr>
            <p:cNvGrpSpPr/>
            <p:nvPr/>
          </p:nvGrpSpPr>
          <p:grpSpPr>
            <a:xfrm>
              <a:off x="1272388" y="1419446"/>
              <a:ext cx="10530310" cy="2442555"/>
              <a:chOff x="1263514" y="-950636"/>
              <a:chExt cx="10530310" cy="2541893"/>
            </a:xfrm>
          </p:grpSpPr>
          <p:sp>
            <p:nvSpPr>
              <p:cNvPr id="11" name="Hình chữ nhật: Góc Tròn 10">
                <a:extLst>
                  <a:ext uri="{FF2B5EF4-FFF2-40B4-BE49-F238E27FC236}">
                    <a16:creationId xmlns:a16="http://schemas.microsoft.com/office/drawing/2014/main" id="{CDCE5A33-C5A7-E0CF-9F2A-8672E0AA9F2F}"/>
                  </a:ext>
                </a:extLst>
              </p:cNvPr>
              <p:cNvSpPr/>
              <p:nvPr/>
            </p:nvSpPr>
            <p:spPr>
              <a:xfrm>
                <a:off x="1263514" y="-950636"/>
                <a:ext cx="10530310" cy="2541893"/>
              </a:xfrm>
              <a:custGeom>
                <a:avLst/>
                <a:gdLst>
                  <a:gd name="connsiteX0" fmla="*/ 0 w 10530310"/>
                  <a:gd name="connsiteY0" fmla="*/ 423656 h 2541893"/>
                  <a:gd name="connsiteX1" fmla="*/ 570204 w 10530310"/>
                  <a:gd name="connsiteY1" fmla="*/ 0 h 2541893"/>
                  <a:gd name="connsiteX2" fmla="*/ 1428709 w 10530310"/>
                  <a:gd name="connsiteY2" fmla="*/ 0 h 2541893"/>
                  <a:gd name="connsiteX3" fmla="*/ 2099417 w 10530310"/>
                  <a:gd name="connsiteY3" fmla="*/ 0 h 2541893"/>
                  <a:gd name="connsiteX4" fmla="*/ 2488427 w 10530310"/>
                  <a:gd name="connsiteY4" fmla="*/ 0 h 2541893"/>
                  <a:gd name="connsiteX5" fmla="*/ 2877437 w 10530310"/>
                  <a:gd name="connsiteY5" fmla="*/ 0 h 2541893"/>
                  <a:gd name="connsiteX6" fmla="*/ 3360346 w 10530310"/>
                  <a:gd name="connsiteY6" fmla="*/ 0 h 2541893"/>
                  <a:gd name="connsiteX7" fmla="*/ 4031054 w 10530310"/>
                  <a:gd name="connsiteY7" fmla="*/ 0 h 2541893"/>
                  <a:gd name="connsiteX8" fmla="*/ 4420064 w 10530310"/>
                  <a:gd name="connsiteY8" fmla="*/ 0 h 2541893"/>
                  <a:gd name="connsiteX9" fmla="*/ 5090771 w 10530310"/>
                  <a:gd name="connsiteY9" fmla="*/ 0 h 2541893"/>
                  <a:gd name="connsiteX10" fmla="*/ 5949276 w 10530310"/>
                  <a:gd name="connsiteY10" fmla="*/ 0 h 2541893"/>
                  <a:gd name="connsiteX11" fmla="*/ 6619984 w 10530310"/>
                  <a:gd name="connsiteY11" fmla="*/ 0 h 2541893"/>
                  <a:gd name="connsiteX12" fmla="*/ 7384590 w 10530310"/>
                  <a:gd name="connsiteY12" fmla="*/ 0 h 2541893"/>
                  <a:gd name="connsiteX13" fmla="*/ 7961398 w 10530310"/>
                  <a:gd name="connsiteY13" fmla="*/ 0 h 2541893"/>
                  <a:gd name="connsiteX14" fmla="*/ 8726005 w 10530310"/>
                  <a:gd name="connsiteY14" fmla="*/ 0 h 2541893"/>
                  <a:gd name="connsiteX15" fmla="*/ 9115015 w 10530310"/>
                  <a:gd name="connsiteY15" fmla="*/ 0 h 2541893"/>
                  <a:gd name="connsiteX16" fmla="*/ 9960106 w 10530310"/>
                  <a:gd name="connsiteY16" fmla="*/ 0 h 2541893"/>
                  <a:gd name="connsiteX17" fmla="*/ 10530310 w 10530310"/>
                  <a:gd name="connsiteY17" fmla="*/ 423656 h 2541893"/>
                  <a:gd name="connsiteX18" fmla="*/ 10530310 w 10530310"/>
                  <a:gd name="connsiteY18" fmla="*/ 881192 h 2541893"/>
                  <a:gd name="connsiteX19" fmla="*/ 10530310 w 10530310"/>
                  <a:gd name="connsiteY19" fmla="*/ 1321782 h 2541893"/>
                  <a:gd name="connsiteX20" fmla="*/ 10530310 w 10530310"/>
                  <a:gd name="connsiteY20" fmla="*/ 1711535 h 2541893"/>
                  <a:gd name="connsiteX21" fmla="*/ 10530310 w 10530310"/>
                  <a:gd name="connsiteY21" fmla="*/ 2118234 h 2541893"/>
                  <a:gd name="connsiteX22" fmla="*/ 9960106 w 10530310"/>
                  <a:gd name="connsiteY22" fmla="*/ 2541893 h 2541893"/>
                  <a:gd name="connsiteX23" fmla="*/ 9383298 w 10530310"/>
                  <a:gd name="connsiteY23" fmla="*/ 2541893 h 2541893"/>
                  <a:gd name="connsiteX24" fmla="*/ 8618691 w 10530310"/>
                  <a:gd name="connsiteY24" fmla="*/ 2541893 h 2541893"/>
                  <a:gd name="connsiteX25" fmla="*/ 7947984 w 10530310"/>
                  <a:gd name="connsiteY25" fmla="*/ 2541893 h 2541893"/>
                  <a:gd name="connsiteX26" fmla="*/ 7465075 w 10530310"/>
                  <a:gd name="connsiteY26" fmla="*/ 2541893 h 2541893"/>
                  <a:gd name="connsiteX27" fmla="*/ 6794368 w 10530310"/>
                  <a:gd name="connsiteY27" fmla="*/ 2541893 h 2541893"/>
                  <a:gd name="connsiteX28" fmla="*/ 6405357 w 10530310"/>
                  <a:gd name="connsiteY28" fmla="*/ 2541893 h 2541893"/>
                  <a:gd name="connsiteX29" fmla="*/ 5640751 w 10530310"/>
                  <a:gd name="connsiteY29" fmla="*/ 2541893 h 2541893"/>
                  <a:gd name="connsiteX30" fmla="*/ 5063943 w 10530310"/>
                  <a:gd name="connsiteY30" fmla="*/ 2541893 h 2541893"/>
                  <a:gd name="connsiteX31" fmla="*/ 4205437 w 10530310"/>
                  <a:gd name="connsiteY31" fmla="*/ 2541893 h 2541893"/>
                  <a:gd name="connsiteX32" fmla="*/ 3534730 w 10530310"/>
                  <a:gd name="connsiteY32" fmla="*/ 2541893 h 2541893"/>
                  <a:gd name="connsiteX33" fmla="*/ 2770124 w 10530310"/>
                  <a:gd name="connsiteY33" fmla="*/ 2541893 h 2541893"/>
                  <a:gd name="connsiteX34" fmla="*/ 2287215 w 10530310"/>
                  <a:gd name="connsiteY34" fmla="*/ 2541893 h 2541893"/>
                  <a:gd name="connsiteX35" fmla="*/ 1522608 w 10530310"/>
                  <a:gd name="connsiteY35" fmla="*/ 2541893 h 2541893"/>
                  <a:gd name="connsiteX36" fmla="*/ 570204 w 10530310"/>
                  <a:gd name="connsiteY36" fmla="*/ 2541893 h 2541893"/>
                  <a:gd name="connsiteX37" fmla="*/ 0 w 10530310"/>
                  <a:gd name="connsiteY37" fmla="*/ 2118234 h 2541893"/>
                  <a:gd name="connsiteX38" fmla="*/ 0 w 10530310"/>
                  <a:gd name="connsiteY38" fmla="*/ 1728481 h 2541893"/>
                  <a:gd name="connsiteX39" fmla="*/ 0 w 10530310"/>
                  <a:gd name="connsiteY39" fmla="*/ 1304837 h 2541893"/>
                  <a:gd name="connsiteX40" fmla="*/ 0 w 10530310"/>
                  <a:gd name="connsiteY40" fmla="*/ 847300 h 2541893"/>
                  <a:gd name="connsiteX41" fmla="*/ 0 w 10530310"/>
                  <a:gd name="connsiteY41" fmla="*/ 423656 h 2541893"/>
                  <a:gd name="connsiteX0" fmla="*/ 0 w 10530310"/>
                  <a:gd name="connsiteY0" fmla="*/ 423656 h 2541893"/>
                  <a:gd name="connsiteX1" fmla="*/ 570204 w 10530310"/>
                  <a:gd name="connsiteY1" fmla="*/ 0 h 2541893"/>
                  <a:gd name="connsiteX2" fmla="*/ 1053113 w 10530310"/>
                  <a:gd name="connsiteY2" fmla="*/ 0 h 2541893"/>
                  <a:gd name="connsiteX3" fmla="*/ 1536022 w 10530310"/>
                  <a:gd name="connsiteY3" fmla="*/ 0 h 2541893"/>
                  <a:gd name="connsiteX4" fmla="*/ 2300629 w 10530310"/>
                  <a:gd name="connsiteY4" fmla="*/ 0 h 2541893"/>
                  <a:gd name="connsiteX5" fmla="*/ 3159134 w 10530310"/>
                  <a:gd name="connsiteY5" fmla="*/ 0 h 2541893"/>
                  <a:gd name="connsiteX6" fmla="*/ 3829841 w 10530310"/>
                  <a:gd name="connsiteY6" fmla="*/ 0 h 2541893"/>
                  <a:gd name="connsiteX7" fmla="*/ 4406650 w 10530310"/>
                  <a:gd name="connsiteY7" fmla="*/ 0 h 2541893"/>
                  <a:gd name="connsiteX8" fmla="*/ 4795660 w 10530310"/>
                  <a:gd name="connsiteY8" fmla="*/ 0 h 2541893"/>
                  <a:gd name="connsiteX9" fmla="*/ 5466367 w 10530310"/>
                  <a:gd name="connsiteY9" fmla="*/ 0 h 2541893"/>
                  <a:gd name="connsiteX10" fmla="*/ 6137074 w 10530310"/>
                  <a:gd name="connsiteY10" fmla="*/ 0 h 2541893"/>
                  <a:gd name="connsiteX11" fmla="*/ 6619984 w 10530310"/>
                  <a:gd name="connsiteY11" fmla="*/ 0 h 2541893"/>
                  <a:gd name="connsiteX12" fmla="*/ 7008994 w 10530310"/>
                  <a:gd name="connsiteY12" fmla="*/ 0 h 2541893"/>
                  <a:gd name="connsiteX13" fmla="*/ 7398004 w 10530310"/>
                  <a:gd name="connsiteY13" fmla="*/ 0 h 2541893"/>
                  <a:gd name="connsiteX14" fmla="*/ 8256509 w 10530310"/>
                  <a:gd name="connsiteY14" fmla="*/ 0 h 2541893"/>
                  <a:gd name="connsiteX15" fmla="*/ 8833318 w 10530310"/>
                  <a:gd name="connsiteY15" fmla="*/ 0 h 2541893"/>
                  <a:gd name="connsiteX16" fmla="*/ 9316227 w 10530310"/>
                  <a:gd name="connsiteY16" fmla="*/ 0 h 2541893"/>
                  <a:gd name="connsiteX17" fmla="*/ 9960106 w 10530310"/>
                  <a:gd name="connsiteY17" fmla="*/ 0 h 2541893"/>
                  <a:gd name="connsiteX18" fmla="*/ 10530310 w 10530310"/>
                  <a:gd name="connsiteY18" fmla="*/ 423656 h 2541893"/>
                  <a:gd name="connsiteX19" fmla="*/ 10530310 w 10530310"/>
                  <a:gd name="connsiteY19" fmla="*/ 881192 h 2541893"/>
                  <a:gd name="connsiteX20" fmla="*/ 10530310 w 10530310"/>
                  <a:gd name="connsiteY20" fmla="*/ 1338728 h 2541893"/>
                  <a:gd name="connsiteX21" fmla="*/ 10530310 w 10530310"/>
                  <a:gd name="connsiteY21" fmla="*/ 1728481 h 2541893"/>
                  <a:gd name="connsiteX22" fmla="*/ 10530310 w 10530310"/>
                  <a:gd name="connsiteY22" fmla="*/ 2118234 h 2541893"/>
                  <a:gd name="connsiteX23" fmla="*/ 9960106 w 10530310"/>
                  <a:gd name="connsiteY23" fmla="*/ 2541893 h 2541893"/>
                  <a:gd name="connsiteX24" fmla="*/ 9195500 w 10530310"/>
                  <a:gd name="connsiteY24" fmla="*/ 2541893 h 2541893"/>
                  <a:gd name="connsiteX25" fmla="*/ 8430893 w 10530310"/>
                  <a:gd name="connsiteY25" fmla="*/ 2541893 h 2541893"/>
                  <a:gd name="connsiteX26" fmla="*/ 7854085 w 10530310"/>
                  <a:gd name="connsiteY26" fmla="*/ 2541893 h 2541893"/>
                  <a:gd name="connsiteX27" fmla="*/ 7089479 w 10530310"/>
                  <a:gd name="connsiteY27" fmla="*/ 2541893 h 2541893"/>
                  <a:gd name="connsiteX28" fmla="*/ 6512671 w 10530310"/>
                  <a:gd name="connsiteY28" fmla="*/ 2541893 h 2541893"/>
                  <a:gd name="connsiteX29" fmla="*/ 5654165 w 10530310"/>
                  <a:gd name="connsiteY29" fmla="*/ 2541893 h 2541893"/>
                  <a:gd name="connsiteX30" fmla="*/ 5265155 w 10530310"/>
                  <a:gd name="connsiteY30" fmla="*/ 2541893 h 2541893"/>
                  <a:gd name="connsiteX31" fmla="*/ 4782246 w 10530310"/>
                  <a:gd name="connsiteY31" fmla="*/ 2541893 h 2541893"/>
                  <a:gd name="connsiteX32" fmla="*/ 4111538 w 10530310"/>
                  <a:gd name="connsiteY32" fmla="*/ 2541893 h 2541893"/>
                  <a:gd name="connsiteX33" fmla="*/ 3534730 w 10530310"/>
                  <a:gd name="connsiteY33" fmla="*/ 2541893 h 2541893"/>
                  <a:gd name="connsiteX34" fmla="*/ 3051821 w 10530310"/>
                  <a:gd name="connsiteY34" fmla="*/ 2541893 h 2541893"/>
                  <a:gd name="connsiteX35" fmla="*/ 2193316 w 10530310"/>
                  <a:gd name="connsiteY35" fmla="*/ 2541893 h 2541893"/>
                  <a:gd name="connsiteX36" fmla="*/ 1804305 w 10530310"/>
                  <a:gd name="connsiteY36" fmla="*/ 2541893 h 2541893"/>
                  <a:gd name="connsiteX37" fmla="*/ 1321396 w 10530310"/>
                  <a:gd name="connsiteY37" fmla="*/ 2541893 h 2541893"/>
                  <a:gd name="connsiteX38" fmla="*/ 570204 w 10530310"/>
                  <a:gd name="connsiteY38" fmla="*/ 2541893 h 2541893"/>
                  <a:gd name="connsiteX39" fmla="*/ 0 w 10530310"/>
                  <a:gd name="connsiteY39" fmla="*/ 2118234 h 2541893"/>
                  <a:gd name="connsiteX40" fmla="*/ 0 w 10530310"/>
                  <a:gd name="connsiteY40" fmla="*/ 1694590 h 2541893"/>
                  <a:gd name="connsiteX41" fmla="*/ 0 w 10530310"/>
                  <a:gd name="connsiteY41" fmla="*/ 1304837 h 2541893"/>
                  <a:gd name="connsiteX42" fmla="*/ 0 w 10530310"/>
                  <a:gd name="connsiteY42" fmla="*/ 864247 h 2541893"/>
                  <a:gd name="connsiteX43" fmla="*/ 0 w 10530310"/>
                  <a:gd name="connsiteY43" fmla="*/ 423656 h 2541893"/>
                  <a:gd name="connsiteX0" fmla="*/ 0 w 10530310"/>
                  <a:gd name="connsiteY0" fmla="*/ 423656 h 2541893"/>
                  <a:gd name="connsiteX1" fmla="*/ 570204 w 10530310"/>
                  <a:gd name="connsiteY1" fmla="*/ 0 h 2541893"/>
                  <a:gd name="connsiteX2" fmla="*/ 1428709 w 10530310"/>
                  <a:gd name="connsiteY2" fmla="*/ 0 h 2541893"/>
                  <a:gd name="connsiteX3" fmla="*/ 2099417 w 10530310"/>
                  <a:gd name="connsiteY3" fmla="*/ 0 h 2541893"/>
                  <a:gd name="connsiteX4" fmla="*/ 2488427 w 10530310"/>
                  <a:gd name="connsiteY4" fmla="*/ 0 h 2541893"/>
                  <a:gd name="connsiteX5" fmla="*/ 2877437 w 10530310"/>
                  <a:gd name="connsiteY5" fmla="*/ 0 h 2541893"/>
                  <a:gd name="connsiteX6" fmla="*/ 3360346 w 10530310"/>
                  <a:gd name="connsiteY6" fmla="*/ 0 h 2541893"/>
                  <a:gd name="connsiteX7" fmla="*/ 4031054 w 10530310"/>
                  <a:gd name="connsiteY7" fmla="*/ 0 h 2541893"/>
                  <a:gd name="connsiteX8" fmla="*/ 4420064 w 10530310"/>
                  <a:gd name="connsiteY8" fmla="*/ 0 h 2541893"/>
                  <a:gd name="connsiteX9" fmla="*/ 5090771 w 10530310"/>
                  <a:gd name="connsiteY9" fmla="*/ 0 h 2541893"/>
                  <a:gd name="connsiteX10" fmla="*/ 5494268 w 10530310"/>
                  <a:gd name="connsiteY10" fmla="*/ 0 h 2541893"/>
                  <a:gd name="connsiteX11" fmla="*/ 5949276 w 10530310"/>
                  <a:gd name="connsiteY11" fmla="*/ 0 h 2541893"/>
                  <a:gd name="connsiteX12" fmla="*/ 6619984 w 10530310"/>
                  <a:gd name="connsiteY12" fmla="*/ 0 h 2541893"/>
                  <a:gd name="connsiteX13" fmla="*/ 7384590 w 10530310"/>
                  <a:gd name="connsiteY13" fmla="*/ 0 h 2541893"/>
                  <a:gd name="connsiteX14" fmla="*/ 7961398 w 10530310"/>
                  <a:gd name="connsiteY14" fmla="*/ 0 h 2541893"/>
                  <a:gd name="connsiteX15" fmla="*/ 8726005 w 10530310"/>
                  <a:gd name="connsiteY15" fmla="*/ 0 h 2541893"/>
                  <a:gd name="connsiteX16" fmla="*/ 9115015 w 10530310"/>
                  <a:gd name="connsiteY16" fmla="*/ 0 h 2541893"/>
                  <a:gd name="connsiteX17" fmla="*/ 9960106 w 10530310"/>
                  <a:gd name="connsiteY17" fmla="*/ 0 h 2541893"/>
                  <a:gd name="connsiteX18" fmla="*/ 10530310 w 10530310"/>
                  <a:gd name="connsiteY18" fmla="*/ 423656 h 2541893"/>
                  <a:gd name="connsiteX19" fmla="*/ 10530310 w 10530310"/>
                  <a:gd name="connsiteY19" fmla="*/ 881192 h 2541893"/>
                  <a:gd name="connsiteX20" fmla="*/ 10530310 w 10530310"/>
                  <a:gd name="connsiteY20" fmla="*/ 1321782 h 2541893"/>
                  <a:gd name="connsiteX21" fmla="*/ 10530310 w 10530310"/>
                  <a:gd name="connsiteY21" fmla="*/ 1711535 h 2541893"/>
                  <a:gd name="connsiteX22" fmla="*/ 10530310 w 10530310"/>
                  <a:gd name="connsiteY22" fmla="*/ 2118234 h 2541893"/>
                  <a:gd name="connsiteX23" fmla="*/ 9960106 w 10530310"/>
                  <a:gd name="connsiteY23" fmla="*/ 2541893 h 2541893"/>
                  <a:gd name="connsiteX24" fmla="*/ 9383298 w 10530310"/>
                  <a:gd name="connsiteY24" fmla="*/ 2541893 h 2541893"/>
                  <a:gd name="connsiteX25" fmla="*/ 8618691 w 10530310"/>
                  <a:gd name="connsiteY25" fmla="*/ 2541893 h 2541893"/>
                  <a:gd name="connsiteX26" fmla="*/ 7947984 w 10530310"/>
                  <a:gd name="connsiteY26" fmla="*/ 2541893 h 2541893"/>
                  <a:gd name="connsiteX27" fmla="*/ 7465075 w 10530310"/>
                  <a:gd name="connsiteY27" fmla="*/ 2541893 h 2541893"/>
                  <a:gd name="connsiteX28" fmla="*/ 6794368 w 10530310"/>
                  <a:gd name="connsiteY28" fmla="*/ 2541893 h 2541893"/>
                  <a:gd name="connsiteX29" fmla="*/ 6405357 w 10530310"/>
                  <a:gd name="connsiteY29" fmla="*/ 2541893 h 2541893"/>
                  <a:gd name="connsiteX30" fmla="*/ 5640751 w 10530310"/>
                  <a:gd name="connsiteY30" fmla="*/ 2541893 h 2541893"/>
                  <a:gd name="connsiteX31" fmla="*/ 5063943 w 10530310"/>
                  <a:gd name="connsiteY31" fmla="*/ 2541893 h 2541893"/>
                  <a:gd name="connsiteX32" fmla="*/ 4205437 w 10530310"/>
                  <a:gd name="connsiteY32" fmla="*/ 2541893 h 2541893"/>
                  <a:gd name="connsiteX33" fmla="*/ 3534730 w 10530310"/>
                  <a:gd name="connsiteY33" fmla="*/ 2541893 h 2541893"/>
                  <a:gd name="connsiteX34" fmla="*/ 2770124 w 10530310"/>
                  <a:gd name="connsiteY34" fmla="*/ 2541893 h 2541893"/>
                  <a:gd name="connsiteX35" fmla="*/ 2287215 w 10530310"/>
                  <a:gd name="connsiteY35" fmla="*/ 2541893 h 2541893"/>
                  <a:gd name="connsiteX36" fmla="*/ 1912558 w 10530310"/>
                  <a:gd name="connsiteY36" fmla="*/ 2541893 h 2541893"/>
                  <a:gd name="connsiteX37" fmla="*/ 1522608 w 10530310"/>
                  <a:gd name="connsiteY37" fmla="*/ 2541893 h 2541893"/>
                  <a:gd name="connsiteX38" fmla="*/ 570204 w 10530310"/>
                  <a:gd name="connsiteY38" fmla="*/ 2541893 h 2541893"/>
                  <a:gd name="connsiteX39" fmla="*/ 0 w 10530310"/>
                  <a:gd name="connsiteY39" fmla="*/ 2118234 h 2541893"/>
                  <a:gd name="connsiteX40" fmla="*/ 0 w 10530310"/>
                  <a:gd name="connsiteY40" fmla="*/ 1728481 h 2541893"/>
                  <a:gd name="connsiteX41" fmla="*/ 0 w 10530310"/>
                  <a:gd name="connsiteY41" fmla="*/ 1304837 h 2541893"/>
                  <a:gd name="connsiteX42" fmla="*/ 0 w 10530310"/>
                  <a:gd name="connsiteY42" fmla="*/ 847300 h 2541893"/>
                  <a:gd name="connsiteX43" fmla="*/ 0 w 10530310"/>
                  <a:gd name="connsiteY43" fmla="*/ 423656 h 2541893"/>
                  <a:gd name="connsiteX0" fmla="*/ 0 w 10530310"/>
                  <a:gd name="connsiteY0" fmla="*/ 423656 h 2541893"/>
                  <a:gd name="connsiteX1" fmla="*/ 570204 w 10530310"/>
                  <a:gd name="connsiteY1" fmla="*/ 0 h 2541893"/>
                  <a:gd name="connsiteX2" fmla="*/ 1428709 w 10530310"/>
                  <a:gd name="connsiteY2" fmla="*/ 0 h 2541893"/>
                  <a:gd name="connsiteX3" fmla="*/ 2099417 w 10530310"/>
                  <a:gd name="connsiteY3" fmla="*/ 0 h 2541893"/>
                  <a:gd name="connsiteX4" fmla="*/ 2488427 w 10530310"/>
                  <a:gd name="connsiteY4" fmla="*/ 0 h 2541893"/>
                  <a:gd name="connsiteX5" fmla="*/ 2877437 w 10530310"/>
                  <a:gd name="connsiteY5" fmla="*/ 0 h 2541893"/>
                  <a:gd name="connsiteX6" fmla="*/ 3360346 w 10530310"/>
                  <a:gd name="connsiteY6" fmla="*/ 0 h 2541893"/>
                  <a:gd name="connsiteX7" fmla="*/ 4031054 w 10530310"/>
                  <a:gd name="connsiteY7" fmla="*/ 0 h 2541893"/>
                  <a:gd name="connsiteX8" fmla="*/ 4420064 w 10530310"/>
                  <a:gd name="connsiteY8" fmla="*/ 0 h 2541893"/>
                  <a:gd name="connsiteX9" fmla="*/ 5090771 w 10530310"/>
                  <a:gd name="connsiteY9" fmla="*/ 0 h 2541893"/>
                  <a:gd name="connsiteX10" fmla="*/ 5949276 w 10530310"/>
                  <a:gd name="connsiteY10" fmla="*/ 0 h 2541893"/>
                  <a:gd name="connsiteX11" fmla="*/ 6619984 w 10530310"/>
                  <a:gd name="connsiteY11" fmla="*/ 0 h 2541893"/>
                  <a:gd name="connsiteX12" fmla="*/ 7384590 w 10530310"/>
                  <a:gd name="connsiteY12" fmla="*/ 0 h 2541893"/>
                  <a:gd name="connsiteX13" fmla="*/ 7961398 w 10530310"/>
                  <a:gd name="connsiteY13" fmla="*/ 0 h 2541893"/>
                  <a:gd name="connsiteX14" fmla="*/ 8726005 w 10530310"/>
                  <a:gd name="connsiteY14" fmla="*/ 0 h 2541893"/>
                  <a:gd name="connsiteX15" fmla="*/ 9115015 w 10530310"/>
                  <a:gd name="connsiteY15" fmla="*/ 0 h 2541893"/>
                  <a:gd name="connsiteX16" fmla="*/ 9960106 w 10530310"/>
                  <a:gd name="connsiteY16" fmla="*/ 0 h 2541893"/>
                  <a:gd name="connsiteX17" fmla="*/ 10530310 w 10530310"/>
                  <a:gd name="connsiteY17" fmla="*/ 423656 h 2541893"/>
                  <a:gd name="connsiteX18" fmla="*/ 10530310 w 10530310"/>
                  <a:gd name="connsiteY18" fmla="*/ 881192 h 2541893"/>
                  <a:gd name="connsiteX19" fmla="*/ 10530310 w 10530310"/>
                  <a:gd name="connsiteY19" fmla="*/ 1321782 h 2541893"/>
                  <a:gd name="connsiteX20" fmla="*/ 10530310 w 10530310"/>
                  <a:gd name="connsiteY20" fmla="*/ 1711535 h 2541893"/>
                  <a:gd name="connsiteX21" fmla="*/ 10530310 w 10530310"/>
                  <a:gd name="connsiteY21" fmla="*/ 2118234 h 2541893"/>
                  <a:gd name="connsiteX22" fmla="*/ 9960106 w 10530310"/>
                  <a:gd name="connsiteY22" fmla="*/ 2541893 h 2541893"/>
                  <a:gd name="connsiteX23" fmla="*/ 9383298 w 10530310"/>
                  <a:gd name="connsiteY23" fmla="*/ 2541893 h 2541893"/>
                  <a:gd name="connsiteX24" fmla="*/ 8618691 w 10530310"/>
                  <a:gd name="connsiteY24" fmla="*/ 2541893 h 2541893"/>
                  <a:gd name="connsiteX25" fmla="*/ 7947984 w 10530310"/>
                  <a:gd name="connsiteY25" fmla="*/ 2541893 h 2541893"/>
                  <a:gd name="connsiteX26" fmla="*/ 7465075 w 10530310"/>
                  <a:gd name="connsiteY26" fmla="*/ 2541893 h 2541893"/>
                  <a:gd name="connsiteX27" fmla="*/ 6794368 w 10530310"/>
                  <a:gd name="connsiteY27" fmla="*/ 2541893 h 2541893"/>
                  <a:gd name="connsiteX28" fmla="*/ 6405357 w 10530310"/>
                  <a:gd name="connsiteY28" fmla="*/ 2541893 h 2541893"/>
                  <a:gd name="connsiteX29" fmla="*/ 5640751 w 10530310"/>
                  <a:gd name="connsiteY29" fmla="*/ 2541893 h 2541893"/>
                  <a:gd name="connsiteX30" fmla="*/ 5063943 w 10530310"/>
                  <a:gd name="connsiteY30" fmla="*/ 2541893 h 2541893"/>
                  <a:gd name="connsiteX31" fmla="*/ 4205437 w 10530310"/>
                  <a:gd name="connsiteY31" fmla="*/ 2541893 h 2541893"/>
                  <a:gd name="connsiteX32" fmla="*/ 3534730 w 10530310"/>
                  <a:gd name="connsiteY32" fmla="*/ 2541893 h 2541893"/>
                  <a:gd name="connsiteX33" fmla="*/ 2770124 w 10530310"/>
                  <a:gd name="connsiteY33" fmla="*/ 2541893 h 2541893"/>
                  <a:gd name="connsiteX34" fmla="*/ 2287215 w 10530310"/>
                  <a:gd name="connsiteY34" fmla="*/ 2541893 h 2541893"/>
                  <a:gd name="connsiteX35" fmla="*/ 1522608 w 10530310"/>
                  <a:gd name="connsiteY35" fmla="*/ 2541893 h 2541893"/>
                  <a:gd name="connsiteX36" fmla="*/ 570204 w 10530310"/>
                  <a:gd name="connsiteY36" fmla="*/ 2541893 h 2541893"/>
                  <a:gd name="connsiteX37" fmla="*/ 0 w 10530310"/>
                  <a:gd name="connsiteY37" fmla="*/ 2118234 h 2541893"/>
                  <a:gd name="connsiteX38" fmla="*/ 0 w 10530310"/>
                  <a:gd name="connsiteY38" fmla="*/ 1728481 h 2541893"/>
                  <a:gd name="connsiteX39" fmla="*/ 0 w 10530310"/>
                  <a:gd name="connsiteY39" fmla="*/ 1304837 h 2541893"/>
                  <a:gd name="connsiteX40" fmla="*/ 0 w 10530310"/>
                  <a:gd name="connsiteY40" fmla="*/ 847300 h 2541893"/>
                  <a:gd name="connsiteX41" fmla="*/ 0 w 10530310"/>
                  <a:gd name="connsiteY41" fmla="*/ 423656 h 2541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0530310" h="2541893" fill="none" extrusionOk="0">
                    <a:moveTo>
                      <a:pt x="0" y="423656"/>
                    </a:moveTo>
                    <a:cubicBezTo>
                      <a:pt x="16929" y="162143"/>
                      <a:pt x="239998" y="-69696"/>
                      <a:pt x="570204" y="0"/>
                    </a:cubicBezTo>
                    <a:cubicBezTo>
                      <a:pt x="930064" y="-48805"/>
                      <a:pt x="1094221" y="-54097"/>
                      <a:pt x="1428709" y="0"/>
                    </a:cubicBezTo>
                    <a:cubicBezTo>
                      <a:pt x="1762521" y="57947"/>
                      <a:pt x="1985792" y="-14267"/>
                      <a:pt x="2099417" y="0"/>
                    </a:cubicBezTo>
                    <a:cubicBezTo>
                      <a:pt x="2278068" y="-2716"/>
                      <a:pt x="2388357" y="-31865"/>
                      <a:pt x="2488427" y="0"/>
                    </a:cubicBezTo>
                    <a:cubicBezTo>
                      <a:pt x="2634539" y="-6634"/>
                      <a:pt x="2693485" y="25394"/>
                      <a:pt x="2877437" y="0"/>
                    </a:cubicBezTo>
                    <a:cubicBezTo>
                      <a:pt x="3055760" y="13945"/>
                      <a:pt x="3121755" y="3452"/>
                      <a:pt x="3360346" y="0"/>
                    </a:cubicBezTo>
                    <a:cubicBezTo>
                      <a:pt x="3508345" y="-47615"/>
                      <a:pt x="3722745" y="-41818"/>
                      <a:pt x="4031054" y="0"/>
                    </a:cubicBezTo>
                    <a:cubicBezTo>
                      <a:pt x="4337409" y="-38133"/>
                      <a:pt x="4293652" y="-260"/>
                      <a:pt x="4420064" y="0"/>
                    </a:cubicBezTo>
                    <a:cubicBezTo>
                      <a:pt x="4591687" y="44947"/>
                      <a:pt x="4953795" y="-24305"/>
                      <a:pt x="5090771" y="0"/>
                    </a:cubicBezTo>
                    <a:cubicBezTo>
                      <a:pt x="5191690" y="-88372"/>
                      <a:pt x="5606361" y="-71978"/>
                      <a:pt x="5949276" y="0"/>
                    </a:cubicBezTo>
                    <a:cubicBezTo>
                      <a:pt x="6205547" y="-14032"/>
                      <a:pt x="6298264" y="7212"/>
                      <a:pt x="6619984" y="0"/>
                    </a:cubicBezTo>
                    <a:cubicBezTo>
                      <a:pt x="6924396" y="-63742"/>
                      <a:pt x="7137413" y="-54054"/>
                      <a:pt x="7384590" y="0"/>
                    </a:cubicBezTo>
                    <a:cubicBezTo>
                      <a:pt x="7614697" y="-6690"/>
                      <a:pt x="7854558" y="-1641"/>
                      <a:pt x="7961398" y="0"/>
                    </a:cubicBezTo>
                    <a:cubicBezTo>
                      <a:pt x="8004278" y="20396"/>
                      <a:pt x="8454515" y="31889"/>
                      <a:pt x="8726005" y="0"/>
                    </a:cubicBezTo>
                    <a:cubicBezTo>
                      <a:pt x="8954238" y="-22047"/>
                      <a:pt x="8971781" y="-6051"/>
                      <a:pt x="9115015" y="0"/>
                    </a:cubicBezTo>
                    <a:cubicBezTo>
                      <a:pt x="9238090" y="-6402"/>
                      <a:pt x="9722310" y="-40492"/>
                      <a:pt x="9960106" y="0"/>
                    </a:cubicBezTo>
                    <a:cubicBezTo>
                      <a:pt x="10286586" y="-27370"/>
                      <a:pt x="10525211" y="164248"/>
                      <a:pt x="10530310" y="423656"/>
                    </a:cubicBezTo>
                    <a:cubicBezTo>
                      <a:pt x="10523696" y="650727"/>
                      <a:pt x="10515789" y="690650"/>
                      <a:pt x="10530310" y="881192"/>
                    </a:cubicBezTo>
                    <a:cubicBezTo>
                      <a:pt x="10527906" y="1079188"/>
                      <a:pt x="10490523" y="1120650"/>
                      <a:pt x="10530310" y="1321782"/>
                    </a:cubicBezTo>
                    <a:cubicBezTo>
                      <a:pt x="10577911" y="1540130"/>
                      <a:pt x="10516507" y="1631595"/>
                      <a:pt x="10530310" y="1711535"/>
                    </a:cubicBezTo>
                    <a:cubicBezTo>
                      <a:pt x="10469733" y="1804310"/>
                      <a:pt x="10500526" y="1982244"/>
                      <a:pt x="10530310" y="2118234"/>
                    </a:cubicBezTo>
                    <a:cubicBezTo>
                      <a:pt x="10619441" y="2272479"/>
                      <a:pt x="10209109" y="2563994"/>
                      <a:pt x="9960106" y="2541893"/>
                    </a:cubicBezTo>
                    <a:cubicBezTo>
                      <a:pt x="9749588" y="2522846"/>
                      <a:pt x="9703916" y="2574231"/>
                      <a:pt x="9383298" y="2541893"/>
                    </a:cubicBezTo>
                    <a:cubicBezTo>
                      <a:pt x="9158124" y="2554484"/>
                      <a:pt x="8993078" y="2619854"/>
                      <a:pt x="8618691" y="2541893"/>
                    </a:cubicBezTo>
                    <a:cubicBezTo>
                      <a:pt x="8263897" y="2520333"/>
                      <a:pt x="8231552" y="2567087"/>
                      <a:pt x="7947984" y="2541893"/>
                    </a:cubicBezTo>
                    <a:cubicBezTo>
                      <a:pt x="7645356" y="2521584"/>
                      <a:pt x="7598738" y="2575468"/>
                      <a:pt x="7465075" y="2541893"/>
                    </a:cubicBezTo>
                    <a:cubicBezTo>
                      <a:pt x="7296280" y="2522625"/>
                      <a:pt x="6948744" y="2500160"/>
                      <a:pt x="6794368" y="2541893"/>
                    </a:cubicBezTo>
                    <a:cubicBezTo>
                      <a:pt x="6571426" y="2540105"/>
                      <a:pt x="6510412" y="2553340"/>
                      <a:pt x="6405357" y="2541893"/>
                    </a:cubicBezTo>
                    <a:cubicBezTo>
                      <a:pt x="6290600" y="2510437"/>
                      <a:pt x="5779825" y="2548178"/>
                      <a:pt x="5640751" y="2541893"/>
                    </a:cubicBezTo>
                    <a:cubicBezTo>
                      <a:pt x="5456337" y="2559859"/>
                      <a:pt x="5330047" y="2515866"/>
                      <a:pt x="5063943" y="2541893"/>
                    </a:cubicBezTo>
                    <a:cubicBezTo>
                      <a:pt x="4881655" y="2454079"/>
                      <a:pt x="4609553" y="2448440"/>
                      <a:pt x="4205437" y="2541893"/>
                    </a:cubicBezTo>
                    <a:cubicBezTo>
                      <a:pt x="3799403" y="2545239"/>
                      <a:pt x="3846791" y="2545236"/>
                      <a:pt x="3534730" y="2541893"/>
                    </a:cubicBezTo>
                    <a:cubicBezTo>
                      <a:pt x="3162894" y="2505687"/>
                      <a:pt x="3038271" y="2544264"/>
                      <a:pt x="2770124" y="2541893"/>
                    </a:cubicBezTo>
                    <a:cubicBezTo>
                      <a:pt x="2446257" y="2552240"/>
                      <a:pt x="2487254" y="2544464"/>
                      <a:pt x="2287215" y="2541893"/>
                    </a:cubicBezTo>
                    <a:cubicBezTo>
                      <a:pt x="1976686" y="2560548"/>
                      <a:pt x="1760333" y="2645530"/>
                      <a:pt x="1522608" y="2541893"/>
                    </a:cubicBezTo>
                    <a:cubicBezTo>
                      <a:pt x="1234291" y="2633910"/>
                      <a:pt x="851671" y="2554634"/>
                      <a:pt x="570204" y="2541893"/>
                    </a:cubicBezTo>
                    <a:cubicBezTo>
                      <a:pt x="184268" y="2612630"/>
                      <a:pt x="34804" y="2337492"/>
                      <a:pt x="0" y="2118234"/>
                    </a:cubicBezTo>
                    <a:cubicBezTo>
                      <a:pt x="28776" y="1927027"/>
                      <a:pt x="18352" y="1839469"/>
                      <a:pt x="0" y="1728481"/>
                    </a:cubicBezTo>
                    <a:cubicBezTo>
                      <a:pt x="26438" y="1569473"/>
                      <a:pt x="-24644" y="1432768"/>
                      <a:pt x="0" y="1304837"/>
                    </a:cubicBezTo>
                    <a:cubicBezTo>
                      <a:pt x="6402" y="1151199"/>
                      <a:pt x="-25493" y="1072365"/>
                      <a:pt x="0" y="847300"/>
                    </a:cubicBezTo>
                    <a:cubicBezTo>
                      <a:pt x="-4440" y="646985"/>
                      <a:pt x="-37436" y="555594"/>
                      <a:pt x="0" y="423656"/>
                    </a:cubicBezTo>
                    <a:close/>
                  </a:path>
                  <a:path w="10530310" h="2541893" stroke="0" extrusionOk="0">
                    <a:moveTo>
                      <a:pt x="0" y="423656"/>
                    </a:moveTo>
                    <a:cubicBezTo>
                      <a:pt x="52403" y="188129"/>
                      <a:pt x="305947" y="-160922"/>
                      <a:pt x="570204" y="0"/>
                    </a:cubicBezTo>
                    <a:cubicBezTo>
                      <a:pt x="726763" y="-23073"/>
                      <a:pt x="839344" y="-36552"/>
                      <a:pt x="1053113" y="0"/>
                    </a:cubicBezTo>
                    <a:cubicBezTo>
                      <a:pt x="1285228" y="-1044"/>
                      <a:pt x="1409674" y="482"/>
                      <a:pt x="1536022" y="0"/>
                    </a:cubicBezTo>
                    <a:cubicBezTo>
                      <a:pt x="1653863" y="13962"/>
                      <a:pt x="2073259" y="83153"/>
                      <a:pt x="2300629" y="0"/>
                    </a:cubicBezTo>
                    <a:cubicBezTo>
                      <a:pt x="2594767" y="-36119"/>
                      <a:pt x="2783295" y="-59122"/>
                      <a:pt x="3159134" y="0"/>
                    </a:cubicBezTo>
                    <a:cubicBezTo>
                      <a:pt x="3516075" y="8256"/>
                      <a:pt x="3534717" y="-32128"/>
                      <a:pt x="3829841" y="0"/>
                    </a:cubicBezTo>
                    <a:cubicBezTo>
                      <a:pt x="4084036" y="-5349"/>
                      <a:pt x="4270667" y="-61519"/>
                      <a:pt x="4406650" y="0"/>
                    </a:cubicBezTo>
                    <a:cubicBezTo>
                      <a:pt x="4598024" y="24575"/>
                      <a:pt x="4646546" y="6021"/>
                      <a:pt x="4795660" y="0"/>
                    </a:cubicBezTo>
                    <a:cubicBezTo>
                      <a:pt x="4952776" y="31424"/>
                      <a:pt x="5291326" y="-42238"/>
                      <a:pt x="5466367" y="0"/>
                    </a:cubicBezTo>
                    <a:cubicBezTo>
                      <a:pt x="5704447" y="-62253"/>
                      <a:pt x="5833466" y="8057"/>
                      <a:pt x="6137074" y="0"/>
                    </a:cubicBezTo>
                    <a:cubicBezTo>
                      <a:pt x="6417402" y="4259"/>
                      <a:pt x="6539243" y="14556"/>
                      <a:pt x="6619984" y="0"/>
                    </a:cubicBezTo>
                    <a:cubicBezTo>
                      <a:pt x="6720348" y="-5594"/>
                      <a:pt x="6879171" y="-50185"/>
                      <a:pt x="7008994" y="0"/>
                    </a:cubicBezTo>
                    <a:cubicBezTo>
                      <a:pt x="7150131" y="-7766"/>
                      <a:pt x="7232430" y="-21414"/>
                      <a:pt x="7398004" y="0"/>
                    </a:cubicBezTo>
                    <a:cubicBezTo>
                      <a:pt x="7649591" y="-17787"/>
                      <a:pt x="7976947" y="103431"/>
                      <a:pt x="8256509" y="0"/>
                    </a:cubicBezTo>
                    <a:cubicBezTo>
                      <a:pt x="8594549" y="-8067"/>
                      <a:pt x="8630647" y="-2440"/>
                      <a:pt x="8833318" y="0"/>
                    </a:cubicBezTo>
                    <a:cubicBezTo>
                      <a:pt x="8996798" y="-1942"/>
                      <a:pt x="9135400" y="37228"/>
                      <a:pt x="9316227" y="0"/>
                    </a:cubicBezTo>
                    <a:cubicBezTo>
                      <a:pt x="9554645" y="4571"/>
                      <a:pt x="9855286" y="21421"/>
                      <a:pt x="9960106" y="0"/>
                    </a:cubicBezTo>
                    <a:cubicBezTo>
                      <a:pt x="10322790" y="28703"/>
                      <a:pt x="10530129" y="194169"/>
                      <a:pt x="10530310" y="423656"/>
                    </a:cubicBezTo>
                    <a:cubicBezTo>
                      <a:pt x="10480417" y="533349"/>
                      <a:pt x="10483432" y="719989"/>
                      <a:pt x="10530310" y="881192"/>
                    </a:cubicBezTo>
                    <a:cubicBezTo>
                      <a:pt x="10513406" y="1033736"/>
                      <a:pt x="10521611" y="1089483"/>
                      <a:pt x="10530310" y="1338728"/>
                    </a:cubicBezTo>
                    <a:cubicBezTo>
                      <a:pt x="10526981" y="1556823"/>
                      <a:pt x="10544704" y="1563457"/>
                      <a:pt x="10530310" y="1728481"/>
                    </a:cubicBezTo>
                    <a:cubicBezTo>
                      <a:pt x="10510860" y="1899400"/>
                      <a:pt x="10561223" y="1948980"/>
                      <a:pt x="10530310" y="2118234"/>
                    </a:cubicBezTo>
                    <a:cubicBezTo>
                      <a:pt x="10724403" y="2261950"/>
                      <a:pt x="10375624" y="2661749"/>
                      <a:pt x="9960106" y="2541893"/>
                    </a:cubicBezTo>
                    <a:cubicBezTo>
                      <a:pt x="9581776" y="2584156"/>
                      <a:pt x="9449884" y="2587333"/>
                      <a:pt x="9195500" y="2541893"/>
                    </a:cubicBezTo>
                    <a:cubicBezTo>
                      <a:pt x="8903486" y="2514607"/>
                      <a:pt x="8609285" y="2574095"/>
                      <a:pt x="8430893" y="2541893"/>
                    </a:cubicBezTo>
                    <a:cubicBezTo>
                      <a:pt x="8257590" y="2566721"/>
                      <a:pt x="7965233" y="2504749"/>
                      <a:pt x="7854085" y="2541893"/>
                    </a:cubicBezTo>
                    <a:cubicBezTo>
                      <a:pt x="7691396" y="2521158"/>
                      <a:pt x="7304775" y="2568598"/>
                      <a:pt x="7089479" y="2541893"/>
                    </a:cubicBezTo>
                    <a:cubicBezTo>
                      <a:pt x="6831821" y="2609926"/>
                      <a:pt x="6693753" y="2549353"/>
                      <a:pt x="6512671" y="2541893"/>
                    </a:cubicBezTo>
                    <a:cubicBezTo>
                      <a:pt x="6279959" y="2485728"/>
                      <a:pt x="5933739" y="2417285"/>
                      <a:pt x="5654165" y="2541893"/>
                    </a:cubicBezTo>
                    <a:cubicBezTo>
                      <a:pt x="5333534" y="2540165"/>
                      <a:pt x="5383643" y="2548626"/>
                      <a:pt x="5265155" y="2541893"/>
                    </a:cubicBezTo>
                    <a:cubicBezTo>
                      <a:pt x="5145136" y="2526873"/>
                      <a:pt x="4943729" y="2559648"/>
                      <a:pt x="4782246" y="2541893"/>
                    </a:cubicBezTo>
                    <a:cubicBezTo>
                      <a:pt x="4557856" y="2591886"/>
                      <a:pt x="4362567" y="2569668"/>
                      <a:pt x="4111538" y="2541893"/>
                    </a:cubicBezTo>
                    <a:cubicBezTo>
                      <a:pt x="3888862" y="2600888"/>
                      <a:pt x="3716989" y="2481964"/>
                      <a:pt x="3534730" y="2541893"/>
                    </a:cubicBezTo>
                    <a:cubicBezTo>
                      <a:pt x="3386281" y="2549204"/>
                      <a:pt x="3278452" y="2552367"/>
                      <a:pt x="3051821" y="2541893"/>
                    </a:cubicBezTo>
                    <a:cubicBezTo>
                      <a:pt x="2955161" y="2608598"/>
                      <a:pt x="2449418" y="2528845"/>
                      <a:pt x="2193316" y="2541893"/>
                    </a:cubicBezTo>
                    <a:cubicBezTo>
                      <a:pt x="1932172" y="2581963"/>
                      <a:pt x="1928915" y="2524229"/>
                      <a:pt x="1804305" y="2541893"/>
                    </a:cubicBezTo>
                    <a:cubicBezTo>
                      <a:pt x="1632757" y="2549104"/>
                      <a:pt x="1560564" y="2514549"/>
                      <a:pt x="1321396" y="2541893"/>
                    </a:cubicBezTo>
                    <a:cubicBezTo>
                      <a:pt x="1028532" y="2526677"/>
                      <a:pt x="933049" y="2516917"/>
                      <a:pt x="570204" y="2541893"/>
                    </a:cubicBezTo>
                    <a:cubicBezTo>
                      <a:pt x="237701" y="2555267"/>
                      <a:pt x="-142961" y="2352886"/>
                      <a:pt x="0" y="2118234"/>
                    </a:cubicBezTo>
                    <a:cubicBezTo>
                      <a:pt x="-26874" y="2056577"/>
                      <a:pt x="5640" y="1928771"/>
                      <a:pt x="0" y="1694590"/>
                    </a:cubicBezTo>
                    <a:cubicBezTo>
                      <a:pt x="-21485" y="1494330"/>
                      <a:pt x="-15081" y="1443744"/>
                      <a:pt x="0" y="1304837"/>
                    </a:cubicBezTo>
                    <a:cubicBezTo>
                      <a:pt x="8254" y="1163562"/>
                      <a:pt x="14865" y="996803"/>
                      <a:pt x="0" y="864247"/>
                    </a:cubicBezTo>
                    <a:cubicBezTo>
                      <a:pt x="5219" y="754425"/>
                      <a:pt x="42088" y="521280"/>
                      <a:pt x="0" y="423656"/>
                    </a:cubicBezTo>
                    <a:close/>
                  </a:path>
                  <a:path w="10530310" h="2541893" fill="none" stroke="0" extrusionOk="0">
                    <a:moveTo>
                      <a:pt x="0" y="423656"/>
                    </a:moveTo>
                    <a:cubicBezTo>
                      <a:pt x="55726" y="173641"/>
                      <a:pt x="248308" y="-40384"/>
                      <a:pt x="570204" y="0"/>
                    </a:cubicBezTo>
                    <a:cubicBezTo>
                      <a:pt x="853130" y="45163"/>
                      <a:pt x="1102083" y="-30906"/>
                      <a:pt x="1428709" y="0"/>
                    </a:cubicBezTo>
                    <a:cubicBezTo>
                      <a:pt x="1759718" y="2601"/>
                      <a:pt x="1987401" y="2446"/>
                      <a:pt x="2099417" y="0"/>
                    </a:cubicBezTo>
                    <a:cubicBezTo>
                      <a:pt x="2254840" y="47283"/>
                      <a:pt x="2369062" y="28645"/>
                      <a:pt x="2488427" y="0"/>
                    </a:cubicBezTo>
                    <a:cubicBezTo>
                      <a:pt x="2591343" y="720"/>
                      <a:pt x="2671855" y="2176"/>
                      <a:pt x="2877437" y="0"/>
                    </a:cubicBezTo>
                    <a:cubicBezTo>
                      <a:pt x="3053996" y="-27779"/>
                      <a:pt x="3136289" y="12068"/>
                      <a:pt x="3360346" y="0"/>
                    </a:cubicBezTo>
                    <a:cubicBezTo>
                      <a:pt x="3552343" y="30503"/>
                      <a:pt x="3738167" y="8059"/>
                      <a:pt x="4031054" y="0"/>
                    </a:cubicBezTo>
                    <a:cubicBezTo>
                      <a:pt x="4345363" y="-24948"/>
                      <a:pt x="4293520" y="-28935"/>
                      <a:pt x="4420064" y="0"/>
                    </a:cubicBezTo>
                    <a:cubicBezTo>
                      <a:pt x="4567013" y="-76665"/>
                      <a:pt x="4884757" y="-11324"/>
                      <a:pt x="5090771" y="0"/>
                    </a:cubicBezTo>
                    <a:cubicBezTo>
                      <a:pt x="5263330" y="21260"/>
                      <a:pt x="5322447" y="-37526"/>
                      <a:pt x="5494268" y="0"/>
                    </a:cubicBezTo>
                    <a:cubicBezTo>
                      <a:pt x="5648609" y="26514"/>
                      <a:pt x="5731227" y="-9900"/>
                      <a:pt x="5949276" y="0"/>
                    </a:cubicBezTo>
                    <a:cubicBezTo>
                      <a:pt x="6187433" y="15139"/>
                      <a:pt x="6287250" y="10571"/>
                      <a:pt x="6619984" y="0"/>
                    </a:cubicBezTo>
                    <a:cubicBezTo>
                      <a:pt x="6944169" y="15035"/>
                      <a:pt x="7077911" y="7642"/>
                      <a:pt x="7384590" y="0"/>
                    </a:cubicBezTo>
                    <a:cubicBezTo>
                      <a:pt x="7589302" y="814"/>
                      <a:pt x="7799543" y="-10687"/>
                      <a:pt x="7961398" y="0"/>
                    </a:cubicBezTo>
                    <a:cubicBezTo>
                      <a:pt x="8092063" y="-67599"/>
                      <a:pt x="8528392" y="44541"/>
                      <a:pt x="8726005" y="0"/>
                    </a:cubicBezTo>
                    <a:cubicBezTo>
                      <a:pt x="8943356" y="-20452"/>
                      <a:pt x="8970256" y="-9977"/>
                      <a:pt x="9115015" y="0"/>
                    </a:cubicBezTo>
                    <a:cubicBezTo>
                      <a:pt x="9276415" y="38943"/>
                      <a:pt x="9670410" y="-60128"/>
                      <a:pt x="9960106" y="0"/>
                    </a:cubicBezTo>
                    <a:cubicBezTo>
                      <a:pt x="10284897" y="-68550"/>
                      <a:pt x="10502842" y="202063"/>
                      <a:pt x="10530310" y="423656"/>
                    </a:cubicBezTo>
                    <a:cubicBezTo>
                      <a:pt x="10528712" y="646276"/>
                      <a:pt x="10515840" y="677467"/>
                      <a:pt x="10530310" y="881192"/>
                    </a:cubicBezTo>
                    <a:cubicBezTo>
                      <a:pt x="10552716" y="1089533"/>
                      <a:pt x="10517211" y="1112036"/>
                      <a:pt x="10530310" y="1321782"/>
                    </a:cubicBezTo>
                    <a:cubicBezTo>
                      <a:pt x="10515655" y="1515360"/>
                      <a:pt x="10576770" y="1624704"/>
                      <a:pt x="10530310" y="1711535"/>
                    </a:cubicBezTo>
                    <a:cubicBezTo>
                      <a:pt x="10465612" y="1807319"/>
                      <a:pt x="10522325" y="2012165"/>
                      <a:pt x="10530310" y="2118234"/>
                    </a:cubicBezTo>
                    <a:cubicBezTo>
                      <a:pt x="10485219" y="2299733"/>
                      <a:pt x="10190206" y="2591985"/>
                      <a:pt x="9960106" y="2541893"/>
                    </a:cubicBezTo>
                    <a:cubicBezTo>
                      <a:pt x="9783875" y="2564869"/>
                      <a:pt x="9658230" y="2513697"/>
                      <a:pt x="9383298" y="2541893"/>
                    </a:cubicBezTo>
                    <a:cubicBezTo>
                      <a:pt x="9091247" y="2533380"/>
                      <a:pt x="8994703" y="2570768"/>
                      <a:pt x="8618691" y="2541893"/>
                    </a:cubicBezTo>
                    <a:cubicBezTo>
                      <a:pt x="8254807" y="2506275"/>
                      <a:pt x="8236614" y="2537811"/>
                      <a:pt x="7947984" y="2541893"/>
                    </a:cubicBezTo>
                    <a:cubicBezTo>
                      <a:pt x="7675838" y="2529431"/>
                      <a:pt x="7617034" y="2571992"/>
                      <a:pt x="7465075" y="2541893"/>
                    </a:cubicBezTo>
                    <a:cubicBezTo>
                      <a:pt x="7335072" y="2541337"/>
                      <a:pt x="7079455" y="2542444"/>
                      <a:pt x="6794368" y="2541893"/>
                    </a:cubicBezTo>
                    <a:cubicBezTo>
                      <a:pt x="6540026" y="2529869"/>
                      <a:pt x="6493008" y="2551261"/>
                      <a:pt x="6405357" y="2541893"/>
                    </a:cubicBezTo>
                    <a:cubicBezTo>
                      <a:pt x="6362929" y="2520027"/>
                      <a:pt x="5850347" y="2536418"/>
                      <a:pt x="5640751" y="2541893"/>
                    </a:cubicBezTo>
                    <a:cubicBezTo>
                      <a:pt x="5464935" y="2537898"/>
                      <a:pt x="5316944" y="2543341"/>
                      <a:pt x="5063943" y="2541893"/>
                    </a:cubicBezTo>
                    <a:cubicBezTo>
                      <a:pt x="4838042" y="2496160"/>
                      <a:pt x="4624231" y="2572551"/>
                      <a:pt x="4205437" y="2541893"/>
                    </a:cubicBezTo>
                    <a:cubicBezTo>
                      <a:pt x="3895518" y="2556349"/>
                      <a:pt x="3786145" y="2572738"/>
                      <a:pt x="3534730" y="2541893"/>
                    </a:cubicBezTo>
                    <a:cubicBezTo>
                      <a:pt x="3233296" y="2561856"/>
                      <a:pt x="3066679" y="2553823"/>
                      <a:pt x="2770124" y="2541893"/>
                    </a:cubicBezTo>
                    <a:cubicBezTo>
                      <a:pt x="2455178" y="2531991"/>
                      <a:pt x="2514958" y="2534690"/>
                      <a:pt x="2287215" y="2541893"/>
                    </a:cubicBezTo>
                    <a:cubicBezTo>
                      <a:pt x="2158830" y="2563525"/>
                      <a:pt x="1999762" y="2537908"/>
                      <a:pt x="1912558" y="2541893"/>
                    </a:cubicBezTo>
                    <a:cubicBezTo>
                      <a:pt x="1823450" y="2549408"/>
                      <a:pt x="1680823" y="2525698"/>
                      <a:pt x="1522608" y="2541893"/>
                    </a:cubicBezTo>
                    <a:cubicBezTo>
                      <a:pt x="1320353" y="2539982"/>
                      <a:pt x="921397" y="2576359"/>
                      <a:pt x="570204" y="2541893"/>
                    </a:cubicBezTo>
                    <a:cubicBezTo>
                      <a:pt x="133777" y="2549776"/>
                      <a:pt x="116068" y="2383677"/>
                      <a:pt x="0" y="2118234"/>
                    </a:cubicBezTo>
                    <a:cubicBezTo>
                      <a:pt x="-12602" y="1949899"/>
                      <a:pt x="3758" y="1807839"/>
                      <a:pt x="0" y="1728481"/>
                    </a:cubicBezTo>
                    <a:cubicBezTo>
                      <a:pt x="26580" y="1671725"/>
                      <a:pt x="20791" y="1480072"/>
                      <a:pt x="0" y="1304837"/>
                    </a:cubicBezTo>
                    <a:cubicBezTo>
                      <a:pt x="47044" y="1138289"/>
                      <a:pt x="-15092" y="1060123"/>
                      <a:pt x="0" y="847300"/>
                    </a:cubicBezTo>
                    <a:cubicBezTo>
                      <a:pt x="6049" y="619028"/>
                      <a:pt x="18731" y="526093"/>
                      <a:pt x="0" y="423656"/>
                    </a:cubicBezTo>
                    <a:close/>
                  </a:path>
                  <a:path w="10530310" h="2541893" fill="none" stroke="0" extrusionOk="0">
                    <a:moveTo>
                      <a:pt x="0" y="423656"/>
                    </a:moveTo>
                    <a:cubicBezTo>
                      <a:pt x="20489" y="197703"/>
                      <a:pt x="233000" y="-107218"/>
                      <a:pt x="570204" y="0"/>
                    </a:cubicBezTo>
                    <a:cubicBezTo>
                      <a:pt x="825772" y="809"/>
                      <a:pt x="1073515" y="-81451"/>
                      <a:pt x="1428709" y="0"/>
                    </a:cubicBezTo>
                    <a:cubicBezTo>
                      <a:pt x="1723155" y="37651"/>
                      <a:pt x="1957150" y="-20811"/>
                      <a:pt x="2099417" y="0"/>
                    </a:cubicBezTo>
                    <a:cubicBezTo>
                      <a:pt x="2263456" y="31312"/>
                      <a:pt x="2362060" y="7983"/>
                      <a:pt x="2488427" y="0"/>
                    </a:cubicBezTo>
                    <a:cubicBezTo>
                      <a:pt x="2626481" y="-14663"/>
                      <a:pt x="2669421" y="27664"/>
                      <a:pt x="2877437" y="0"/>
                    </a:cubicBezTo>
                    <a:cubicBezTo>
                      <a:pt x="3042734" y="12867"/>
                      <a:pt x="3140151" y="4677"/>
                      <a:pt x="3360346" y="0"/>
                    </a:cubicBezTo>
                    <a:cubicBezTo>
                      <a:pt x="3527528" y="-29211"/>
                      <a:pt x="3692781" y="-18968"/>
                      <a:pt x="4031054" y="0"/>
                    </a:cubicBezTo>
                    <a:cubicBezTo>
                      <a:pt x="4336546" y="-24370"/>
                      <a:pt x="4294666" y="-11530"/>
                      <a:pt x="4420064" y="0"/>
                    </a:cubicBezTo>
                    <a:cubicBezTo>
                      <a:pt x="4604487" y="-21029"/>
                      <a:pt x="4909914" y="-871"/>
                      <a:pt x="5090771" y="0"/>
                    </a:cubicBezTo>
                    <a:cubicBezTo>
                      <a:pt x="5195460" y="-74583"/>
                      <a:pt x="5665270" y="-32610"/>
                      <a:pt x="5949276" y="0"/>
                    </a:cubicBezTo>
                    <a:cubicBezTo>
                      <a:pt x="6179081" y="13470"/>
                      <a:pt x="6265356" y="11837"/>
                      <a:pt x="6619984" y="0"/>
                    </a:cubicBezTo>
                    <a:cubicBezTo>
                      <a:pt x="6859573" y="-38748"/>
                      <a:pt x="7123795" y="-51850"/>
                      <a:pt x="7384590" y="0"/>
                    </a:cubicBezTo>
                    <a:cubicBezTo>
                      <a:pt x="7621874" y="5974"/>
                      <a:pt x="7810974" y="-19575"/>
                      <a:pt x="7961398" y="0"/>
                    </a:cubicBezTo>
                    <a:cubicBezTo>
                      <a:pt x="8062811" y="-70553"/>
                      <a:pt x="8465920" y="79957"/>
                      <a:pt x="8726005" y="0"/>
                    </a:cubicBezTo>
                    <a:cubicBezTo>
                      <a:pt x="8947649" y="-17413"/>
                      <a:pt x="8973735" y="-9027"/>
                      <a:pt x="9115015" y="0"/>
                    </a:cubicBezTo>
                    <a:cubicBezTo>
                      <a:pt x="9276205" y="-75915"/>
                      <a:pt x="9727962" y="-39559"/>
                      <a:pt x="9960106" y="0"/>
                    </a:cubicBezTo>
                    <a:cubicBezTo>
                      <a:pt x="10271293" y="-14931"/>
                      <a:pt x="10496575" y="97662"/>
                      <a:pt x="10530310" y="423656"/>
                    </a:cubicBezTo>
                    <a:cubicBezTo>
                      <a:pt x="10530448" y="650522"/>
                      <a:pt x="10506281" y="676250"/>
                      <a:pt x="10530310" y="881192"/>
                    </a:cubicBezTo>
                    <a:cubicBezTo>
                      <a:pt x="10545561" y="1090190"/>
                      <a:pt x="10519509" y="1119769"/>
                      <a:pt x="10530310" y="1321782"/>
                    </a:cubicBezTo>
                    <a:cubicBezTo>
                      <a:pt x="10555862" y="1532204"/>
                      <a:pt x="10538480" y="1620126"/>
                      <a:pt x="10530310" y="1711535"/>
                    </a:cubicBezTo>
                    <a:cubicBezTo>
                      <a:pt x="10499688" y="1782254"/>
                      <a:pt x="10536299" y="2013497"/>
                      <a:pt x="10530310" y="2118234"/>
                    </a:cubicBezTo>
                    <a:cubicBezTo>
                      <a:pt x="10545764" y="2297636"/>
                      <a:pt x="10171410" y="2543519"/>
                      <a:pt x="9960106" y="2541893"/>
                    </a:cubicBezTo>
                    <a:cubicBezTo>
                      <a:pt x="9760431" y="2537821"/>
                      <a:pt x="9657737" y="2544418"/>
                      <a:pt x="9383298" y="2541893"/>
                    </a:cubicBezTo>
                    <a:cubicBezTo>
                      <a:pt x="9133258" y="2539733"/>
                      <a:pt x="9011487" y="2562811"/>
                      <a:pt x="8618691" y="2541893"/>
                    </a:cubicBezTo>
                    <a:cubicBezTo>
                      <a:pt x="8253356" y="2509834"/>
                      <a:pt x="8227666" y="2551266"/>
                      <a:pt x="7947984" y="2541893"/>
                    </a:cubicBezTo>
                    <a:cubicBezTo>
                      <a:pt x="7654995" y="2524843"/>
                      <a:pt x="7603400" y="2571275"/>
                      <a:pt x="7465075" y="2541893"/>
                    </a:cubicBezTo>
                    <a:cubicBezTo>
                      <a:pt x="7240721" y="2460413"/>
                      <a:pt x="6971007" y="2541021"/>
                      <a:pt x="6794368" y="2541893"/>
                    </a:cubicBezTo>
                    <a:cubicBezTo>
                      <a:pt x="6552883" y="2523772"/>
                      <a:pt x="6504143" y="2532028"/>
                      <a:pt x="6405357" y="2541893"/>
                    </a:cubicBezTo>
                    <a:cubicBezTo>
                      <a:pt x="6327468" y="2533298"/>
                      <a:pt x="5757084" y="2530378"/>
                      <a:pt x="5640751" y="2541893"/>
                    </a:cubicBezTo>
                    <a:cubicBezTo>
                      <a:pt x="5440683" y="2520649"/>
                      <a:pt x="5350233" y="2528285"/>
                      <a:pt x="5063943" y="2541893"/>
                    </a:cubicBezTo>
                    <a:cubicBezTo>
                      <a:pt x="4986561" y="2457757"/>
                      <a:pt x="4527222" y="2465036"/>
                      <a:pt x="4205437" y="2541893"/>
                    </a:cubicBezTo>
                    <a:cubicBezTo>
                      <a:pt x="3813484" y="2541791"/>
                      <a:pt x="3847505" y="2542638"/>
                      <a:pt x="3534730" y="2541893"/>
                    </a:cubicBezTo>
                    <a:cubicBezTo>
                      <a:pt x="3215355" y="2542468"/>
                      <a:pt x="3071667" y="2517373"/>
                      <a:pt x="2770124" y="2541893"/>
                    </a:cubicBezTo>
                    <a:cubicBezTo>
                      <a:pt x="2444804" y="2544039"/>
                      <a:pt x="2507059" y="2548456"/>
                      <a:pt x="2287215" y="2541893"/>
                    </a:cubicBezTo>
                    <a:cubicBezTo>
                      <a:pt x="2067499" y="2586068"/>
                      <a:pt x="1734354" y="2677973"/>
                      <a:pt x="1522608" y="2541893"/>
                    </a:cubicBezTo>
                    <a:cubicBezTo>
                      <a:pt x="1250451" y="2521425"/>
                      <a:pt x="858590" y="2551653"/>
                      <a:pt x="570204" y="2541893"/>
                    </a:cubicBezTo>
                    <a:cubicBezTo>
                      <a:pt x="201587" y="2587629"/>
                      <a:pt x="34077" y="2345559"/>
                      <a:pt x="0" y="2118234"/>
                    </a:cubicBezTo>
                    <a:cubicBezTo>
                      <a:pt x="-6084" y="1975393"/>
                      <a:pt x="5353" y="1835843"/>
                      <a:pt x="0" y="1728481"/>
                    </a:cubicBezTo>
                    <a:cubicBezTo>
                      <a:pt x="15607" y="1570096"/>
                      <a:pt x="15957" y="1448529"/>
                      <a:pt x="0" y="1304837"/>
                    </a:cubicBezTo>
                    <a:cubicBezTo>
                      <a:pt x="5014" y="1139190"/>
                      <a:pt x="-36577" y="1076726"/>
                      <a:pt x="0" y="847300"/>
                    </a:cubicBezTo>
                    <a:cubicBezTo>
                      <a:pt x="16318" y="638601"/>
                      <a:pt x="-4205" y="525419"/>
                      <a:pt x="0" y="423656"/>
                    </a:cubicBezTo>
                    <a:close/>
                  </a:path>
                  <a:path w="10530310" h="2541893" fill="none" stroke="0" extrusionOk="0">
                    <a:moveTo>
                      <a:pt x="0" y="423656"/>
                    </a:moveTo>
                    <a:cubicBezTo>
                      <a:pt x="31599" y="211122"/>
                      <a:pt x="285227" y="-77006"/>
                      <a:pt x="570204" y="0"/>
                    </a:cubicBezTo>
                    <a:cubicBezTo>
                      <a:pt x="903946" y="-11781"/>
                      <a:pt x="1098794" y="-17544"/>
                      <a:pt x="1428709" y="0"/>
                    </a:cubicBezTo>
                    <a:cubicBezTo>
                      <a:pt x="1751383" y="41148"/>
                      <a:pt x="1998429" y="-34481"/>
                      <a:pt x="2099417" y="0"/>
                    </a:cubicBezTo>
                    <a:cubicBezTo>
                      <a:pt x="2269577" y="12610"/>
                      <a:pt x="2363238" y="-17294"/>
                      <a:pt x="2488427" y="0"/>
                    </a:cubicBezTo>
                    <a:cubicBezTo>
                      <a:pt x="2630763" y="-8359"/>
                      <a:pt x="2684343" y="21089"/>
                      <a:pt x="2877437" y="0"/>
                    </a:cubicBezTo>
                    <a:cubicBezTo>
                      <a:pt x="3059477" y="26319"/>
                      <a:pt x="3134849" y="6290"/>
                      <a:pt x="3360346" y="0"/>
                    </a:cubicBezTo>
                    <a:cubicBezTo>
                      <a:pt x="3535631" y="-16745"/>
                      <a:pt x="3726486" y="-32095"/>
                      <a:pt x="4031054" y="0"/>
                    </a:cubicBezTo>
                    <a:cubicBezTo>
                      <a:pt x="4340417" y="-25181"/>
                      <a:pt x="4283521" y="-23180"/>
                      <a:pt x="4420064" y="0"/>
                    </a:cubicBezTo>
                    <a:cubicBezTo>
                      <a:pt x="4570328" y="7992"/>
                      <a:pt x="4920115" y="10870"/>
                      <a:pt x="5090771" y="0"/>
                    </a:cubicBezTo>
                    <a:cubicBezTo>
                      <a:pt x="5182592" y="-82682"/>
                      <a:pt x="5643767" y="-4907"/>
                      <a:pt x="5949276" y="0"/>
                    </a:cubicBezTo>
                    <a:cubicBezTo>
                      <a:pt x="6178301" y="5287"/>
                      <a:pt x="6283993" y="19091"/>
                      <a:pt x="6619984" y="0"/>
                    </a:cubicBezTo>
                    <a:cubicBezTo>
                      <a:pt x="6913943" y="-38961"/>
                      <a:pt x="7132099" y="-85637"/>
                      <a:pt x="7384590" y="0"/>
                    </a:cubicBezTo>
                    <a:cubicBezTo>
                      <a:pt x="7606497" y="-5495"/>
                      <a:pt x="7807284" y="-26503"/>
                      <a:pt x="7961398" y="0"/>
                    </a:cubicBezTo>
                    <a:cubicBezTo>
                      <a:pt x="8053692" y="-12371"/>
                      <a:pt x="8505362" y="9480"/>
                      <a:pt x="8726005" y="0"/>
                    </a:cubicBezTo>
                    <a:cubicBezTo>
                      <a:pt x="8945848" y="-24408"/>
                      <a:pt x="8968469" y="-8957"/>
                      <a:pt x="9115015" y="0"/>
                    </a:cubicBezTo>
                    <a:cubicBezTo>
                      <a:pt x="9278844" y="-7831"/>
                      <a:pt x="9736584" y="-16512"/>
                      <a:pt x="9960106" y="0"/>
                    </a:cubicBezTo>
                    <a:cubicBezTo>
                      <a:pt x="10292711" y="-77103"/>
                      <a:pt x="10511541" y="165791"/>
                      <a:pt x="10530310" y="423656"/>
                    </a:cubicBezTo>
                    <a:cubicBezTo>
                      <a:pt x="10527185" y="648044"/>
                      <a:pt x="10511775" y="680024"/>
                      <a:pt x="10530310" y="881192"/>
                    </a:cubicBezTo>
                    <a:cubicBezTo>
                      <a:pt x="10537169" y="1082837"/>
                      <a:pt x="10513879" y="1121896"/>
                      <a:pt x="10530310" y="1321782"/>
                    </a:cubicBezTo>
                    <a:cubicBezTo>
                      <a:pt x="10561561" y="1541226"/>
                      <a:pt x="10530443" y="1631107"/>
                      <a:pt x="10530310" y="1711535"/>
                    </a:cubicBezTo>
                    <a:cubicBezTo>
                      <a:pt x="10451777" y="1778156"/>
                      <a:pt x="10508700" y="2001598"/>
                      <a:pt x="10530310" y="2118234"/>
                    </a:cubicBezTo>
                    <a:cubicBezTo>
                      <a:pt x="10596093" y="2213817"/>
                      <a:pt x="10181640" y="2568400"/>
                      <a:pt x="9960106" y="2541893"/>
                    </a:cubicBezTo>
                    <a:cubicBezTo>
                      <a:pt x="9770335" y="2531631"/>
                      <a:pt x="9689321" y="2558820"/>
                      <a:pt x="9383298" y="2541893"/>
                    </a:cubicBezTo>
                    <a:cubicBezTo>
                      <a:pt x="9144120" y="2531970"/>
                      <a:pt x="9023687" y="2605466"/>
                      <a:pt x="8618691" y="2541893"/>
                    </a:cubicBezTo>
                    <a:cubicBezTo>
                      <a:pt x="8262407" y="2510047"/>
                      <a:pt x="8231962" y="2555968"/>
                      <a:pt x="7947984" y="2541893"/>
                    </a:cubicBezTo>
                    <a:cubicBezTo>
                      <a:pt x="7652269" y="2517125"/>
                      <a:pt x="7608734" y="2559878"/>
                      <a:pt x="7465075" y="2541893"/>
                    </a:cubicBezTo>
                    <a:cubicBezTo>
                      <a:pt x="7295236" y="2531051"/>
                      <a:pt x="6962667" y="2536683"/>
                      <a:pt x="6794368" y="2541893"/>
                    </a:cubicBezTo>
                    <a:cubicBezTo>
                      <a:pt x="6558792" y="2535082"/>
                      <a:pt x="6510648" y="2543505"/>
                      <a:pt x="6405357" y="2541893"/>
                    </a:cubicBezTo>
                    <a:cubicBezTo>
                      <a:pt x="6325923" y="2534247"/>
                      <a:pt x="5773350" y="2528269"/>
                      <a:pt x="5640751" y="2541893"/>
                    </a:cubicBezTo>
                    <a:cubicBezTo>
                      <a:pt x="5404223" y="2557930"/>
                      <a:pt x="5279503" y="2562155"/>
                      <a:pt x="5063943" y="2541893"/>
                    </a:cubicBezTo>
                    <a:cubicBezTo>
                      <a:pt x="4841428" y="2500387"/>
                      <a:pt x="4603337" y="2520424"/>
                      <a:pt x="4205437" y="2541893"/>
                    </a:cubicBezTo>
                    <a:cubicBezTo>
                      <a:pt x="3804525" y="2546968"/>
                      <a:pt x="3861179" y="2542696"/>
                      <a:pt x="3534730" y="2541893"/>
                    </a:cubicBezTo>
                    <a:cubicBezTo>
                      <a:pt x="3150530" y="2521613"/>
                      <a:pt x="3055470" y="2555058"/>
                      <a:pt x="2770124" y="2541893"/>
                    </a:cubicBezTo>
                    <a:cubicBezTo>
                      <a:pt x="2442289" y="2545008"/>
                      <a:pt x="2498458" y="2538093"/>
                      <a:pt x="2287215" y="2541893"/>
                    </a:cubicBezTo>
                    <a:cubicBezTo>
                      <a:pt x="1984606" y="2587460"/>
                      <a:pt x="1795193" y="2575921"/>
                      <a:pt x="1522608" y="2541893"/>
                    </a:cubicBezTo>
                    <a:cubicBezTo>
                      <a:pt x="1283792" y="2554856"/>
                      <a:pt x="870469" y="2535188"/>
                      <a:pt x="570204" y="2541893"/>
                    </a:cubicBezTo>
                    <a:cubicBezTo>
                      <a:pt x="187952" y="2534612"/>
                      <a:pt x="76676" y="2388649"/>
                      <a:pt x="0" y="2118234"/>
                    </a:cubicBezTo>
                    <a:cubicBezTo>
                      <a:pt x="21629" y="1933222"/>
                      <a:pt x="14576" y="1826880"/>
                      <a:pt x="0" y="1728481"/>
                    </a:cubicBezTo>
                    <a:cubicBezTo>
                      <a:pt x="42281" y="1616919"/>
                      <a:pt x="-20054" y="1418082"/>
                      <a:pt x="0" y="1304837"/>
                    </a:cubicBezTo>
                    <a:cubicBezTo>
                      <a:pt x="6238" y="1156351"/>
                      <a:pt x="-18657" y="1074449"/>
                      <a:pt x="0" y="847300"/>
                    </a:cubicBezTo>
                    <a:cubicBezTo>
                      <a:pt x="8482" y="625011"/>
                      <a:pt x="-5157" y="542543"/>
                      <a:pt x="0" y="423656"/>
                    </a:cubicBezTo>
                    <a:close/>
                  </a:path>
                </a:pathLst>
              </a:custGeom>
              <a:solidFill>
                <a:schemeClr val="bg1"/>
              </a:solidFill>
              <a:ln w="38100">
                <a:solidFill>
                  <a:srgbClr val="002060"/>
                </a:solidFill>
                <a:prstDash val="dash"/>
                <a:extLst>
                  <a:ext uri="{C807C97D-BFC1-408E-A445-0C87EB9F89A2}">
                    <ask:lineSketchStyleProps xmlns:ask="http://schemas.microsoft.com/office/drawing/2018/sketchyshapes" sd="224309558">
                      <a:custGeom>
                        <a:avLst/>
                        <a:gdLst>
                          <a:gd name="connsiteX0" fmla="*/ 0 w 10530310"/>
                          <a:gd name="connsiteY0" fmla="*/ 407100 h 2442555"/>
                          <a:gd name="connsiteX1" fmla="*/ 570204 w 10530310"/>
                          <a:gd name="connsiteY1" fmla="*/ 0 h 2442555"/>
                          <a:gd name="connsiteX2" fmla="*/ 1428709 w 10530310"/>
                          <a:gd name="connsiteY2" fmla="*/ 0 h 2442555"/>
                          <a:gd name="connsiteX3" fmla="*/ 2099417 w 10530310"/>
                          <a:gd name="connsiteY3" fmla="*/ 0 h 2442555"/>
                          <a:gd name="connsiteX4" fmla="*/ 2488427 w 10530310"/>
                          <a:gd name="connsiteY4" fmla="*/ 0 h 2442555"/>
                          <a:gd name="connsiteX5" fmla="*/ 2877437 w 10530310"/>
                          <a:gd name="connsiteY5" fmla="*/ 0 h 2442555"/>
                          <a:gd name="connsiteX6" fmla="*/ 3360346 w 10530310"/>
                          <a:gd name="connsiteY6" fmla="*/ 0 h 2442555"/>
                          <a:gd name="connsiteX7" fmla="*/ 4031054 w 10530310"/>
                          <a:gd name="connsiteY7" fmla="*/ 0 h 2442555"/>
                          <a:gd name="connsiteX8" fmla="*/ 4420064 w 10530310"/>
                          <a:gd name="connsiteY8" fmla="*/ 0 h 2442555"/>
                          <a:gd name="connsiteX9" fmla="*/ 5090771 w 10530310"/>
                          <a:gd name="connsiteY9" fmla="*/ 0 h 2442555"/>
                          <a:gd name="connsiteX10" fmla="*/ 5949276 w 10530310"/>
                          <a:gd name="connsiteY10" fmla="*/ 0 h 2442555"/>
                          <a:gd name="connsiteX11" fmla="*/ 6619984 w 10530310"/>
                          <a:gd name="connsiteY11" fmla="*/ 0 h 2442555"/>
                          <a:gd name="connsiteX12" fmla="*/ 7384590 w 10530310"/>
                          <a:gd name="connsiteY12" fmla="*/ 0 h 2442555"/>
                          <a:gd name="connsiteX13" fmla="*/ 7961398 w 10530310"/>
                          <a:gd name="connsiteY13" fmla="*/ 0 h 2442555"/>
                          <a:gd name="connsiteX14" fmla="*/ 8726005 w 10530310"/>
                          <a:gd name="connsiteY14" fmla="*/ 0 h 2442555"/>
                          <a:gd name="connsiteX15" fmla="*/ 9115015 w 10530310"/>
                          <a:gd name="connsiteY15" fmla="*/ 0 h 2442555"/>
                          <a:gd name="connsiteX16" fmla="*/ 9960106 w 10530310"/>
                          <a:gd name="connsiteY16" fmla="*/ 0 h 2442555"/>
                          <a:gd name="connsiteX17" fmla="*/ 10530310 w 10530310"/>
                          <a:gd name="connsiteY17" fmla="*/ 407100 h 2442555"/>
                          <a:gd name="connsiteX18" fmla="*/ 10530310 w 10530310"/>
                          <a:gd name="connsiteY18" fmla="*/ 846755 h 2442555"/>
                          <a:gd name="connsiteX19" fmla="*/ 10530310 w 10530310"/>
                          <a:gd name="connsiteY19" fmla="*/ 1270127 h 2442555"/>
                          <a:gd name="connsiteX20" fmla="*/ 10530310 w 10530310"/>
                          <a:gd name="connsiteY20" fmla="*/ 1644648 h 2442555"/>
                          <a:gd name="connsiteX21" fmla="*/ 10530310 w 10530310"/>
                          <a:gd name="connsiteY21" fmla="*/ 2035453 h 2442555"/>
                          <a:gd name="connsiteX22" fmla="*/ 9960106 w 10530310"/>
                          <a:gd name="connsiteY22" fmla="*/ 2442555 h 2442555"/>
                          <a:gd name="connsiteX23" fmla="*/ 9383298 w 10530310"/>
                          <a:gd name="connsiteY23" fmla="*/ 2442555 h 2442555"/>
                          <a:gd name="connsiteX24" fmla="*/ 8618691 w 10530310"/>
                          <a:gd name="connsiteY24" fmla="*/ 2442555 h 2442555"/>
                          <a:gd name="connsiteX25" fmla="*/ 7947984 w 10530310"/>
                          <a:gd name="connsiteY25" fmla="*/ 2442555 h 2442555"/>
                          <a:gd name="connsiteX26" fmla="*/ 7465075 w 10530310"/>
                          <a:gd name="connsiteY26" fmla="*/ 2442555 h 2442555"/>
                          <a:gd name="connsiteX27" fmla="*/ 6794368 w 10530310"/>
                          <a:gd name="connsiteY27" fmla="*/ 2442555 h 2442555"/>
                          <a:gd name="connsiteX28" fmla="*/ 6405357 w 10530310"/>
                          <a:gd name="connsiteY28" fmla="*/ 2442555 h 2442555"/>
                          <a:gd name="connsiteX29" fmla="*/ 5640751 w 10530310"/>
                          <a:gd name="connsiteY29" fmla="*/ 2442555 h 2442555"/>
                          <a:gd name="connsiteX30" fmla="*/ 5063943 w 10530310"/>
                          <a:gd name="connsiteY30" fmla="*/ 2442555 h 2442555"/>
                          <a:gd name="connsiteX31" fmla="*/ 4205437 w 10530310"/>
                          <a:gd name="connsiteY31" fmla="*/ 2442555 h 2442555"/>
                          <a:gd name="connsiteX32" fmla="*/ 3534730 w 10530310"/>
                          <a:gd name="connsiteY32" fmla="*/ 2442555 h 2442555"/>
                          <a:gd name="connsiteX33" fmla="*/ 2770124 w 10530310"/>
                          <a:gd name="connsiteY33" fmla="*/ 2442555 h 2442555"/>
                          <a:gd name="connsiteX34" fmla="*/ 2287215 w 10530310"/>
                          <a:gd name="connsiteY34" fmla="*/ 2442555 h 2442555"/>
                          <a:gd name="connsiteX35" fmla="*/ 1522608 w 10530310"/>
                          <a:gd name="connsiteY35" fmla="*/ 2442555 h 2442555"/>
                          <a:gd name="connsiteX36" fmla="*/ 570204 w 10530310"/>
                          <a:gd name="connsiteY36" fmla="*/ 2442555 h 2442555"/>
                          <a:gd name="connsiteX37" fmla="*/ 0 w 10530310"/>
                          <a:gd name="connsiteY37" fmla="*/ 2035453 h 2442555"/>
                          <a:gd name="connsiteX38" fmla="*/ 0 w 10530310"/>
                          <a:gd name="connsiteY38" fmla="*/ 1660932 h 2442555"/>
                          <a:gd name="connsiteX39" fmla="*/ 0 w 10530310"/>
                          <a:gd name="connsiteY39" fmla="*/ 1253844 h 2442555"/>
                          <a:gd name="connsiteX40" fmla="*/ 0 w 10530310"/>
                          <a:gd name="connsiteY40" fmla="*/ 814188 h 2442555"/>
                          <a:gd name="connsiteX41" fmla="*/ 0 w 10530310"/>
                          <a:gd name="connsiteY41" fmla="*/ 407100 h 2442555"/>
                          <a:gd name="connsiteX0" fmla="*/ 0 w 10530310"/>
                          <a:gd name="connsiteY0" fmla="*/ 407100 h 2442555"/>
                          <a:gd name="connsiteX1" fmla="*/ 570204 w 10530310"/>
                          <a:gd name="connsiteY1" fmla="*/ 0 h 2442555"/>
                          <a:gd name="connsiteX2" fmla="*/ 1053113 w 10530310"/>
                          <a:gd name="connsiteY2" fmla="*/ 0 h 2442555"/>
                          <a:gd name="connsiteX3" fmla="*/ 1536022 w 10530310"/>
                          <a:gd name="connsiteY3" fmla="*/ 0 h 2442555"/>
                          <a:gd name="connsiteX4" fmla="*/ 2300629 w 10530310"/>
                          <a:gd name="connsiteY4" fmla="*/ 0 h 2442555"/>
                          <a:gd name="connsiteX5" fmla="*/ 3159134 w 10530310"/>
                          <a:gd name="connsiteY5" fmla="*/ 0 h 2442555"/>
                          <a:gd name="connsiteX6" fmla="*/ 3829841 w 10530310"/>
                          <a:gd name="connsiteY6" fmla="*/ 0 h 2442555"/>
                          <a:gd name="connsiteX7" fmla="*/ 4406650 w 10530310"/>
                          <a:gd name="connsiteY7" fmla="*/ 0 h 2442555"/>
                          <a:gd name="connsiteX8" fmla="*/ 4795660 w 10530310"/>
                          <a:gd name="connsiteY8" fmla="*/ 0 h 2442555"/>
                          <a:gd name="connsiteX9" fmla="*/ 5466367 w 10530310"/>
                          <a:gd name="connsiteY9" fmla="*/ 0 h 2442555"/>
                          <a:gd name="connsiteX10" fmla="*/ 6137074 w 10530310"/>
                          <a:gd name="connsiteY10" fmla="*/ 0 h 2442555"/>
                          <a:gd name="connsiteX11" fmla="*/ 6619984 w 10530310"/>
                          <a:gd name="connsiteY11" fmla="*/ 0 h 2442555"/>
                          <a:gd name="connsiteX12" fmla="*/ 7008994 w 10530310"/>
                          <a:gd name="connsiteY12" fmla="*/ 0 h 2442555"/>
                          <a:gd name="connsiteX13" fmla="*/ 7398004 w 10530310"/>
                          <a:gd name="connsiteY13" fmla="*/ 0 h 2442555"/>
                          <a:gd name="connsiteX14" fmla="*/ 8256509 w 10530310"/>
                          <a:gd name="connsiteY14" fmla="*/ 0 h 2442555"/>
                          <a:gd name="connsiteX15" fmla="*/ 8833318 w 10530310"/>
                          <a:gd name="connsiteY15" fmla="*/ 0 h 2442555"/>
                          <a:gd name="connsiteX16" fmla="*/ 9316227 w 10530310"/>
                          <a:gd name="connsiteY16" fmla="*/ 0 h 2442555"/>
                          <a:gd name="connsiteX17" fmla="*/ 9960106 w 10530310"/>
                          <a:gd name="connsiteY17" fmla="*/ 0 h 2442555"/>
                          <a:gd name="connsiteX18" fmla="*/ 10530310 w 10530310"/>
                          <a:gd name="connsiteY18" fmla="*/ 407100 h 2442555"/>
                          <a:gd name="connsiteX19" fmla="*/ 10530310 w 10530310"/>
                          <a:gd name="connsiteY19" fmla="*/ 846755 h 2442555"/>
                          <a:gd name="connsiteX20" fmla="*/ 10530310 w 10530310"/>
                          <a:gd name="connsiteY20" fmla="*/ 1286411 h 2442555"/>
                          <a:gd name="connsiteX21" fmla="*/ 10530310 w 10530310"/>
                          <a:gd name="connsiteY21" fmla="*/ 1660932 h 2442555"/>
                          <a:gd name="connsiteX22" fmla="*/ 10530310 w 10530310"/>
                          <a:gd name="connsiteY22" fmla="*/ 2035453 h 2442555"/>
                          <a:gd name="connsiteX23" fmla="*/ 9960106 w 10530310"/>
                          <a:gd name="connsiteY23" fmla="*/ 2442555 h 2442555"/>
                          <a:gd name="connsiteX24" fmla="*/ 9195500 w 10530310"/>
                          <a:gd name="connsiteY24" fmla="*/ 2442555 h 2442555"/>
                          <a:gd name="connsiteX25" fmla="*/ 8430893 w 10530310"/>
                          <a:gd name="connsiteY25" fmla="*/ 2442555 h 2442555"/>
                          <a:gd name="connsiteX26" fmla="*/ 7854085 w 10530310"/>
                          <a:gd name="connsiteY26" fmla="*/ 2442555 h 2442555"/>
                          <a:gd name="connsiteX27" fmla="*/ 7089479 w 10530310"/>
                          <a:gd name="connsiteY27" fmla="*/ 2442555 h 2442555"/>
                          <a:gd name="connsiteX28" fmla="*/ 6512671 w 10530310"/>
                          <a:gd name="connsiteY28" fmla="*/ 2442555 h 2442555"/>
                          <a:gd name="connsiteX29" fmla="*/ 5654165 w 10530310"/>
                          <a:gd name="connsiteY29" fmla="*/ 2442555 h 2442555"/>
                          <a:gd name="connsiteX30" fmla="*/ 5265155 w 10530310"/>
                          <a:gd name="connsiteY30" fmla="*/ 2442555 h 2442555"/>
                          <a:gd name="connsiteX31" fmla="*/ 4782246 w 10530310"/>
                          <a:gd name="connsiteY31" fmla="*/ 2442555 h 2442555"/>
                          <a:gd name="connsiteX32" fmla="*/ 4111538 w 10530310"/>
                          <a:gd name="connsiteY32" fmla="*/ 2442555 h 2442555"/>
                          <a:gd name="connsiteX33" fmla="*/ 3534730 w 10530310"/>
                          <a:gd name="connsiteY33" fmla="*/ 2442555 h 2442555"/>
                          <a:gd name="connsiteX34" fmla="*/ 3051821 w 10530310"/>
                          <a:gd name="connsiteY34" fmla="*/ 2442555 h 2442555"/>
                          <a:gd name="connsiteX35" fmla="*/ 2193316 w 10530310"/>
                          <a:gd name="connsiteY35" fmla="*/ 2442555 h 2442555"/>
                          <a:gd name="connsiteX36" fmla="*/ 1804305 w 10530310"/>
                          <a:gd name="connsiteY36" fmla="*/ 2442555 h 2442555"/>
                          <a:gd name="connsiteX37" fmla="*/ 1321396 w 10530310"/>
                          <a:gd name="connsiteY37" fmla="*/ 2442555 h 2442555"/>
                          <a:gd name="connsiteX38" fmla="*/ 570204 w 10530310"/>
                          <a:gd name="connsiteY38" fmla="*/ 2442555 h 2442555"/>
                          <a:gd name="connsiteX39" fmla="*/ 0 w 10530310"/>
                          <a:gd name="connsiteY39" fmla="*/ 2035453 h 2442555"/>
                          <a:gd name="connsiteX40" fmla="*/ 0 w 10530310"/>
                          <a:gd name="connsiteY40" fmla="*/ 1628365 h 2442555"/>
                          <a:gd name="connsiteX41" fmla="*/ 0 w 10530310"/>
                          <a:gd name="connsiteY41" fmla="*/ 1253844 h 2442555"/>
                          <a:gd name="connsiteX42" fmla="*/ 0 w 10530310"/>
                          <a:gd name="connsiteY42" fmla="*/ 830472 h 2442555"/>
                          <a:gd name="connsiteX43" fmla="*/ 0 w 10530310"/>
                          <a:gd name="connsiteY43" fmla="*/ 407100 h 2442555"/>
                          <a:gd name="connsiteX0" fmla="*/ 0 w 10530310"/>
                          <a:gd name="connsiteY0" fmla="*/ 407100 h 2442555"/>
                          <a:gd name="connsiteX1" fmla="*/ 570204 w 10530310"/>
                          <a:gd name="connsiteY1" fmla="*/ 0 h 2442555"/>
                          <a:gd name="connsiteX2" fmla="*/ 1428709 w 10530310"/>
                          <a:gd name="connsiteY2" fmla="*/ 0 h 2442555"/>
                          <a:gd name="connsiteX3" fmla="*/ 2099417 w 10530310"/>
                          <a:gd name="connsiteY3" fmla="*/ 0 h 2442555"/>
                          <a:gd name="connsiteX4" fmla="*/ 2488427 w 10530310"/>
                          <a:gd name="connsiteY4" fmla="*/ 0 h 2442555"/>
                          <a:gd name="connsiteX5" fmla="*/ 2877437 w 10530310"/>
                          <a:gd name="connsiteY5" fmla="*/ 0 h 2442555"/>
                          <a:gd name="connsiteX6" fmla="*/ 3360346 w 10530310"/>
                          <a:gd name="connsiteY6" fmla="*/ 0 h 2442555"/>
                          <a:gd name="connsiteX7" fmla="*/ 4031054 w 10530310"/>
                          <a:gd name="connsiteY7" fmla="*/ 0 h 2442555"/>
                          <a:gd name="connsiteX8" fmla="*/ 4420064 w 10530310"/>
                          <a:gd name="connsiteY8" fmla="*/ 0 h 2442555"/>
                          <a:gd name="connsiteX9" fmla="*/ 5090771 w 10530310"/>
                          <a:gd name="connsiteY9" fmla="*/ 0 h 2442555"/>
                          <a:gd name="connsiteX10" fmla="*/ 5494268 w 10530310"/>
                          <a:gd name="connsiteY10" fmla="*/ 0 h 2442555"/>
                          <a:gd name="connsiteX11" fmla="*/ 5949276 w 10530310"/>
                          <a:gd name="connsiteY11" fmla="*/ 0 h 2442555"/>
                          <a:gd name="connsiteX12" fmla="*/ 6619984 w 10530310"/>
                          <a:gd name="connsiteY12" fmla="*/ 0 h 2442555"/>
                          <a:gd name="connsiteX13" fmla="*/ 7384590 w 10530310"/>
                          <a:gd name="connsiteY13" fmla="*/ 0 h 2442555"/>
                          <a:gd name="connsiteX14" fmla="*/ 7961398 w 10530310"/>
                          <a:gd name="connsiteY14" fmla="*/ 0 h 2442555"/>
                          <a:gd name="connsiteX15" fmla="*/ 8726005 w 10530310"/>
                          <a:gd name="connsiteY15" fmla="*/ 0 h 2442555"/>
                          <a:gd name="connsiteX16" fmla="*/ 9115015 w 10530310"/>
                          <a:gd name="connsiteY16" fmla="*/ 0 h 2442555"/>
                          <a:gd name="connsiteX17" fmla="*/ 9960106 w 10530310"/>
                          <a:gd name="connsiteY17" fmla="*/ 0 h 2442555"/>
                          <a:gd name="connsiteX18" fmla="*/ 10530310 w 10530310"/>
                          <a:gd name="connsiteY18" fmla="*/ 407100 h 2442555"/>
                          <a:gd name="connsiteX19" fmla="*/ 10530310 w 10530310"/>
                          <a:gd name="connsiteY19" fmla="*/ 846755 h 2442555"/>
                          <a:gd name="connsiteX20" fmla="*/ 10530310 w 10530310"/>
                          <a:gd name="connsiteY20" fmla="*/ 1270127 h 2442555"/>
                          <a:gd name="connsiteX21" fmla="*/ 10530310 w 10530310"/>
                          <a:gd name="connsiteY21" fmla="*/ 1644648 h 2442555"/>
                          <a:gd name="connsiteX22" fmla="*/ 10530310 w 10530310"/>
                          <a:gd name="connsiteY22" fmla="*/ 2035453 h 2442555"/>
                          <a:gd name="connsiteX23" fmla="*/ 9960106 w 10530310"/>
                          <a:gd name="connsiteY23" fmla="*/ 2442555 h 2442555"/>
                          <a:gd name="connsiteX24" fmla="*/ 9383298 w 10530310"/>
                          <a:gd name="connsiteY24" fmla="*/ 2442555 h 2442555"/>
                          <a:gd name="connsiteX25" fmla="*/ 8618691 w 10530310"/>
                          <a:gd name="connsiteY25" fmla="*/ 2442555 h 2442555"/>
                          <a:gd name="connsiteX26" fmla="*/ 7947984 w 10530310"/>
                          <a:gd name="connsiteY26" fmla="*/ 2442555 h 2442555"/>
                          <a:gd name="connsiteX27" fmla="*/ 7465075 w 10530310"/>
                          <a:gd name="connsiteY27" fmla="*/ 2442555 h 2442555"/>
                          <a:gd name="connsiteX28" fmla="*/ 6794368 w 10530310"/>
                          <a:gd name="connsiteY28" fmla="*/ 2442555 h 2442555"/>
                          <a:gd name="connsiteX29" fmla="*/ 6405357 w 10530310"/>
                          <a:gd name="connsiteY29" fmla="*/ 2442555 h 2442555"/>
                          <a:gd name="connsiteX30" fmla="*/ 5640751 w 10530310"/>
                          <a:gd name="connsiteY30" fmla="*/ 2442555 h 2442555"/>
                          <a:gd name="connsiteX31" fmla="*/ 5063943 w 10530310"/>
                          <a:gd name="connsiteY31" fmla="*/ 2442555 h 2442555"/>
                          <a:gd name="connsiteX32" fmla="*/ 4205437 w 10530310"/>
                          <a:gd name="connsiteY32" fmla="*/ 2442555 h 2442555"/>
                          <a:gd name="connsiteX33" fmla="*/ 3534730 w 10530310"/>
                          <a:gd name="connsiteY33" fmla="*/ 2442555 h 2442555"/>
                          <a:gd name="connsiteX34" fmla="*/ 2770124 w 10530310"/>
                          <a:gd name="connsiteY34" fmla="*/ 2442555 h 2442555"/>
                          <a:gd name="connsiteX35" fmla="*/ 2287215 w 10530310"/>
                          <a:gd name="connsiteY35" fmla="*/ 2442555 h 2442555"/>
                          <a:gd name="connsiteX36" fmla="*/ 1912558 w 10530310"/>
                          <a:gd name="connsiteY36" fmla="*/ 2442555 h 2442555"/>
                          <a:gd name="connsiteX37" fmla="*/ 1522608 w 10530310"/>
                          <a:gd name="connsiteY37" fmla="*/ 2442555 h 2442555"/>
                          <a:gd name="connsiteX38" fmla="*/ 570204 w 10530310"/>
                          <a:gd name="connsiteY38" fmla="*/ 2442555 h 2442555"/>
                          <a:gd name="connsiteX39" fmla="*/ 0 w 10530310"/>
                          <a:gd name="connsiteY39" fmla="*/ 2035453 h 2442555"/>
                          <a:gd name="connsiteX40" fmla="*/ 0 w 10530310"/>
                          <a:gd name="connsiteY40" fmla="*/ 1660932 h 2442555"/>
                          <a:gd name="connsiteX41" fmla="*/ 0 w 10530310"/>
                          <a:gd name="connsiteY41" fmla="*/ 1253844 h 2442555"/>
                          <a:gd name="connsiteX42" fmla="*/ 0 w 10530310"/>
                          <a:gd name="connsiteY42" fmla="*/ 814188 h 2442555"/>
                          <a:gd name="connsiteX43" fmla="*/ 0 w 10530310"/>
                          <a:gd name="connsiteY43" fmla="*/ 407100 h 2442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0530310" h="2442555" fill="none" extrusionOk="0">
                            <a:moveTo>
                              <a:pt x="0" y="407100"/>
                            </a:moveTo>
                            <a:cubicBezTo>
                              <a:pt x="732" y="192191"/>
                              <a:pt x="289253" y="-51711"/>
                              <a:pt x="570204" y="0"/>
                            </a:cubicBezTo>
                            <a:cubicBezTo>
                              <a:pt x="904313" y="-29250"/>
                              <a:pt x="1099554" y="-21562"/>
                              <a:pt x="1428709" y="0"/>
                            </a:cubicBezTo>
                            <a:cubicBezTo>
                              <a:pt x="1758108" y="45314"/>
                              <a:pt x="1981747" y="-9831"/>
                              <a:pt x="2099417" y="0"/>
                            </a:cubicBezTo>
                            <a:cubicBezTo>
                              <a:pt x="2265692" y="-431"/>
                              <a:pt x="2374355" y="-31557"/>
                              <a:pt x="2488427" y="0"/>
                            </a:cubicBezTo>
                            <a:cubicBezTo>
                              <a:pt x="2627800" y="-2667"/>
                              <a:pt x="2691754" y="13994"/>
                              <a:pt x="2877437" y="0"/>
                            </a:cubicBezTo>
                            <a:cubicBezTo>
                              <a:pt x="3059412" y="7878"/>
                              <a:pt x="3135477" y="10393"/>
                              <a:pt x="3360346" y="0"/>
                            </a:cubicBezTo>
                            <a:cubicBezTo>
                              <a:pt x="3533464" y="-31397"/>
                              <a:pt x="3726625" y="-23609"/>
                              <a:pt x="4031054" y="0"/>
                            </a:cubicBezTo>
                            <a:cubicBezTo>
                              <a:pt x="4338695" y="-28018"/>
                              <a:pt x="4281709" y="-7945"/>
                              <a:pt x="4420064" y="0"/>
                            </a:cubicBezTo>
                            <a:cubicBezTo>
                              <a:pt x="4567238" y="27196"/>
                              <a:pt x="4947850" y="3455"/>
                              <a:pt x="5090771" y="0"/>
                            </a:cubicBezTo>
                            <a:cubicBezTo>
                              <a:pt x="5201142" y="-26446"/>
                              <a:pt x="5661245" y="-57804"/>
                              <a:pt x="5949276" y="0"/>
                            </a:cubicBezTo>
                            <a:cubicBezTo>
                              <a:pt x="6200702" y="4445"/>
                              <a:pt x="6309806" y="12580"/>
                              <a:pt x="6619984" y="0"/>
                            </a:cubicBezTo>
                            <a:cubicBezTo>
                              <a:pt x="6929652" y="-44761"/>
                              <a:pt x="7134342" y="-40806"/>
                              <a:pt x="7384590" y="0"/>
                            </a:cubicBezTo>
                            <a:cubicBezTo>
                              <a:pt x="7618645" y="-10349"/>
                              <a:pt x="7822893" y="-9741"/>
                              <a:pt x="7961398" y="0"/>
                            </a:cubicBezTo>
                            <a:cubicBezTo>
                              <a:pt x="8046134" y="27903"/>
                              <a:pt x="8483780" y="2594"/>
                              <a:pt x="8726005" y="0"/>
                            </a:cubicBezTo>
                            <a:cubicBezTo>
                              <a:pt x="8951448" y="-22351"/>
                              <a:pt x="8972049" y="-10217"/>
                              <a:pt x="9115015" y="0"/>
                            </a:cubicBezTo>
                            <a:cubicBezTo>
                              <a:pt x="9238580" y="16177"/>
                              <a:pt x="9702065" y="-28822"/>
                              <a:pt x="9960106" y="0"/>
                            </a:cubicBezTo>
                            <a:cubicBezTo>
                              <a:pt x="10286604" y="-48941"/>
                              <a:pt x="10523652" y="176904"/>
                              <a:pt x="10530310" y="407100"/>
                            </a:cubicBezTo>
                            <a:cubicBezTo>
                              <a:pt x="10527830" y="622197"/>
                              <a:pt x="10518418" y="656063"/>
                              <a:pt x="10530310" y="846755"/>
                            </a:cubicBezTo>
                            <a:cubicBezTo>
                              <a:pt x="10535608" y="1038939"/>
                              <a:pt x="10502195" y="1077158"/>
                              <a:pt x="10530310" y="1270127"/>
                            </a:cubicBezTo>
                            <a:cubicBezTo>
                              <a:pt x="10563490" y="1475788"/>
                              <a:pt x="10526596" y="1568878"/>
                              <a:pt x="10530310" y="1644648"/>
                            </a:cubicBezTo>
                            <a:cubicBezTo>
                              <a:pt x="10477573" y="1718091"/>
                              <a:pt x="10506314" y="1915969"/>
                              <a:pt x="10530310" y="2035453"/>
                            </a:cubicBezTo>
                            <a:cubicBezTo>
                              <a:pt x="10605957" y="2177434"/>
                              <a:pt x="10214865" y="2459006"/>
                              <a:pt x="9960106" y="2442555"/>
                            </a:cubicBezTo>
                            <a:cubicBezTo>
                              <a:pt x="9765276" y="2427445"/>
                              <a:pt x="9694169" y="2467343"/>
                              <a:pt x="9383298" y="2442555"/>
                            </a:cubicBezTo>
                            <a:cubicBezTo>
                              <a:pt x="9149079" y="2430981"/>
                              <a:pt x="8985594" y="2498709"/>
                              <a:pt x="8618691" y="2442555"/>
                            </a:cubicBezTo>
                            <a:cubicBezTo>
                              <a:pt x="8261017" y="2419972"/>
                              <a:pt x="8232444" y="2460773"/>
                              <a:pt x="7947984" y="2442555"/>
                            </a:cubicBezTo>
                            <a:cubicBezTo>
                              <a:pt x="7648385" y="2425798"/>
                              <a:pt x="7599681" y="2461628"/>
                              <a:pt x="7465075" y="2442555"/>
                            </a:cubicBezTo>
                            <a:cubicBezTo>
                              <a:pt x="7324878" y="2435670"/>
                              <a:pt x="6967613" y="2407657"/>
                              <a:pt x="6794368" y="2442555"/>
                            </a:cubicBezTo>
                            <a:cubicBezTo>
                              <a:pt x="6558546" y="2440724"/>
                              <a:pt x="6504593" y="2451416"/>
                              <a:pt x="6405357" y="2442555"/>
                            </a:cubicBezTo>
                            <a:cubicBezTo>
                              <a:pt x="6314502" y="2435072"/>
                              <a:pt x="5784686" y="2444950"/>
                              <a:pt x="5640751" y="2442555"/>
                            </a:cubicBezTo>
                            <a:cubicBezTo>
                              <a:pt x="5462768" y="2443601"/>
                              <a:pt x="5326438" y="2443270"/>
                              <a:pt x="5063943" y="2442555"/>
                            </a:cubicBezTo>
                            <a:cubicBezTo>
                              <a:pt x="4862416" y="2408593"/>
                              <a:pt x="4600678" y="2414433"/>
                              <a:pt x="4205437" y="2442555"/>
                            </a:cubicBezTo>
                            <a:cubicBezTo>
                              <a:pt x="3809590" y="2442190"/>
                              <a:pt x="3856605" y="2449174"/>
                              <a:pt x="3534730" y="2442555"/>
                            </a:cubicBezTo>
                            <a:cubicBezTo>
                              <a:pt x="3168220" y="2416104"/>
                              <a:pt x="3052459" y="2439752"/>
                              <a:pt x="2770124" y="2442555"/>
                            </a:cubicBezTo>
                            <a:cubicBezTo>
                              <a:pt x="2448542" y="2448848"/>
                              <a:pt x="2495197" y="2446144"/>
                              <a:pt x="2287215" y="2442555"/>
                            </a:cubicBezTo>
                            <a:cubicBezTo>
                              <a:pt x="2015005" y="2442325"/>
                              <a:pt x="1772143" y="2491006"/>
                              <a:pt x="1522608" y="2442555"/>
                            </a:cubicBezTo>
                            <a:cubicBezTo>
                              <a:pt x="1234792" y="2504661"/>
                              <a:pt x="859208" y="2472663"/>
                              <a:pt x="570204" y="2442555"/>
                            </a:cubicBezTo>
                            <a:cubicBezTo>
                              <a:pt x="206158" y="2468655"/>
                              <a:pt x="17592" y="2292841"/>
                              <a:pt x="0" y="2035453"/>
                            </a:cubicBezTo>
                            <a:cubicBezTo>
                              <a:pt x="15424" y="1851586"/>
                              <a:pt x="2955" y="1763744"/>
                              <a:pt x="0" y="1660932"/>
                            </a:cubicBezTo>
                            <a:cubicBezTo>
                              <a:pt x="34475" y="1534421"/>
                              <a:pt x="-21062" y="1383337"/>
                              <a:pt x="0" y="1253844"/>
                            </a:cubicBezTo>
                            <a:cubicBezTo>
                              <a:pt x="4180" y="1095966"/>
                              <a:pt x="-16146" y="1035367"/>
                              <a:pt x="0" y="814188"/>
                            </a:cubicBezTo>
                            <a:cubicBezTo>
                              <a:pt x="819" y="611320"/>
                              <a:pt x="-20428" y="529814"/>
                              <a:pt x="0" y="407100"/>
                            </a:cubicBezTo>
                            <a:close/>
                          </a:path>
                          <a:path w="10530310" h="2442555" stroke="0" extrusionOk="0">
                            <a:moveTo>
                              <a:pt x="0" y="407100"/>
                            </a:moveTo>
                            <a:cubicBezTo>
                              <a:pt x="37533" y="203995"/>
                              <a:pt x="279758" y="-97466"/>
                              <a:pt x="570204" y="0"/>
                            </a:cubicBezTo>
                            <a:cubicBezTo>
                              <a:pt x="723855" y="-10186"/>
                              <a:pt x="846101" y="-35777"/>
                              <a:pt x="1053113" y="0"/>
                            </a:cubicBezTo>
                            <a:cubicBezTo>
                              <a:pt x="1259352" y="5956"/>
                              <a:pt x="1420505" y="-16204"/>
                              <a:pt x="1536022" y="0"/>
                            </a:cubicBezTo>
                            <a:cubicBezTo>
                              <a:pt x="1648714" y="39667"/>
                              <a:pt x="2070801" y="26459"/>
                              <a:pt x="2300629" y="0"/>
                            </a:cubicBezTo>
                            <a:cubicBezTo>
                              <a:pt x="2580702" y="-19934"/>
                              <a:pt x="2811009" y="-48555"/>
                              <a:pt x="3159134" y="0"/>
                            </a:cubicBezTo>
                            <a:cubicBezTo>
                              <a:pt x="3506949" y="17835"/>
                              <a:pt x="3542461" y="-27654"/>
                              <a:pt x="3829841" y="0"/>
                            </a:cubicBezTo>
                            <a:cubicBezTo>
                              <a:pt x="4100514" y="9869"/>
                              <a:pt x="4259778" y="-39332"/>
                              <a:pt x="4406650" y="0"/>
                            </a:cubicBezTo>
                            <a:cubicBezTo>
                              <a:pt x="4582855" y="16875"/>
                              <a:pt x="4657592" y="-59"/>
                              <a:pt x="4795660" y="0"/>
                            </a:cubicBezTo>
                            <a:cubicBezTo>
                              <a:pt x="4934122" y="29622"/>
                              <a:pt x="5273626" y="-7033"/>
                              <a:pt x="5466367" y="0"/>
                            </a:cubicBezTo>
                            <a:cubicBezTo>
                              <a:pt x="5712346" y="-56745"/>
                              <a:pt x="5826750" y="906"/>
                              <a:pt x="6137074" y="0"/>
                            </a:cubicBezTo>
                            <a:cubicBezTo>
                              <a:pt x="6422327" y="-1973"/>
                              <a:pt x="6528168" y="11717"/>
                              <a:pt x="6619984" y="0"/>
                            </a:cubicBezTo>
                            <a:cubicBezTo>
                              <a:pt x="6723767" y="-2112"/>
                              <a:pt x="6885848" y="-27877"/>
                              <a:pt x="7008994" y="0"/>
                            </a:cubicBezTo>
                            <a:cubicBezTo>
                              <a:pt x="7127186" y="-3246"/>
                              <a:pt x="7232791" y="-14477"/>
                              <a:pt x="7398004" y="0"/>
                            </a:cubicBezTo>
                            <a:cubicBezTo>
                              <a:pt x="7609886" y="-33779"/>
                              <a:pt x="7956033" y="36582"/>
                              <a:pt x="8256509" y="0"/>
                            </a:cubicBezTo>
                            <a:cubicBezTo>
                              <a:pt x="8585417" y="-14361"/>
                              <a:pt x="8637367" y="4186"/>
                              <a:pt x="8833318" y="0"/>
                            </a:cubicBezTo>
                            <a:cubicBezTo>
                              <a:pt x="9005442" y="-17499"/>
                              <a:pt x="9110933" y="22583"/>
                              <a:pt x="9316227" y="0"/>
                            </a:cubicBezTo>
                            <a:cubicBezTo>
                              <a:pt x="9549544" y="2432"/>
                              <a:pt x="9844938" y="17953"/>
                              <a:pt x="9960106" y="0"/>
                            </a:cubicBezTo>
                            <a:cubicBezTo>
                              <a:pt x="10347550" y="25826"/>
                              <a:pt x="10481606" y="180335"/>
                              <a:pt x="10530310" y="407100"/>
                            </a:cubicBezTo>
                            <a:cubicBezTo>
                              <a:pt x="10499375" y="519689"/>
                              <a:pt x="10487350" y="690389"/>
                              <a:pt x="10530310" y="846755"/>
                            </a:cubicBezTo>
                            <a:cubicBezTo>
                              <a:pt x="10525060" y="995932"/>
                              <a:pt x="10521710" y="1055655"/>
                              <a:pt x="10530310" y="1286411"/>
                            </a:cubicBezTo>
                            <a:cubicBezTo>
                              <a:pt x="10526477" y="1497527"/>
                              <a:pt x="10544739" y="1504049"/>
                              <a:pt x="10530310" y="1660932"/>
                            </a:cubicBezTo>
                            <a:cubicBezTo>
                              <a:pt x="10515380" y="1807657"/>
                              <a:pt x="10547792" y="1874011"/>
                              <a:pt x="10530310" y="2035453"/>
                            </a:cubicBezTo>
                            <a:cubicBezTo>
                              <a:pt x="10663492" y="2230057"/>
                              <a:pt x="10356338" y="2482199"/>
                              <a:pt x="9960106" y="2442555"/>
                            </a:cubicBezTo>
                            <a:cubicBezTo>
                              <a:pt x="9584196" y="2480905"/>
                              <a:pt x="9462810" y="2465986"/>
                              <a:pt x="9195500" y="2442555"/>
                            </a:cubicBezTo>
                            <a:cubicBezTo>
                              <a:pt x="8903272" y="2426996"/>
                              <a:pt x="8598115" y="2440582"/>
                              <a:pt x="8430893" y="2442555"/>
                            </a:cubicBezTo>
                            <a:cubicBezTo>
                              <a:pt x="8271640" y="2455985"/>
                              <a:pt x="7967513" y="2424439"/>
                              <a:pt x="7854085" y="2442555"/>
                            </a:cubicBezTo>
                            <a:cubicBezTo>
                              <a:pt x="7706402" y="2420151"/>
                              <a:pt x="7307676" y="2452520"/>
                              <a:pt x="7089479" y="2442555"/>
                            </a:cubicBezTo>
                            <a:cubicBezTo>
                              <a:pt x="6825398" y="2491673"/>
                              <a:pt x="6680713" y="2451921"/>
                              <a:pt x="6512671" y="2442555"/>
                            </a:cubicBezTo>
                            <a:cubicBezTo>
                              <a:pt x="6342765" y="2418179"/>
                              <a:pt x="5929047" y="2385471"/>
                              <a:pt x="5654165" y="2442555"/>
                            </a:cubicBezTo>
                            <a:cubicBezTo>
                              <a:pt x="5342389" y="2435507"/>
                              <a:pt x="5385219" y="2451391"/>
                              <a:pt x="5265155" y="2442555"/>
                            </a:cubicBezTo>
                            <a:cubicBezTo>
                              <a:pt x="5140277" y="2423362"/>
                              <a:pt x="4954873" y="2452104"/>
                              <a:pt x="4782246" y="2442555"/>
                            </a:cubicBezTo>
                            <a:cubicBezTo>
                              <a:pt x="4570770" y="2473721"/>
                              <a:pt x="4328226" y="2465902"/>
                              <a:pt x="4111538" y="2442555"/>
                            </a:cubicBezTo>
                            <a:cubicBezTo>
                              <a:pt x="3895082" y="2471571"/>
                              <a:pt x="3715938" y="2416534"/>
                              <a:pt x="3534730" y="2442555"/>
                            </a:cubicBezTo>
                            <a:cubicBezTo>
                              <a:pt x="3375370" y="2445137"/>
                              <a:pt x="3263183" y="2449195"/>
                              <a:pt x="3051821" y="2442555"/>
                            </a:cubicBezTo>
                            <a:cubicBezTo>
                              <a:pt x="2951633" y="2498902"/>
                              <a:pt x="2463334" y="2436210"/>
                              <a:pt x="2193316" y="2442555"/>
                            </a:cubicBezTo>
                            <a:cubicBezTo>
                              <a:pt x="1925695" y="2473303"/>
                              <a:pt x="1931518" y="2428862"/>
                              <a:pt x="1804305" y="2442555"/>
                            </a:cubicBezTo>
                            <a:cubicBezTo>
                              <a:pt x="1643646" y="2445472"/>
                              <a:pt x="1560138" y="2418340"/>
                              <a:pt x="1321396" y="2442555"/>
                            </a:cubicBezTo>
                            <a:cubicBezTo>
                              <a:pt x="1043251" y="2429456"/>
                              <a:pt x="928536" y="2418341"/>
                              <a:pt x="570204" y="2442555"/>
                            </a:cubicBezTo>
                            <a:cubicBezTo>
                              <a:pt x="299658" y="2467188"/>
                              <a:pt x="-100038" y="2272369"/>
                              <a:pt x="0" y="2035453"/>
                            </a:cubicBezTo>
                            <a:cubicBezTo>
                              <a:pt x="-16541" y="1961055"/>
                              <a:pt x="1884" y="1852093"/>
                              <a:pt x="0" y="1628365"/>
                            </a:cubicBezTo>
                            <a:cubicBezTo>
                              <a:pt x="-10006" y="1432506"/>
                              <a:pt x="-10873" y="1383242"/>
                              <a:pt x="0" y="1253844"/>
                            </a:cubicBezTo>
                            <a:cubicBezTo>
                              <a:pt x="4795" y="1123267"/>
                              <a:pt x="18952" y="943980"/>
                              <a:pt x="0" y="830472"/>
                            </a:cubicBezTo>
                            <a:cubicBezTo>
                              <a:pt x="-1387" y="729146"/>
                              <a:pt x="40034" y="513603"/>
                              <a:pt x="0" y="407100"/>
                            </a:cubicBezTo>
                            <a:close/>
                          </a:path>
                          <a:path w="10530310" h="2442555" fill="none" stroke="0" extrusionOk="0">
                            <a:moveTo>
                              <a:pt x="0" y="407100"/>
                            </a:moveTo>
                            <a:cubicBezTo>
                              <a:pt x="71564" y="168193"/>
                              <a:pt x="210032" y="-87163"/>
                              <a:pt x="570204" y="0"/>
                            </a:cubicBezTo>
                            <a:cubicBezTo>
                              <a:pt x="876374" y="35154"/>
                              <a:pt x="1078625" y="-10"/>
                              <a:pt x="1428709" y="0"/>
                            </a:cubicBezTo>
                            <a:cubicBezTo>
                              <a:pt x="1749590" y="-10675"/>
                              <a:pt x="1985347" y="-7731"/>
                              <a:pt x="2099417" y="0"/>
                            </a:cubicBezTo>
                            <a:cubicBezTo>
                              <a:pt x="2250604" y="33184"/>
                              <a:pt x="2376583" y="13792"/>
                              <a:pt x="2488427" y="0"/>
                            </a:cubicBezTo>
                            <a:cubicBezTo>
                              <a:pt x="2603180" y="9304"/>
                              <a:pt x="2672070" y="7400"/>
                              <a:pt x="2877437" y="0"/>
                            </a:cubicBezTo>
                            <a:cubicBezTo>
                              <a:pt x="3067168" y="-12944"/>
                              <a:pt x="3148904" y="3202"/>
                              <a:pt x="3360346" y="0"/>
                            </a:cubicBezTo>
                            <a:cubicBezTo>
                              <a:pt x="3548261" y="22992"/>
                              <a:pt x="3738418" y="40371"/>
                              <a:pt x="4031054" y="0"/>
                            </a:cubicBezTo>
                            <a:cubicBezTo>
                              <a:pt x="4343989" y="-23816"/>
                              <a:pt x="4292485" y="-16970"/>
                              <a:pt x="4420064" y="0"/>
                            </a:cubicBezTo>
                            <a:cubicBezTo>
                              <a:pt x="4571327" y="-47700"/>
                              <a:pt x="4898172" y="-32142"/>
                              <a:pt x="5090771" y="0"/>
                            </a:cubicBezTo>
                            <a:cubicBezTo>
                              <a:pt x="5261199" y="20026"/>
                              <a:pt x="5330416" y="-19582"/>
                              <a:pt x="5494268" y="0"/>
                            </a:cubicBezTo>
                            <a:cubicBezTo>
                              <a:pt x="5658120" y="19582"/>
                              <a:pt x="5724190" y="-11717"/>
                              <a:pt x="5949276" y="0"/>
                            </a:cubicBezTo>
                            <a:cubicBezTo>
                              <a:pt x="6187347" y="36150"/>
                              <a:pt x="6284761" y="8918"/>
                              <a:pt x="6619984" y="0"/>
                            </a:cubicBezTo>
                            <a:cubicBezTo>
                              <a:pt x="6952754" y="11651"/>
                              <a:pt x="7091914" y="11205"/>
                              <a:pt x="7384590" y="0"/>
                            </a:cubicBezTo>
                            <a:cubicBezTo>
                              <a:pt x="7608524" y="-17766"/>
                              <a:pt x="7799491" y="-3535"/>
                              <a:pt x="7961398" y="0"/>
                            </a:cubicBezTo>
                            <a:cubicBezTo>
                              <a:pt x="8107075" y="-34296"/>
                              <a:pt x="8548038" y="14955"/>
                              <a:pt x="8726005" y="0"/>
                            </a:cubicBezTo>
                            <a:cubicBezTo>
                              <a:pt x="8942577" y="-18999"/>
                              <a:pt x="8971459" y="-13643"/>
                              <a:pt x="9115015" y="0"/>
                            </a:cubicBezTo>
                            <a:cubicBezTo>
                              <a:pt x="9269414" y="41336"/>
                              <a:pt x="9679474" y="-10564"/>
                              <a:pt x="9960106" y="0"/>
                            </a:cubicBezTo>
                            <a:cubicBezTo>
                              <a:pt x="10279381" y="-104231"/>
                              <a:pt x="10501598" y="187364"/>
                              <a:pt x="10530310" y="407100"/>
                            </a:cubicBezTo>
                            <a:cubicBezTo>
                              <a:pt x="10528845" y="626081"/>
                              <a:pt x="10513088" y="645702"/>
                              <a:pt x="10530310" y="846755"/>
                            </a:cubicBezTo>
                            <a:cubicBezTo>
                              <a:pt x="10552944" y="1048683"/>
                              <a:pt x="10520382" y="1069491"/>
                              <a:pt x="10530310" y="1270127"/>
                            </a:cubicBezTo>
                            <a:cubicBezTo>
                              <a:pt x="10521257" y="1478818"/>
                              <a:pt x="10576276" y="1557284"/>
                              <a:pt x="10530310" y="1644648"/>
                            </a:cubicBezTo>
                            <a:cubicBezTo>
                              <a:pt x="10469414" y="1721498"/>
                              <a:pt x="10540427" y="1925723"/>
                              <a:pt x="10530310" y="2035453"/>
                            </a:cubicBezTo>
                            <a:cubicBezTo>
                              <a:pt x="10499677" y="2231576"/>
                              <a:pt x="10197767" y="2441114"/>
                              <a:pt x="9960106" y="2442555"/>
                            </a:cubicBezTo>
                            <a:cubicBezTo>
                              <a:pt x="9789397" y="2477647"/>
                              <a:pt x="9630216" y="2422616"/>
                              <a:pt x="9383298" y="2442555"/>
                            </a:cubicBezTo>
                            <a:cubicBezTo>
                              <a:pt x="9116597" y="2428830"/>
                              <a:pt x="8990521" y="2469518"/>
                              <a:pt x="8618691" y="2442555"/>
                            </a:cubicBezTo>
                            <a:cubicBezTo>
                              <a:pt x="8253625" y="2415693"/>
                              <a:pt x="8235087" y="2440072"/>
                              <a:pt x="7947984" y="2442555"/>
                            </a:cubicBezTo>
                            <a:cubicBezTo>
                              <a:pt x="7667630" y="2425951"/>
                              <a:pt x="7615869" y="2464936"/>
                              <a:pt x="7465075" y="2442555"/>
                            </a:cubicBezTo>
                            <a:cubicBezTo>
                              <a:pt x="7321504" y="2438576"/>
                              <a:pt x="7053002" y="2451964"/>
                              <a:pt x="6794368" y="2442555"/>
                            </a:cubicBezTo>
                            <a:cubicBezTo>
                              <a:pt x="6556423" y="2433047"/>
                              <a:pt x="6484185" y="2439475"/>
                              <a:pt x="6405357" y="2442555"/>
                            </a:cubicBezTo>
                            <a:cubicBezTo>
                              <a:pt x="6355820" y="2444097"/>
                              <a:pt x="5819861" y="2434682"/>
                              <a:pt x="5640751" y="2442555"/>
                            </a:cubicBezTo>
                            <a:cubicBezTo>
                              <a:pt x="5434780" y="2456283"/>
                              <a:pt x="5293190" y="2448157"/>
                              <a:pt x="5063943" y="2442555"/>
                            </a:cubicBezTo>
                            <a:cubicBezTo>
                              <a:pt x="4830913" y="2433587"/>
                              <a:pt x="4617772" y="2455680"/>
                              <a:pt x="4205437" y="2442555"/>
                            </a:cubicBezTo>
                            <a:cubicBezTo>
                              <a:pt x="3911703" y="2474619"/>
                              <a:pt x="3781434" y="2461411"/>
                              <a:pt x="3534730" y="2442555"/>
                            </a:cubicBezTo>
                            <a:cubicBezTo>
                              <a:pt x="3221494" y="2457414"/>
                              <a:pt x="3073022" y="2436511"/>
                              <a:pt x="2770124" y="2442555"/>
                            </a:cubicBezTo>
                            <a:cubicBezTo>
                              <a:pt x="2451930" y="2439072"/>
                              <a:pt x="2513533" y="2439787"/>
                              <a:pt x="2287215" y="2442555"/>
                            </a:cubicBezTo>
                            <a:cubicBezTo>
                              <a:pt x="2146689" y="2459001"/>
                              <a:pt x="1996416" y="2426741"/>
                              <a:pt x="1912558" y="2442555"/>
                            </a:cubicBezTo>
                            <a:cubicBezTo>
                              <a:pt x="1828700" y="2458369"/>
                              <a:pt x="1708288" y="2433237"/>
                              <a:pt x="1522608" y="2442555"/>
                            </a:cubicBezTo>
                            <a:cubicBezTo>
                              <a:pt x="1349781" y="2392726"/>
                              <a:pt x="939281" y="2475794"/>
                              <a:pt x="570204" y="2442555"/>
                            </a:cubicBezTo>
                            <a:cubicBezTo>
                              <a:pt x="147202" y="2466560"/>
                              <a:pt x="114820" y="2283363"/>
                              <a:pt x="0" y="2035453"/>
                            </a:cubicBezTo>
                            <a:cubicBezTo>
                              <a:pt x="1621" y="1873669"/>
                              <a:pt x="-11538" y="1747673"/>
                              <a:pt x="0" y="1660932"/>
                            </a:cubicBezTo>
                            <a:cubicBezTo>
                              <a:pt x="847" y="1595056"/>
                              <a:pt x="8992" y="1396883"/>
                              <a:pt x="0" y="1253844"/>
                            </a:cubicBezTo>
                            <a:cubicBezTo>
                              <a:pt x="26678" y="1100734"/>
                              <a:pt x="-16028" y="1016117"/>
                              <a:pt x="0" y="814188"/>
                            </a:cubicBezTo>
                            <a:cubicBezTo>
                              <a:pt x="4277" y="592904"/>
                              <a:pt x="14398" y="506480"/>
                              <a:pt x="0" y="407100"/>
                            </a:cubicBezTo>
                            <a:close/>
                          </a:path>
                          <a:path w="10530310" h="2442555" fill="none" stroke="0" extrusionOk="0">
                            <a:moveTo>
                              <a:pt x="0" y="407100"/>
                            </a:moveTo>
                            <a:cubicBezTo>
                              <a:pt x="49321" y="150151"/>
                              <a:pt x="251564" y="-89885"/>
                              <a:pt x="570204" y="0"/>
                            </a:cubicBezTo>
                            <a:cubicBezTo>
                              <a:pt x="876340" y="27527"/>
                              <a:pt x="1106077" y="-32656"/>
                              <a:pt x="1428709" y="0"/>
                            </a:cubicBezTo>
                            <a:cubicBezTo>
                              <a:pt x="1747160" y="37509"/>
                              <a:pt x="1982592" y="-29069"/>
                              <a:pt x="2099417" y="0"/>
                            </a:cubicBezTo>
                            <a:cubicBezTo>
                              <a:pt x="2267819" y="20369"/>
                              <a:pt x="2375898" y="1588"/>
                              <a:pt x="2488427" y="0"/>
                            </a:cubicBezTo>
                            <a:cubicBezTo>
                              <a:pt x="2615248" y="-760"/>
                              <a:pt x="2681280" y="25750"/>
                              <a:pt x="2877437" y="0"/>
                            </a:cubicBezTo>
                            <a:cubicBezTo>
                              <a:pt x="3059560" y="22884"/>
                              <a:pt x="3137536" y="-2847"/>
                              <a:pt x="3360346" y="0"/>
                            </a:cubicBezTo>
                            <a:cubicBezTo>
                              <a:pt x="3537521" y="-8569"/>
                              <a:pt x="3715967" y="-18264"/>
                              <a:pt x="4031054" y="0"/>
                            </a:cubicBezTo>
                            <a:cubicBezTo>
                              <a:pt x="4340986" y="-20871"/>
                              <a:pt x="4290083" y="-8957"/>
                              <a:pt x="4420064" y="0"/>
                            </a:cubicBezTo>
                            <a:cubicBezTo>
                              <a:pt x="4576483" y="-18784"/>
                              <a:pt x="4927224" y="-20912"/>
                              <a:pt x="5090771" y="0"/>
                            </a:cubicBezTo>
                            <a:cubicBezTo>
                              <a:pt x="5215958" y="-73449"/>
                              <a:pt x="5671320" y="-3116"/>
                              <a:pt x="5949276" y="0"/>
                            </a:cubicBezTo>
                            <a:cubicBezTo>
                              <a:pt x="6175852" y="12304"/>
                              <a:pt x="6272239" y="14139"/>
                              <a:pt x="6619984" y="0"/>
                            </a:cubicBezTo>
                            <a:cubicBezTo>
                              <a:pt x="6883029" y="-24504"/>
                              <a:pt x="7120963" y="-43425"/>
                              <a:pt x="7384590" y="0"/>
                            </a:cubicBezTo>
                            <a:cubicBezTo>
                              <a:pt x="7623134" y="-3553"/>
                              <a:pt x="7821257" y="-22756"/>
                              <a:pt x="7961398" y="0"/>
                            </a:cubicBezTo>
                            <a:cubicBezTo>
                              <a:pt x="8087245" y="-28393"/>
                              <a:pt x="8500101" y="47333"/>
                              <a:pt x="8726005" y="0"/>
                            </a:cubicBezTo>
                            <a:cubicBezTo>
                              <a:pt x="8948390" y="-20180"/>
                              <a:pt x="8972414" y="-10370"/>
                              <a:pt x="9115015" y="0"/>
                            </a:cubicBezTo>
                            <a:cubicBezTo>
                              <a:pt x="9300075" y="-36889"/>
                              <a:pt x="9731963" y="-947"/>
                              <a:pt x="9960106" y="0"/>
                            </a:cubicBezTo>
                            <a:cubicBezTo>
                              <a:pt x="10270041" y="-24626"/>
                              <a:pt x="10487161" y="119164"/>
                              <a:pt x="10530310" y="407100"/>
                            </a:cubicBezTo>
                            <a:cubicBezTo>
                              <a:pt x="10523534" y="625586"/>
                              <a:pt x="10508597" y="650675"/>
                              <a:pt x="10530310" y="846755"/>
                            </a:cubicBezTo>
                            <a:cubicBezTo>
                              <a:pt x="10541022" y="1043238"/>
                              <a:pt x="10521391" y="1074994"/>
                              <a:pt x="10530310" y="1270127"/>
                            </a:cubicBezTo>
                            <a:cubicBezTo>
                              <a:pt x="10561556" y="1477964"/>
                              <a:pt x="10541462" y="1562455"/>
                              <a:pt x="10530310" y="1644648"/>
                            </a:cubicBezTo>
                            <a:cubicBezTo>
                              <a:pt x="10488131" y="1726942"/>
                              <a:pt x="10536675" y="1903790"/>
                              <a:pt x="10530310" y="2035453"/>
                            </a:cubicBezTo>
                            <a:cubicBezTo>
                              <a:pt x="10592691" y="2203289"/>
                              <a:pt x="10185145" y="2464073"/>
                              <a:pt x="9960106" y="2442555"/>
                            </a:cubicBezTo>
                            <a:cubicBezTo>
                              <a:pt x="9784062" y="2440666"/>
                              <a:pt x="9654973" y="2443252"/>
                              <a:pt x="9383298" y="2442555"/>
                            </a:cubicBezTo>
                            <a:cubicBezTo>
                              <a:pt x="9113607" y="2435022"/>
                              <a:pt x="9017540" y="2481914"/>
                              <a:pt x="8618691" y="2442555"/>
                            </a:cubicBezTo>
                            <a:cubicBezTo>
                              <a:pt x="8257433" y="2416766"/>
                              <a:pt x="8234315" y="2449832"/>
                              <a:pt x="7947984" y="2442555"/>
                            </a:cubicBezTo>
                            <a:cubicBezTo>
                              <a:pt x="7653163" y="2422839"/>
                              <a:pt x="7606385" y="2464769"/>
                              <a:pt x="7465075" y="2442555"/>
                            </a:cubicBezTo>
                            <a:cubicBezTo>
                              <a:pt x="7247480" y="2411305"/>
                              <a:pt x="6993438" y="2464017"/>
                              <a:pt x="6794368" y="2442555"/>
                            </a:cubicBezTo>
                            <a:cubicBezTo>
                              <a:pt x="6558414" y="2437584"/>
                              <a:pt x="6501517" y="2436210"/>
                              <a:pt x="6405357" y="2442555"/>
                            </a:cubicBezTo>
                            <a:cubicBezTo>
                              <a:pt x="6343624" y="2423774"/>
                              <a:pt x="5780985" y="2439991"/>
                              <a:pt x="5640751" y="2442555"/>
                            </a:cubicBezTo>
                            <a:cubicBezTo>
                              <a:pt x="5451927" y="2431928"/>
                              <a:pt x="5349190" y="2433210"/>
                              <a:pt x="5063943" y="2442555"/>
                            </a:cubicBezTo>
                            <a:cubicBezTo>
                              <a:pt x="4909647" y="2363195"/>
                              <a:pt x="4550847" y="2385275"/>
                              <a:pt x="4205437" y="2442555"/>
                            </a:cubicBezTo>
                            <a:cubicBezTo>
                              <a:pt x="3810411" y="2446898"/>
                              <a:pt x="3848709" y="2442836"/>
                              <a:pt x="3534730" y="2442555"/>
                            </a:cubicBezTo>
                            <a:cubicBezTo>
                              <a:pt x="3218369" y="2426549"/>
                              <a:pt x="3066874" y="2431023"/>
                              <a:pt x="2770124" y="2442555"/>
                            </a:cubicBezTo>
                            <a:cubicBezTo>
                              <a:pt x="2447657" y="2441181"/>
                              <a:pt x="2501076" y="2446851"/>
                              <a:pt x="2287215" y="2442555"/>
                            </a:cubicBezTo>
                            <a:cubicBezTo>
                              <a:pt x="2048760" y="2466628"/>
                              <a:pt x="1763870" y="2521211"/>
                              <a:pt x="1522608" y="2442555"/>
                            </a:cubicBezTo>
                            <a:cubicBezTo>
                              <a:pt x="1209862" y="2423554"/>
                              <a:pt x="817364" y="2457699"/>
                              <a:pt x="570204" y="2442555"/>
                            </a:cubicBezTo>
                            <a:cubicBezTo>
                              <a:pt x="175399" y="2515816"/>
                              <a:pt x="41104" y="2233805"/>
                              <a:pt x="0" y="2035453"/>
                            </a:cubicBezTo>
                            <a:cubicBezTo>
                              <a:pt x="-4298" y="1884404"/>
                              <a:pt x="6137" y="1759398"/>
                              <a:pt x="0" y="1660932"/>
                            </a:cubicBezTo>
                            <a:cubicBezTo>
                              <a:pt x="-4455" y="1513296"/>
                              <a:pt x="9908" y="1414002"/>
                              <a:pt x="0" y="1253844"/>
                            </a:cubicBezTo>
                            <a:cubicBezTo>
                              <a:pt x="5063" y="1084305"/>
                              <a:pt x="-32694" y="1030943"/>
                              <a:pt x="0" y="814188"/>
                            </a:cubicBezTo>
                            <a:cubicBezTo>
                              <a:pt x="11507" y="614214"/>
                              <a:pt x="1923" y="515458"/>
                              <a:pt x="0" y="407100"/>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15000"/>
                  </a:lnSpc>
                  <a:spcBef>
                    <a:spcPts val="0"/>
                  </a:spcBef>
                  <a:spcAft>
                    <a:spcPts val="1000"/>
                  </a:spcAft>
                  <a:buClrTx/>
                  <a:buSzTx/>
                  <a:buFontTx/>
                  <a:buNone/>
                  <a:tabLst/>
                  <a:defRPr/>
                </a:pPr>
                <a:endParaRPr kumimoji="0" lang="en-US" sz="3500" b="0" i="0" u="none" strike="noStrike" kern="1200" cap="none" spc="0" normalizeH="0" baseline="0" noProof="0" dirty="0">
                  <a:ln>
                    <a:noFill/>
                  </a:ln>
                  <a:solidFill>
                    <a:srgbClr val="70AD47">
                      <a:lumMod val="75000"/>
                    </a:srgbClr>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2" name="TextBox 12">
                <a:extLst>
                  <a:ext uri="{FF2B5EF4-FFF2-40B4-BE49-F238E27FC236}">
                    <a16:creationId xmlns:a16="http://schemas.microsoft.com/office/drawing/2014/main" id="{0D3A5334-CF14-58D2-34A3-6AEFBFA3B948}"/>
                  </a:ext>
                </a:extLst>
              </p:cNvPr>
              <p:cNvSpPr txBox="1"/>
              <p:nvPr/>
            </p:nvSpPr>
            <p:spPr>
              <a:xfrm>
                <a:off x="1644325" y="-500726"/>
                <a:ext cx="10086975" cy="15374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500" b="1" i="0" u="none" strike="noStrike" kern="1200" cap="none" spc="0" normalizeH="0" baseline="0" noProof="0" dirty="0">
                    <a:ln w="0"/>
                    <a:solidFill>
                      <a:srgbClr val="002060"/>
                    </a:solidFill>
                    <a:effectLst/>
                    <a:uLnTx/>
                    <a:uFillTx/>
                    <a:latin typeface="Calibri" panose="020F0502020204030204"/>
                    <a:ea typeface="LNTH-LuoLuoNotangYuanTi 1" pitchFamily="2" charset="-128"/>
                    <a:cs typeface="LNTH-LuoLuoNotangYuanTi 1" pitchFamily="2" charset="-128"/>
                  </a:rPr>
                  <a:t>Khi được bố mẹ cho tiền mua đồ dùng, còn thừa tiền bạn sẽ làm gì? Vì sao ? </a:t>
                </a:r>
              </a:p>
            </p:txBody>
          </p:sp>
        </p:grpSp>
        <p:pic>
          <p:nvPicPr>
            <p:cNvPr id="13" name="Hình ảnh 12" descr="Ảnh có chứa văn bản, đồ họa véc-tơ&#10;&#10;Mô tả được tạo tự động">
              <a:extLst>
                <a:ext uri="{FF2B5EF4-FFF2-40B4-BE49-F238E27FC236}">
                  <a16:creationId xmlns:a16="http://schemas.microsoft.com/office/drawing/2014/main" id="{14A993BD-79CC-0644-2F00-FB8EC824B128}"/>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8241" b="90000" l="3646" r="32917">
                          <a14:foregroundMark x1="11771" y1="9722" x2="11198" y2="9352"/>
                          <a14:foregroundMark x1="28229" y1="10370" x2="27865" y2="9167"/>
                          <a14:foregroundMark x1="11094" y1="8981" x2="10729" y2="8333"/>
                          <a14:foregroundMark x1="32917" y1="63056" x2="31927" y2="61481"/>
                          <a14:foregroundMark x1="20052" y1="50741" x2="20833" y2="55926"/>
                          <a14:foregroundMark x1="15313" y1="31667" x2="14427" y2="32037"/>
                          <a14:foregroundMark x1="25417" y1="32870" x2="24427" y2="32407"/>
                        </a14:backgroundRemoval>
                      </a14:imgEffect>
                    </a14:imgLayer>
                  </a14:imgProps>
                </a:ext>
                <a:ext uri="{28A0092B-C50C-407E-A947-70E740481C1C}">
                  <a14:useLocalDpi xmlns:a14="http://schemas.microsoft.com/office/drawing/2010/main" val="0"/>
                </a:ext>
              </a:extLst>
            </a:blip>
            <a:srcRect r="63507"/>
            <a:stretch/>
          </p:blipFill>
          <p:spPr>
            <a:xfrm>
              <a:off x="-462988" y="2365319"/>
              <a:ext cx="2661314" cy="4102179"/>
            </a:xfrm>
            <a:prstGeom prst="rect">
              <a:avLst/>
            </a:prstGeom>
          </p:spPr>
        </p:pic>
      </p:grpSp>
    </p:spTree>
    <p:extLst>
      <p:ext uri="{BB962C8B-B14F-4D97-AF65-F5344CB8AC3E}">
        <p14:creationId xmlns:p14="http://schemas.microsoft.com/office/powerpoint/2010/main" val="2786485216"/>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500"/>
                                  </p:stCondLst>
                                  <p:childTnLst>
                                    <p:set>
                                      <p:cBhvr>
                                        <p:cTn id="6" dur="1" fill="hold">
                                          <p:stCondLst>
                                            <p:cond delay="0"/>
                                          </p:stCondLst>
                                        </p:cTn>
                                        <p:tgtEl>
                                          <p:spTgt spid="25"/>
                                        </p:tgtEl>
                                        <p:attrNameLst>
                                          <p:attrName>style.visibility</p:attrName>
                                        </p:attrNameLst>
                                      </p:cBhvr>
                                      <p:to>
                                        <p:strVal val="visible"/>
                                      </p:to>
                                    </p:set>
                                    <p:anim calcmode="lin" valueType="num">
                                      <p:cBhvr>
                                        <p:cTn id="7" dur="750" fill="hold"/>
                                        <p:tgtEl>
                                          <p:spTgt spid="25"/>
                                        </p:tgtEl>
                                        <p:attrNameLst>
                                          <p:attrName>ppt_w</p:attrName>
                                        </p:attrNameLst>
                                      </p:cBhvr>
                                      <p:tavLst>
                                        <p:tav tm="0">
                                          <p:val>
                                            <p:fltVal val="0"/>
                                          </p:val>
                                        </p:tav>
                                        <p:tav tm="100000">
                                          <p:val>
                                            <p:strVal val="#ppt_w"/>
                                          </p:val>
                                        </p:tav>
                                      </p:tavLst>
                                    </p:anim>
                                    <p:anim calcmode="lin" valueType="num">
                                      <p:cBhvr>
                                        <p:cTn id="8" dur="750" fill="hold"/>
                                        <p:tgtEl>
                                          <p:spTgt spid="25"/>
                                        </p:tgtEl>
                                        <p:attrNameLst>
                                          <p:attrName>ppt_h</p:attrName>
                                        </p:attrNameLst>
                                      </p:cBhvr>
                                      <p:tavLst>
                                        <p:tav tm="0">
                                          <p:val>
                                            <p:fltVal val="0"/>
                                          </p:val>
                                        </p:tav>
                                        <p:tav tm="100000">
                                          <p:val>
                                            <p:strVal val="#ppt_h"/>
                                          </p:val>
                                        </p:tav>
                                      </p:tavLst>
                                    </p:anim>
                                    <p:animEffect transition="in" filter="fade">
                                      <p:cBhvr>
                                        <p:cTn id="9" dur="75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2"/>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81"/>
        <p:cNvGrpSpPr/>
        <p:nvPr/>
      </p:nvGrpSpPr>
      <p:grpSpPr>
        <a:xfrm>
          <a:off x="0" y="0"/>
          <a:ext cx="0" cy="0"/>
          <a:chOff x="0" y="0"/>
          <a:chExt cx="0" cy="0"/>
        </a:xfrm>
      </p:grpSpPr>
      <p:pic>
        <p:nvPicPr>
          <p:cNvPr id="2" name="Hình ảnh 1">
            <a:extLst>
              <a:ext uri="{FF2B5EF4-FFF2-40B4-BE49-F238E27FC236}">
                <a16:creationId xmlns:a16="http://schemas.microsoft.com/office/drawing/2014/main" id="{64506A87-3340-105E-E612-CF58EE4DCC63}"/>
              </a:ext>
            </a:extLst>
          </p:cNvPr>
          <p:cNvPicPr>
            <a:picLocks noChangeAspect="1"/>
          </p:cNvPicPr>
          <p:nvPr/>
        </p:nvPicPr>
        <p:blipFill rotWithShape="1">
          <a:blip r:embed="rId3">
            <a:extLst>
              <a:ext uri="{28A0092B-C50C-407E-A947-70E740481C1C}">
                <a14:useLocalDpi xmlns:a14="http://schemas.microsoft.com/office/drawing/2010/main" val="0"/>
              </a:ext>
            </a:extLst>
          </a:blip>
          <a:srcRect t="19"/>
          <a:stretch/>
        </p:blipFill>
        <p:spPr>
          <a:xfrm>
            <a:off x="0" y="0"/>
            <a:ext cx="12192000" cy="6858000"/>
          </a:xfrm>
          <a:prstGeom prst="rect">
            <a:avLst/>
          </a:prstGeom>
        </p:spPr>
      </p:pic>
      <p:sp>
        <p:nvSpPr>
          <p:cNvPr id="383" name="Google Shape;383;p19"/>
          <p:cNvSpPr/>
          <p:nvPr/>
        </p:nvSpPr>
        <p:spPr>
          <a:xfrm>
            <a:off x="422564" y="281362"/>
            <a:ext cx="11346872" cy="6224155"/>
          </a:xfrm>
          <a:prstGeom prst="roundRect">
            <a:avLst>
              <a:gd name="adj" fmla="val 7819"/>
            </a:avLst>
          </a:prstGeom>
          <a:solidFill>
            <a:schemeClr val="lt1">
              <a:alpha val="88627"/>
            </a:scheme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a:ea typeface="Calibri"/>
              <a:cs typeface="Calibri"/>
              <a:sym typeface="Calibri"/>
            </a:endParaRPr>
          </a:p>
        </p:txBody>
      </p:sp>
      <p:sp>
        <p:nvSpPr>
          <p:cNvPr id="385" name="Google Shape;385;p19"/>
          <p:cNvSpPr txBox="1"/>
          <p:nvPr/>
        </p:nvSpPr>
        <p:spPr>
          <a:xfrm>
            <a:off x="3563433" y="400756"/>
            <a:ext cx="4974772" cy="1107996"/>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a:ln>
                  <a:noFill/>
                </a:ln>
                <a:solidFill>
                  <a:prstClr val="black"/>
                </a:solidFill>
                <a:effectLst/>
                <a:uLnTx/>
                <a:uFillTx/>
                <a:latin typeface="Arial"/>
                <a:ea typeface="Arial"/>
                <a:cs typeface="Arial"/>
                <a:sym typeface="Arial"/>
              </a:rPr>
              <a:t>DẶN DÒ</a:t>
            </a: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7" name="Google Shape;387;p19"/>
          <p:cNvSpPr txBox="1"/>
          <p:nvPr/>
        </p:nvSpPr>
        <p:spPr>
          <a:xfrm>
            <a:off x="1819686" y="1800716"/>
            <a:ext cx="9350029" cy="754694"/>
          </a:xfrm>
          <a:prstGeom prst="rect">
            <a:avLst/>
          </a:prstGeom>
          <a:noFill/>
          <a:ln>
            <a:noFill/>
          </a:ln>
        </p:spPr>
        <p:txBody>
          <a:bodyPr spcFirstLastPara="1" wrap="square" lIns="91425" tIns="45700" rIns="91425" bIns="45700" anchor="t" anchorCtr="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Calibri"/>
                <a:ea typeface="Calibri"/>
                <a:cs typeface="Calibri"/>
                <a:sym typeface="Calibri"/>
              </a:rPr>
              <a:t>GV ĐIỀN VÀO ĐÂY</a:t>
            </a: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88" name="Google Shape;388;p19"/>
          <p:cNvPicPr preferRelativeResize="0"/>
          <p:nvPr/>
        </p:nvPicPr>
        <p:blipFill rotWithShape="1">
          <a:blip r:embed="rId4">
            <a:alphaModFix/>
          </a:blip>
          <a:srcRect/>
          <a:stretch/>
        </p:blipFill>
        <p:spPr>
          <a:xfrm rot="737208" flipH="1">
            <a:off x="627572" y="1718065"/>
            <a:ext cx="919996" cy="919996"/>
          </a:xfrm>
          <a:prstGeom prst="rect">
            <a:avLst/>
          </a:prstGeom>
          <a:noFill/>
          <a:ln>
            <a:noFill/>
          </a:ln>
        </p:spPr>
      </p:pic>
      <p:sp>
        <p:nvSpPr>
          <p:cNvPr id="389" name="Google Shape;389;p19"/>
          <p:cNvSpPr txBox="1"/>
          <p:nvPr/>
        </p:nvSpPr>
        <p:spPr>
          <a:xfrm>
            <a:off x="1819686" y="2781728"/>
            <a:ext cx="9350029" cy="754694"/>
          </a:xfrm>
          <a:prstGeom prst="rect">
            <a:avLst/>
          </a:prstGeom>
          <a:noFill/>
          <a:ln>
            <a:noFill/>
          </a:ln>
        </p:spPr>
        <p:txBody>
          <a:bodyPr spcFirstLastPara="1" wrap="square" lIns="91425" tIns="45700" rIns="91425" bIns="45700" anchor="t" anchorCtr="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Calibri"/>
                <a:ea typeface="Calibri"/>
                <a:cs typeface="Calibri"/>
                <a:sym typeface="Calibri"/>
              </a:rPr>
              <a:t>GV ĐIỀN VÀO ĐÂY</a:t>
            </a: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90" name="Google Shape;390;p19"/>
          <p:cNvPicPr preferRelativeResize="0"/>
          <p:nvPr/>
        </p:nvPicPr>
        <p:blipFill rotWithShape="1">
          <a:blip r:embed="rId4">
            <a:alphaModFix/>
          </a:blip>
          <a:srcRect/>
          <a:stretch/>
        </p:blipFill>
        <p:spPr>
          <a:xfrm rot="737208" flipH="1">
            <a:off x="627572" y="2699077"/>
            <a:ext cx="919996" cy="919996"/>
          </a:xfrm>
          <a:prstGeom prst="rect">
            <a:avLst/>
          </a:prstGeom>
          <a:noFill/>
          <a:ln>
            <a:noFill/>
          </a:ln>
        </p:spPr>
      </p:pic>
      <p:sp>
        <p:nvSpPr>
          <p:cNvPr id="391" name="Google Shape;391;p19"/>
          <p:cNvSpPr txBox="1"/>
          <p:nvPr/>
        </p:nvSpPr>
        <p:spPr>
          <a:xfrm>
            <a:off x="1819686" y="3762740"/>
            <a:ext cx="9350029" cy="754694"/>
          </a:xfrm>
          <a:prstGeom prst="rect">
            <a:avLst/>
          </a:prstGeom>
          <a:noFill/>
          <a:ln>
            <a:noFill/>
          </a:ln>
        </p:spPr>
        <p:txBody>
          <a:bodyPr spcFirstLastPara="1" wrap="square" lIns="91425" tIns="45700" rIns="91425" bIns="45700" anchor="t" anchorCtr="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Calibri"/>
                <a:ea typeface="Calibri"/>
                <a:cs typeface="Calibri"/>
                <a:sym typeface="Calibri"/>
              </a:rPr>
              <a:t>GV ĐIỀN VÀO ĐÂY</a:t>
            </a: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92" name="Google Shape;392;p19"/>
          <p:cNvPicPr preferRelativeResize="0"/>
          <p:nvPr/>
        </p:nvPicPr>
        <p:blipFill rotWithShape="1">
          <a:blip r:embed="rId4">
            <a:alphaModFix/>
          </a:blip>
          <a:srcRect/>
          <a:stretch/>
        </p:blipFill>
        <p:spPr>
          <a:xfrm rot="737208" flipH="1">
            <a:off x="627572" y="3680089"/>
            <a:ext cx="919996" cy="919996"/>
          </a:xfrm>
          <a:prstGeom prst="rect">
            <a:avLst/>
          </a:prstGeom>
          <a:noFill/>
          <a:ln>
            <a:noFill/>
          </a:ln>
        </p:spPr>
      </p:pic>
      <p:sp>
        <p:nvSpPr>
          <p:cNvPr id="393" name="Google Shape;393;p19"/>
          <p:cNvSpPr txBox="1"/>
          <p:nvPr/>
        </p:nvSpPr>
        <p:spPr>
          <a:xfrm>
            <a:off x="1819686" y="4743752"/>
            <a:ext cx="9350029" cy="754694"/>
          </a:xfrm>
          <a:prstGeom prst="rect">
            <a:avLst/>
          </a:prstGeom>
          <a:noFill/>
          <a:ln>
            <a:noFill/>
          </a:ln>
        </p:spPr>
        <p:txBody>
          <a:bodyPr spcFirstLastPara="1" wrap="square" lIns="91425" tIns="45700" rIns="91425" bIns="45700" anchor="t" anchorCtr="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Calibri"/>
                <a:ea typeface="Calibri"/>
                <a:cs typeface="Calibri"/>
                <a:sym typeface="Calibri"/>
              </a:rPr>
              <a:t>GV ĐIỀN VÀO ĐÂY</a:t>
            </a: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94" name="Google Shape;394;p19"/>
          <p:cNvPicPr preferRelativeResize="0"/>
          <p:nvPr/>
        </p:nvPicPr>
        <p:blipFill rotWithShape="1">
          <a:blip r:embed="rId4">
            <a:alphaModFix/>
          </a:blip>
          <a:srcRect/>
          <a:stretch/>
        </p:blipFill>
        <p:spPr>
          <a:xfrm rot="737208" flipH="1">
            <a:off x="627572" y="4661101"/>
            <a:ext cx="919996" cy="919996"/>
          </a:xfrm>
          <a:prstGeom prst="rect">
            <a:avLst/>
          </a:prstGeom>
          <a:noFill/>
          <a:ln>
            <a:noFill/>
          </a:ln>
        </p:spPr>
      </p:pic>
      <p:pic>
        <p:nvPicPr>
          <p:cNvPr id="395" name="Google Shape;395;p19"/>
          <p:cNvPicPr preferRelativeResize="0"/>
          <p:nvPr/>
        </p:nvPicPr>
        <p:blipFill rotWithShape="1">
          <a:blip r:embed="rId5">
            <a:alphaModFix/>
          </a:blip>
          <a:srcRect/>
          <a:stretch/>
        </p:blipFill>
        <p:spPr>
          <a:xfrm flipH="1">
            <a:off x="6826798" y="1394063"/>
            <a:ext cx="4737630" cy="5063181"/>
          </a:xfrm>
          <a:prstGeom prst="rect">
            <a:avLst/>
          </a:prstGeom>
          <a:noFill/>
          <a:ln>
            <a:noFill/>
          </a:ln>
        </p:spPr>
      </p:pic>
    </p:spTree>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calendar&#10;&#10;Description automatically generated">
            <a:extLst>
              <a:ext uri="{FF2B5EF4-FFF2-40B4-BE49-F238E27FC236}">
                <a16:creationId xmlns:a16="http://schemas.microsoft.com/office/drawing/2014/main" id="{0DA8AE67-7CBE-A22D-948C-5F7E86B31121}"/>
              </a:ext>
            </a:extLst>
          </p:cNvPr>
          <p:cNvPicPr>
            <a:picLocks noChangeAspect="1"/>
          </p:cNvPicPr>
          <p:nvPr/>
        </p:nvPicPr>
        <p:blipFill rotWithShape="1">
          <a:blip r:embed="rId2">
            <a:extLst>
              <a:ext uri="{28A0092B-C50C-407E-A947-70E740481C1C}">
                <a14:useLocalDpi xmlns:a14="http://schemas.microsoft.com/office/drawing/2010/main" val="0"/>
              </a:ext>
            </a:extLst>
          </a:blip>
          <a:srcRect b="10967"/>
          <a:stretch/>
        </p:blipFill>
        <p:spPr>
          <a:xfrm>
            <a:off x="0" y="0"/>
            <a:ext cx="12192000" cy="6858000"/>
          </a:xfrm>
          <a:prstGeom prst="rect">
            <a:avLst/>
          </a:prstGeom>
        </p:spPr>
      </p:pic>
      <p:pic>
        <p:nvPicPr>
          <p:cNvPr id="9" name="Picture 9">
            <a:extLst>
              <a:ext uri="{FF2B5EF4-FFF2-40B4-BE49-F238E27FC236}">
                <a16:creationId xmlns:a16="http://schemas.microsoft.com/office/drawing/2014/main" id="{499E7CB0-2D8B-44E5-E3E1-50CDF6660015}"/>
              </a:ext>
            </a:extLst>
          </p:cNvPr>
          <p:cNvPicPr>
            <a:picLocks noChangeAspect="1"/>
          </p:cNvPicPr>
          <p:nvPr/>
        </p:nvPicPr>
        <p:blipFill>
          <a:blip r:embed="rId3"/>
          <a:srcRect/>
          <a:stretch>
            <a:fillRect/>
          </a:stretch>
        </p:blipFill>
        <p:spPr>
          <a:xfrm flipH="1">
            <a:off x="128720" y="1713754"/>
            <a:ext cx="4478009" cy="3240959"/>
          </a:xfrm>
          <a:prstGeom prst="rect">
            <a:avLst/>
          </a:prstGeom>
        </p:spPr>
      </p:pic>
      <p:sp>
        <p:nvSpPr>
          <p:cNvPr id="10" name="Rectangle: Single Corner Rounded 9">
            <a:extLst>
              <a:ext uri="{FF2B5EF4-FFF2-40B4-BE49-F238E27FC236}">
                <a16:creationId xmlns:a16="http://schemas.microsoft.com/office/drawing/2014/main" id="{AB965F98-2369-0310-D9AF-1F4ED076DDAA}"/>
              </a:ext>
            </a:extLst>
          </p:cNvPr>
          <p:cNvSpPr/>
          <p:nvPr/>
        </p:nvSpPr>
        <p:spPr>
          <a:xfrm>
            <a:off x="4606729" y="3517744"/>
            <a:ext cx="7327832" cy="2959100"/>
          </a:xfrm>
          <a:custGeom>
            <a:avLst/>
            <a:gdLst>
              <a:gd name="connsiteX0" fmla="*/ 0 w 7327832"/>
              <a:gd name="connsiteY0" fmla="*/ 0 h 2959100"/>
              <a:gd name="connsiteX1" fmla="*/ 615118 w 7327832"/>
              <a:gd name="connsiteY1" fmla="*/ 0 h 2959100"/>
              <a:gd name="connsiteX2" fmla="*/ 1298581 w 7327832"/>
              <a:gd name="connsiteY2" fmla="*/ 0 h 2959100"/>
              <a:gd name="connsiteX3" fmla="*/ 1777006 w 7327832"/>
              <a:gd name="connsiteY3" fmla="*/ 0 h 2959100"/>
              <a:gd name="connsiteX4" fmla="*/ 2323777 w 7327832"/>
              <a:gd name="connsiteY4" fmla="*/ 0 h 2959100"/>
              <a:gd name="connsiteX5" fmla="*/ 2802202 w 7327832"/>
              <a:gd name="connsiteY5" fmla="*/ 0 h 2959100"/>
              <a:gd name="connsiteX6" fmla="*/ 3485666 w 7327832"/>
              <a:gd name="connsiteY6" fmla="*/ 0 h 2959100"/>
              <a:gd name="connsiteX7" fmla="*/ 4032437 w 7327832"/>
              <a:gd name="connsiteY7" fmla="*/ 0 h 2959100"/>
              <a:gd name="connsiteX8" fmla="*/ 4784247 w 7327832"/>
              <a:gd name="connsiteY8" fmla="*/ 0 h 2959100"/>
              <a:gd name="connsiteX9" fmla="*/ 5536058 w 7327832"/>
              <a:gd name="connsiteY9" fmla="*/ 0 h 2959100"/>
              <a:gd name="connsiteX10" fmla="*/ 6219521 w 7327832"/>
              <a:gd name="connsiteY10" fmla="*/ 0 h 2959100"/>
              <a:gd name="connsiteX11" fmla="*/ 6834639 w 7327832"/>
              <a:gd name="connsiteY11" fmla="*/ 0 h 2959100"/>
              <a:gd name="connsiteX12" fmla="*/ 7327832 w 7327832"/>
              <a:gd name="connsiteY12" fmla="*/ 493193 h 2959100"/>
              <a:gd name="connsiteX13" fmla="*/ 7327832 w 7327832"/>
              <a:gd name="connsiteY13" fmla="*/ 1035693 h 2959100"/>
              <a:gd name="connsiteX14" fmla="*/ 7327832 w 7327832"/>
              <a:gd name="connsiteY14" fmla="*/ 1701487 h 2959100"/>
              <a:gd name="connsiteX15" fmla="*/ 7327832 w 7327832"/>
              <a:gd name="connsiteY15" fmla="*/ 2268646 h 2959100"/>
              <a:gd name="connsiteX16" fmla="*/ 7327832 w 7327832"/>
              <a:gd name="connsiteY16" fmla="*/ 2959100 h 2959100"/>
              <a:gd name="connsiteX17" fmla="*/ 6661665 w 7327832"/>
              <a:gd name="connsiteY17" fmla="*/ 2959100 h 2959100"/>
              <a:gd name="connsiteX18" fmla="*/ 5995499 w 7327832"/>
              <a:gd name="connsiteY18" fmla="*/ 2959100 h 2959100"/>
              <a:gd name="connsiteX19" fmla="*/ 5256054 w 7327832"/>
              <a:gd name="connsiteY19" fmla="*/ 2959100 h 2959100"/>
              <a:gd name="connsiteX20" fmla="*/ 4443331 w 7327832"/>
              <a:gd name="connsiteY20" fmla="*/ 2959100 h 2959100"/>
              <a:gd name="connsiteX21" fmla="*/ 3703886 w 7327832"/>
              <a:gd name="connsiteY21" fmla="*/ 2959100 h 2959100"/>
              <a:gd name="connsiteX22" fmla="*/ 3037719 w 7327832"/>
              <a:gd name="connsiteY22" fmla="*/ 2959100 h 2959100"/>
              <a:gd name="connsiteX23" fmla="*/ 2444831 w 7327832"/>
              <a:gd name="connsiteY23" fmla="*/ 2959100 h 2959100"/>
              <a:gd name="connsiteX24" fmla="*/ 1705386 w 7327832"/>
              <a:gd name="connsiteY24" fmla="*/ 2959100 h 2959100"/>
              <a:gd name="connsiteX25" fmla="*/ 1039220 w 7327832"/>
              <a:gd name="connsiteY25" fmla="*/ 2959100 h 2959100"/>
              <a:gd name="connsiteX26" fmla="*/ 592888 w 7327832"/>
              <a:gd name="connsiteY26" fmla="*/ 2959100 h 2959100"/>
              <a:gd name="connsiteX27" fmla="*/ 0 w 7327832"/>
              <a:gd name="connsiteY27" fmla="*/ 2959100 h 2959100"/>
              <a:gd name="connsiteX28" fmla="*/ 0 w 7327832"/>
              <a:gd name="connsiteY28" fmla="*/ 2337689 h 2959100"/>
              <a:gd name="connsiteX29" fmla="*/ 0 w 7327832"/>
              <a:gd name="connsiteY29" fmla="*/ 1716278 h 2959100"/>
              <a:gd name="connsiteX30" fmla="*/ 0 w 7327832"/>
              <a:gd name="connsiteY30" fmla="*/ 1154049 h 2959100"/>
              <a:gd name="connsiteX31" fmla="*/ 0 w 7327832"/>
              <a:gd name="connsiteY31" fmla="*/ 0 h 2959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327832" h="2959100" fill="none" extrusionOk="0">
                <a:moveTo>
                  <a:pt x="0" y="0"/>
                </a:moveTo>
                <a:cubicBezTo>
                  <a:pt x="164405" y="7567"/>
                  <a:pt x="461155" y="-13397"/>
                  <a:pt x="615118" y="0"/>
                </a:cubicBezTo>
                <a:cubicBezTo>
                  <a:pt x="769081" y="13397"/>
                  <a:pt x="1073818" y="27436"/>
                  <a:pt x="1298581" y="0"/>
                </a:cubicBezTo>
                <a:cubicBezTo>
                  <a:pt x="1523344" y="-27436"/>
                  <a:pt x="1659976" y="-11842"/>
                  <a:pt x="1777006" y="0"/>
                </a:cubicBezTo>
                <a:cubicBezTo>
                  <a:pt x="1894037" y="11842"/>
                  <a:pt x="2115899" y="11774"/>
                  <a:pt x="2323777" y="0"/>
                </a:cubicBezTo>
                <a:cubicBezTo>
                  <a:pt x="2531655" y="-11774"/>
                  <a:pt x="2694565" y="-3640"/>
                  <a:pt x="2802202" y="0"/>
                </a:cubicBezTo>
                <a:cubicBezTo>
                  <a:pt x="2909839" y="3640"/>
                  <a:pt x="3205002" y="29681"/>
                  <a:pt x="3485666" y="0"/>
                </a:cubicBezTo>
                <a:cubicBezTo>
                  <a:pt x="3766330" y="-29681"/>
                  <a:pt x="3886120" y="6600"/>
                  <a:pt x="4032437" y="0"/>
                </a:cubicBezTo>
                <a:cubicBezTo>
                  <a:pt x="4178754" y="-6600"/>
                  <a:pt x="4578356" y="-24523"/>
                  <a:pt x="4784247" y="0"/>
                </a:cubicBezTo>
                <a:cubicBezTo>
                  <a:pt x="4990138" y="24523"/>
                  <a:pt x="5254169" y="32332"/>
                  <a:pt x="5536058" y="0"/>
                </a:cubicBezTo>
                <a:cubicBezTo>
                  <a:pt x="5817947" y="-32332"/>
                  <a:pt x="5983965" y="-33884"/>
                  <a:pt x="6219521" y="0"/>
                </a:cubicBezTo>
                <a:cubicBezTo>
                  <a:pt x="6455077" y="33884"/>
                  <a:pt x="6680046" y="-10237"/>
                  <a:pt x="6834639" y="0"/>
                </a:cubicBezTo>
                <a:cubicBezTo>
                  <a:pt x="7113927" y="-6057"/>
                  <a:pt x="7309690" y="231205"/>
                  <a:pt x="7327832" y="493193"/>
                </a:cubicBezTo>
                <a:cubicBezTo>
                  <a:pt x="7300917" y="683794"/>
                  <a:pt x="7317416" y="851590"/>
                  <a:pt x="7327832" y="1035693"/>
                </a:cubicBezTo>
                <a:cubicBezTo>
                  <a:pt x="7338248" y="1219796"/>
                  <a:pt x="7354328" y="1374611"/>
                  <a:pt x="7327832" y="1701487"/>
                </a:cubicBezTo>
                <a:cubicBezTo>
                  <a:pt x="7301336" y="2028363"/>
                  <a:pt x="7314975" y="2041337"/>
                  <a:pt x="7327832" y="2268646"/>
                </a:cubicBezTo>
                <a:cubicBezTo>
                  <a:pt x="7340689" y="2495955"/>
                  <a:pt x="7327917" y="2788787"/>
                  <a:pt x="7327832" y="2959100"/>
                </a:cubicBezTo>
                <a:cubicBezTo>
                  <a:pt x="7088185" y="2958327"/>
                  <a:pt x="6936977" y="2967762"/>
                  <a:pt x="6661665" y="2959100"/>
                </a:cubicBezTo>
                <a:cubicBezTo>
                  <a:pt x="6386353" y="2950438"/>
                  <a:pt x="6203112" y="2948368"/>
                  <a:pt x="5995499" y="2959100"/>
                </a:cubicBezTo>
                <a:cubicBezTo>
                  <a:pt x="5787886" y="2969832"/>
                  <a:pt x="5495503" y="2967639"/>
                  <a:pt x="5256054" y="2959100"/>
                </a:cubicBezTo>
                <a:cubicBezTo>
                  <a:pt x="5016606" y="2950561"/>
                  <a:pt x="4726916" y="2946317"/>
                  <a:pt x="4443331" y="2959100"/>
                </a:cubicBezTo>
                <a:cubicBezTo>
                  <a:pt x="4159746" y="2971883"/>
                  <a:pt x="4041445" y="2946284"/>
                  <a:pt x="3703886" y="2959100"/>
                </a:cubicBezTo>
                <a:cubicBezTo>
                  <a:pt x="3366328" y="2971916"/>
                  <a:pt x="3170962" y="2935439"/>
                  <a:pt x="3037719" y="2959100"/>
                </a:cubicBezTo>
                <a:cubicBezTo>
                  <a:pt x="2904476" y="2982761"/>
                  <a:pt x="2740394" y="2958506"/>
                  <a:pt x="2444831" y="2959100"/>
                </a:cubicBezTo>
                <a:cubicBezTo>
                  <a:pt x="2149268" y="2959694"/>
                  <a:pt x="2063168" y="2977066"/>
                  <a:pt x="1705386" y="2959100"/>
                </a:cubicBezTo>
                <a:cubicBezTo>
                  <a:pt x="1347604" y="2941134"/>
                  <a:pt x="1309138" y="2978197"/>
                  <a:pt x="1039220" y="2959100"/>
                </a:cubicBezTo>
                <a:cubicBezTo>
                  <a:pt x="769302" y="2940003"/>
                  <a:pt x="762985" y="2973761"/>
                  <a:pt x="592888" y="2959100"/>
                </a:cubicBezTo>
                <a:cubicBezTo>
                  <a:pt x="422791" y="2944439"/>
                  <a:pt x="181696" y="2979395"/>
                  <a:pt x="0" y="2959100"/>
                </a:cubicBezTo>
                <a:cubicBezTo>
                  <a:pt x="10625" y="2691907"/>
                  <a:pt x="-6793" y="2593071"/>
                  <a:pt x="0" y="2337689"/>
                </a:cubicBezTo>
                <a:cubicBezTo>
                  <a:pt x="6793" y="2082307"/>
                  <a:pt x="29732" y="2002025"/>
                  <a:pt x="0" y="1716278"/>
                </a:cubicBezTo>
                <a:cubicBezTo>
                  <a:pt x="-29732" y="1430531"/>
                  <a:pt x="19476" y="1314777"/>
                  <a:pt x="0" y="1154049"/>
                </a:cubicBezTo>
                <a:cubicBezTo>
                  <a:pt x="-19476" y="993321"/>
                  <a:pt x="-24732" y="255663"/>
                  <a:pt x="0" y="0"/>
                </a:cubicBezTo>
                <a:close/>
              </a:path>
              <a:path w="7327832" h="2959100" stroke="0" extrusionOk="0">
                <a:moveTo>
                  <a:pt x="0" y="0"/>
                </a:moveTo>
                <a:cubicBezTo>
                  <a:pt x="235167" y="18674"/>
                  <a:pt x="563674" y="22008"/>
                  <a:pt x="751810" y="0"/>
                </a:cubicBezTo>
                <a:cubicBezTo>
                  <a:pt x="939946" y="-22008"/>
                  <a:pt x="1256686" y="2297"/>
                  <a:pt x="1503621" y="0"/>
                </a:cubicBezTo>
                <a:cubicBezTo>
                  <a:pt x="1750556" y="-2297"/>
                  <a:pt x="1791975" y="-7288"/>
                  <a:pt x="1982045" y="0"/>
                </a:cubicBezTo>
                <a:cubicBezTo>
                  <a:pt x="2172115" y="7288"/>
                  <a:pt x="2601143" y="35476"/>
                  <a:pt x="2802202" y="0"/>
                </a:cubicBezTo>
                <a:cubicBezTo>
                  <a:pt x="3003261" y="-35476"/>
                  <a:pt x="3164537" y="9164"/>
                  <a:pt x="3348973" y="0"/>
                </a:cubicBezTo>
                <a:cubicBezTo>
                  <a:pt x="3533409" y="-9164"/>
                  <a:pt x="3601816" y="1472"/>
                  <a:pt x="3827398" y="0"/>
                </a:cubicBezTo>
                <a:cubicBezTo>
                  <a:pt x="4052981" y="-1472"/>
                  <a:pt x="4083410" y="8037"/>
                  <a:pt x="4305823" y="0"/>
                </a:cubicBezTo>
                <a:cubicBezTo>
                  <a:pt x="4528237" y="-8037"/>
                  <a:pt x="4624903" y="19353"/>
                  <a:pt x="4920940" y="0"/>
                </a:cubicBezTo>
                <a:cubicBezTo>
                  <a:pt x="5216977" y="-19353"/>
                  <a:pt x="5345134" y="-22287"/>
                  <a:pt x="5604404" y="0"/>
                </a:cubicBezTo>
                <a:cubicBezTo>
                  <a:pt x="5863674" y="22287"/>
                  <a:pt x="6341042" y="29771"/>
                  <a:pt x="6834639" y="0"/>
                </a:cubicBezTo>
                <a:cubicBezTo>
                  <a:pt x="7064334" y="39834"/>
                  <a:pt x="7304094" y="257749"/>
                  <a:pt x="7327832" y="493193"/>
                </a:cubicBezTo>
                <a:cubicBezTo>
                  <a:pt x="7339063" y="672670"/>
                  <a:pt x="7325603" y="823921"/>
                  <a:pt x="7327832" y="1109670"/>
                </a:cubicBezTo>
                <a:cubicBezTo>
                  <a:pt x="7330061" y="1395419"/>
                  <a:pt x="7300552" y="1433784"/>
                  <a:pt x="7327832" y="1701487"/>
                </a:cubicBezTo>
                <a:cubicBezTo>
                  <a:pt x="7355112" y="1969190"/>
                  <a:pt x="7324853" y="2100121"/>
                  <a:pt x="7327832" y="2317964"/>
                </a:cubicBezTo>
                <a:cubicBezTo>
                  <a:pt x="7330811" y="2535807"/>
                  <a:pt x="7305225" y="2697796"/>
                  <a:pt x="7327832" y="2959100"/>
                </a:cubicBezTo>
                <a:cubicBezTo>
                  <a:pt x="7115660" y="2942308"/>
                  <a:pt x="7025943" y="2938620"/>
                  <a:pt x="6881500" y="2959100"/>
                </a:cubicBezTo>
                <a:cubicBezTo>
                  <a:pt x="6737057" y="2979580"/>
                  <a:pt x="6410759" y="2990621"/>
                  <a:pt x="6215334" y="2959100"/>
                </a:cubicBezTo>
                <a:cubicBezTo>
                  <a:pt x="6019909" y="2927579"/>
                  <a:pt x="5671381" y="2980028"/>
                  <a:pt x="5402611" y="2959100"/>
                </a:cubicBezTo>
                <a:cubicBezTo>
                  <a:pt x="5133841" y="2938172"/>
                  <a:pt x="5123680" y="2950353"/>
                  <a:pt x="4956279" y="2959100"/>
                </a:cubicBezTo>
                <a:cubicBezTo>
                  <a:pt x="4788878" y="2967847"/>
                  <a:pt x="4423776" y="2960071"/>
                  <a:pt x="4290113" y="2959100"/>
                </a:cubicBezTo>
                <a:cubicBezTo>
                  <a:pt x="4156450" y="2958129"/>
                  <a:pt x="3921994" y="2952234"/>
                  <a:pt x="3623946" y="2959100"/>
                </a:cubicBezTo>
                <a:cubicBezTo>
                  <a:pt x="3325898" y="2965966"/>
                  <a:pt x="3293745" y="2960151"/>
                  <a:pt x="3031058" y="2959100"/>
                </a:cubicBezTo>
                <a:cubicBezTo>
                  <a:pt x="2768371" y="2958049"/>
                  <a:pt x="2650179" y="2940123"/>
                  <a:pt x="2291613" y="2959100"/>
                </a:cubicBezTo>
                <a:cubicBezTo>
                  <a:pt x="1933048" y="2978077"/>
                  <a:pt x="1869990" y="2945881"/>
                  <a:pt x="1552168" y="2959100"/>
                </a:cubicBezTo>
                <a:cubicBezTo>
                  <a:pt x="1234346" y="2972319"/>
                  <a:pt x="1227702" y="2963933"/>
                  <a:pt x="1105836" y="2959100"/>
                </a:cubicBezTo>
                <a:cubicBezTo>
                  <a:pt x="983970" y="2954267"/>
                  <a:pt x="494464" y="2914326"/>
                  <a:pt x="0" y="2959100"/>
                </a:cubicBezTo>
                <a:cubicBezTo>
                  <a:pt x="-25817" y="2706476"/>
                  <a:pt x="-24643" y="2543791"/>
                  <a:pt x="0" y="2426462"/>
                </a:cubicBezTo>
                <a:cubicBezTo>
                  <a:pt x="24643" y="2309133"/>
                  <a:pt x="5102" y="2131460"/>
                  <a:pt x="0" y="1864233"/>
                </a:cubicBezTo>
                <a:cubicBezTo>
                  <a:pt x="-5102" y="1597006"/>
                  <a:pt x="1166" y="1462743"/>
                  <a:pt x="0" y="1272413"/>
                </a:cubicBezTo>
                <a:cubicBezTo>
                  <a:pt x="-1166" y="1082083"/>
                  <a:pt x="-11549" y="896201"/>
                  <a:pt x="0" y="769366"/>
                </a:cubicBezTo>
                <a:cubicBezTo>
                  <a:pt x="11549" y="642531"/>
                  <a:pt x="34399" y="299395"/>
                  <a:pt x="0" y="0"/>
                </a:cubicBezTo>
                <a:close/>
              </a:path>
            </a:pathLst>
          </a:custGeom>
          <a:solidFill>
            <a:schemeClr val="lt1">
              <a:alpha val="87000"/>
            </a:schemeClr>
          </a:solidFill>
          <a:ln w="57150">
            <a:solidFill>
              <a:srgbClr val="FF66CC"/>
            </a:solidFill>
            <a:extLst>
              <a:ext uri="{C807C97D-BFC1-408E-A445-0C87EB9F89A2}">
                <ask:lineSketchStyleProps xmlns:ask="http://schemas.microsoft.com/office/drawing/2018/sketchyshapes" sd="3863917355">
                  <a:prstGeom prst="round1Rect">
                    <a:avLst/>
                  </a:prstGeom>
                  <ask:type>
                    <ask:lineSketchFreehand/>
                  </ask:type>
                </ask:lineSketchStyleProps>
              </a:ext>
            </a:extLst>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FF3399"/>
                </a:solidFill>
                <a:effectLst/>
                <a:uLnTx/>
                <a:uFillTx/>
                <a:latin typeface="#9Slide07 IcielLa Chic Pro Shad" panose="02000506090000020004" pitchFamily="2" charset="0"/>
                <a:ea typeface="+mn-ea"/>
                <a:cs typeface="+mn-cs"/>
              </a:rPr>
              <a:t>Luật</a:t>
            </a:r>
            <a:r>
              <a:rPr kumimoji="0" lang="en-US" sz="4800" b="1" i="0" u="none" strike="noStrike" kern="1200" cap="none" spc="0" normalizeH="0" baseline="0" noProof="0" dirty="0">
                <a:ln>
                  <a:noFill/>
                </a:ln>
                <a:solidFill>
                  <a:srgbClr val="FF3399"/>
                </a:solidFill>
                <a:effectLst/>
                <a:uLnTx/>
                <a:uFillTx/>
                <a:latin typeface="#9Slide07 IcielLa Chic Pro Shad" panose="02000506090000020004" pitchFamily="2" charset="0"/>
                <a:ea typeface="+mn-ea"/>
                <a:cs typeface="+mn-cs"/>
              </a:rPr>
              <a:t> </a:t>
            </a:r>
            <a:r>
              <a:rPr kumimoji="0" lang="en-US" sz="4800" b="1" i="0" u="none" strike="noStrike" kern="1200" cap="none" spc="0" normalizeH="0" baseline="0" noProof="0" dirty="0" err="1">
                <a:ln>
                  <a:noFill/>
                </a:ln>
                <a:solidFill>
                  <a:srgbClr val="FF3399"/>
                </a:solidFill>
                <a:effectLst/>
                <a:uLnTx/>
                <a:uFillTx/>
                <a:latin typeface="#9Slide07 IcielLa Chic Pro Shad" panose="02000506090000020004" pitchFamily="2" charset="0"/>
                <a:ea typeface="+mn-ea"/>
                <a:cs typeface="+mn-cs"/>
              </a:rPr>
              <a:t>chơi</a:t>
            </a:r>
            <a:r>
              <a:rPr kumimoji="0" lang="en-US" sz="4800" b="1" i="0" u="none" strike="noStrike" kern="1200" cap="none" spc="0" normalizeH="0" baseline="0" noProof="0" dirty="0">
                <a:ln>
                  <a:noFill/>
                </a:ln>
                <a:solidFill>
                  <a:srgbClr val="FF3399"/>
                </a:solidFill>
                <a:effectLst/>
                <a:uLnTx/>
                <a:uFillTx/>
                <a:latin typeface="#9Slide07 IcielLa Chic Pro Shad" panose="02000506090000020004" pitchFamily="2" charset="0"/>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3333CC"/>
                </a:solidFill>
                <a:effectLst/>
                <a:uLnTx/>
                <a:uFillTx/>
                <a:latin typeface="Calibri" panose="020F0502020204030204"/>
                <a:ea typeface="+mn-ea"/>
                <a:cs typeface="+mn-cs"/>
              </a:rPr>
              <a:t>Hãy</a:t>
            </a: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3333CC"/>
                </a:solidFill>
                <a:effectLst/>
                <a:uLnTx/>
                <a:uFillTx/>
                <a:latin typeface="Calibri" panose="020F0502020204030204"/>
                <a:ea typeface="+mn-ea"/>
                <a:cs typeface="+mn-cs"/>
              </a:rPr>
              <a:t>giúp</a:t>
            </a: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3333CC"/>
                </a:solidFill>
                <a:effectLst/>
                <a:uLnTx/>
                <a:uFillTx/>
                <a:latin typeface="Calibri" panose="020F0502020204030204"/>
                <a:ea typeface="+mn-ea"/>
                <a:cs typeface="+mn-cs"/>
              </a:rPr>
              <a:t>bạn</a:t>
            </a: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3333CC"/>
                </a:solidFill>
                <a:effectLst/>
                <a:uLnTx/>
                <a:uFillTx/>
                <a:latin typeface="Calibri" panose="020F0502020204030204"/>
                <a:ea typeface="+mn-ea"/>
                <a:cs typeface="+mn-cs"/>
              </a:rPr>
              <a:t>thỏ</a:t>
            </a: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 con </a:t>
            </a:r>
            <a:r>
              <a:rPr kumimoji="0" lang="en-US" sz="3600" b="0" i="0" u="none" strike="noStrike" kern="1200" cap="none" spc="0" normalizeH="0" baseline="0" noProof="0" dirty="0" err="1">
                <a:ln>
                  <a:noFill/>
                </a:ln>
                <a:solidFill>
                  <a:srgbClr val="3333CC"/>
                </a:solidFill>
                <a:effectLst/>
                <a:uLnTx/>
                <a:uFillTx/>
                <a:latin typeface="Calibri" panose="020F0502020204030204"/>
                <a:ea typeface="+mn-ea"/>
                <a:cs typeface="+mn-cs"/>
              </a:rPr>
              <a:t>gặp</a:t>
            </a: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3333CC"/>
                </a:solidFill>
                <a:effectLst/>
                <a:uLnTx/>
                <a:uFillTx/>
                <a:latin typeface="Calibri" panose="020F0502020204030204"/>
                <a:ea typeface="+mn-ea"/>
                <a:cs typeface="+mn-cs"/>
              </a:rPr>
              <a:t>gỡ</a:t>
            </a: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3333CC"/>
                </a:solidFill>
                <a:effectLst/>
                <a:uLnTx/>
                <a:uFillTx/>
                <a:latin typeface="Calibri" panose="020F0502020204030204"/>
                <a:ea typeface="+mn-ea"/>
                <a:cs typeface="+mn-cs"/>
              </a:rPr>
              <a:t>thêm</a:t>
            </a: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3333CC"/>
                </a:solidFill>
                <a:effectLst/>
                <a:uLnTx/>
                <a:uFillTx/>
                <a:latin typeface="Calibri" panose="020F0502020204030204"/>
                <a:ea typeface="+mn-ea"/>
                <a:cs typeface="+mn-cs"/>
              </a:rPr>
              <a:t>nhiều</a:t>
            </a: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3333CC"/>
                </a:solidFill>
                <a:effectLst/>
                <a:uLnTx/>
                <a:uFillTx/>
                <a:latin typeface="Calibri" panose="020F0502020204030204"/>
                <a:ea typeface="+mn-ea"/>
                <a:cs typeface="+mn-cs"/>
              </a:rPr>
              <a:t>người</a:t>
            </a: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3333CC"/>
                </a:solidFill>
                <a:effectLst/>
                <a:uLnTx/>
                <a:uFillTx/>
                <a:latin typeface="Calibri" panose="020F0502020204030204"/>
                <a:ea typeface="+mn-ea"/>
                <a:cs typeface="+mn-cs"/>
              </a:rPr>
              <a:t>bạn</a:t>
            </a: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3333CC"/>
                </a:solidFill>
                <a:effectLst/>
                <a:uLnTx/>
                <a:uFillTx/>
                <a:latin typeface="Calibri" panose="020F0502020204030204"/>
                <a:ea typeface="+mn-ea"/>
                <a:cs typeface="+mn-cs"/>
              </a:rPr>
              <a:t>mới</a:t>
            </a: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3333CC"/>
                </a:solidFill>
                <a:effectLst/>
                <a:uLnTx/>
                <a:uFillTx/>
                <a:latin typeface="Calibri" panose="020F0502020204030204"/>
                <a:ea typeface="+mn-ea"/>
                <a:cs typeface="+mn-cs"/>
              </a:rPr>
              <a:t>bằng</a:t>
            </a: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3333CC"/>
                </a:solidFill>
                <a:effectLst/>
                <a:uLnTx/>
                <a:uFillTx/>
                <a:latin typeface="Calibri" panose="020F0502020204030204"/>
                <a:ea typeface="+mn-ea"/>
                <a:cs typeface="+mn-cs"/>
              </a:rPr>
              <a:t>việc</a:t>
            </a: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3333CC"/>
                </a:solidFill>
                <a:effectLst/>
                <a:uLnTx/>
                <a:uFillTx/>
                <a:latin typeface="Calibri" panose="020F0502020204030204"/>
                <a:ea typeface="+mn-ea"/>
                <a:cs typeface="+mn-cs"/>
              </a:rPr>
              <a:t>trả</a:t>
            </a: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3333CC"/>
                </a:solidFill>
                <a:effectLst/>
                <a:uLnTx/>
                <a:uFillTx/>
                <a:latin typeface="Calibri" panose="020F0502020204030204"/>
                <a:ea typeface="+mn-ea"/>
                <a:cs typeface="+mn-cs"/>
              </a:rPr>
              <a:t>lời</a:t>
            </a: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3333CC"/>
                </a:solidFill>
                <a:effectLst/>
                <a:uLnTx/>
                <a:uFillTx/>
                <a:latin typeface="Calibri" panose="020F0502020204030204"/>
                <a:ea typeface="+mn-ea"/>
                <a:cs typeface="+mn-cs"/>
              </a:rPr>
              <a:t>câu</a:t>
            </a: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3333CC"/>
                </a:solidFill>
                <a:effectLst/>
                <a:uLnTx/>
                <a:uFillTx/>
                <a:latin typeface="Calibri" panose="020F0502020204030204"/>
                <a:ea typeface="+mn-ea"/>
                <a:cs typeface="+mn-cs"/>
              </a:rPr>
              <a:t>hỏi</a:t>
            </a: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3333CC"/>
                </a:solidFill>
                <a:effectLst/>
                <a:uLnTx/>
                <a:uFillTx/>
                <a:latin typeface="Calibri" panose="020F0502020204030204"/>
                <a:ea typeface="+mn-ea"/>
                <a:cs typeface="+mn-cs"/>
              </a:rPr>
              <a:t>sau</a:t>
            </a: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3333CC"/>
                </a:solidFill>
                <a:effectLst/>
                <a:uLnTx/>
                <a:uFillTx/>
                <a:latin typeface="Calibri" panose="020F0502020204030204"/>
                <a:ea typeface="+mn-ea"/>
                <a:cs typeface="+mn-cs"/>
              </a:rPr>
              <a:t>nhé</a:t>
            </a: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a:t>
            </a:r>
          </a:p>
        </p:txBody>
      </p:sp>
      <p:grpSp>
        <p:nvGrpSpPr>
          <p:cNvPr id="6" name="Group 5">
            <a:extLst>
              <a:ext uri="{FF2B5EF4-FFF2-40B4-BE49-F238E27FC236}">
                <a16:creationId xmlns:a16="http://schemas.microsoft.com/office/drawing/2014/main" id="{122704E7-0903-A463-9FDA-783C26696FEA}"/>
              </a:ext>
            </a:extLst>
          </p:cNvPr>
          <p:cNvGrpSpPr/>
          <p:nvPr/>
        </p:nvGrpSpPr>
        <p:grpSpPr>
          <a:xfrm>
            <a:off x="2586568" y="1002165"/>
            <a:ext cx="7206418" cy="1755760"/>
            <a:chOff x="1139229" y="237274"/>
            <a:chExt cx="7748723" cy="1755760"/>
          </a:xfrm>
        </p:grpSpPr>
        <p:sp>
          <p:nvSpPr>
            <p:cNvPr id="7" name="TextBox 6">
              <a:extLst>
                <a:ext uri="{FF2B5EF4-FFF2-40B4-BE49-F238E27FC236}">
                  <a16:creationId xmlns:a16="http://schemas.microsoft.com/office/drawing/2014/main" id="{E60C6879-8606-961E-78C1-A729F878D6E0}"/>
                </a:ext>
              </a:extLst>
            </p:cNvPr>
            <p:cNvSpPr txBox="1"/>
            <p:nvPr/>
          </p:nvSpPr>
          <p:spPr>
            <a:xfrm>
              <a:off x="1139229" y="238708"/>
              <a:ext cx="7748723"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a:ln w="254000">
                    <a:solidFill>
                      <a:prstClr val="white"/>
                    </a:solidFill>
                  </a:ln>
                  <a:solidFill>
                    <a:srgbClr val="CC99FF"/>
                  </a:solidFill>
                  <a:effectLst/>
                  <a:uLnTx/>
                  <a:uFillTx/>
                  <a:latin typeface="iCiel Pony" panose="02000000000000000000" pitchFamily="2" charset="0"/>
                  <a:ea typeface="+mn-ea"/>
                  <a:cs typeface="+mn-cs"/>
                </a:rPr>
                <a:t>HÀNH TRÌNH TÌM BẠN CỦA THỎ CON</a:t>
              </a:r>
              <a:endParaRPr kumimoji="0" lang="en-US" sz="5400" b="0" i="0" u="none" strike="noStrike" kern="1200" cap="none" spc="0" normalizeH="0" baseline="0" noProof="0" dirty="0">
                <a:ln w="254000">
                  <a:solidFill>
                    <a:prstClr val="white"/>
                  </a:solidFill>
                </a:ln>
                <a:solidFill>
                  <a:srgbClr val="CC99FF"/>
                </a:solidFill>
                <a:effectLst/>
                <a:uLnTx/>
                <a:uFillTx/>
                <a:latin typeface="iCiel Pony" panose="02000000000000000000" pitchFamily="2" charset="0"/>
                <a:ea typeface="+mn-ea"/>
                <a:cs typeface="+mn-cs"/>
              </a:endParaRPr>
            </a:p>
          </p:txBody>
        </p:sp>
        <p:sp>
          <p:nvSpPr>
            <p:cNvPr id="8" name="TextBox 7">
              <a:extLst>
                <a:ext uri="{FF2B5EF4-FFF2-40B4-BE49-F238E27FC236}">
                  <a16:creationId xmlns:a16="http://schemas.microsoft.com/office/drawing/2014/main" id="{DA077AE8-43CF-056F-9B19-C65893571AAF}"/>
                </a:ext>
              </a:extLst>
            </p:cNvPr>
            <p:cNvSpPr txBox="1"/>
            <p:nvPr/>
          </p:nvSpPr>
          <p:spPr>
            <a:xfrm>
              <a:off x="1139229" y="237274"/>
              <a:ext cx="7748723"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28575">
                    <a:solidFill>
                      <a:srgbClr val="7030A0"/>
                    </a:solidFill>
                  </a:ln>
                  <a:solidFill>
                    <a:srgbClr val="9900FF"/>
                  </a:solidFill>
                  <a:effectLst/>
                  <a:uLnTx/>
                  <a:uFillTx/>
                  <a:latin typeface="iCiel Pony" panose="02000000000000000000" pitchFamily="2" charset="0"/>
                  <a:ea typeface="+mn-ea"/>
                  <a:cs typeface="+mn-cs"/>
                </a:rPr>
                <a:t>HÀNH TRÌNH TÌM BẠN CỦA THỎ CON</a:t>
              </a:r>
            </a:p>
          </p:txBody>
        </p:sp>
      </p:grpSp>
    </p:spTree>
    <p:extLst>
      <p:ext uri="{BB962C8B-B14F-4D97-AF65-F5344CB8AC3E}">
        <p14:creationId xmlns:p14="http://schemas.microsoft.com/office/powerpoint/2010/main" val="358261990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9"/>
                                        </p:tgtEl>
                                        <p:attrNameLst>
                                          <p:attrName>r</p:attrName>
                                        </p:attrNameLst>
                                      </p:cBhvr>
                                    </p:animRot>
                                    <p:animRot by="-240000">
                                      <p:cBhvr>
                                        <p:cTn id="7" dur="200" fill="hold">
                                          <p:stCondLst>
                                            <p:cond delay="200"/>
                                          </p:stCondLst>
                                        </p:cTn>
                                        <p:tgtEl>
                                          <p:spTgt spid="9"/>
                                        </p:tgtEl>
                                        <p:attrNameLst>
                                          <p:attrName>r</p:attrName>
                                        </p:attrNameLst>
                                      </p:cBhvr>
                                    </p:animRot>
                                    <p:animRot by="240000">
                                      <p:cBhvr>
                                        <p:cTn id="8" dur="200" fill="hold">
                                          <p:stCondLst>
                                            <p:cond delay="400"/>
                                          </p:stCondLst>
                                        </p:cTn>
                                        <p:tgtEl>
                                          <p:spTgt spid="9"/>
                                        </p:tgtEl>
                                        <p:attrNameLst>
                                          <p:attrName>r</p:attrName>
                                        </p:attrNameLst>
                                      </p:cBhvr>
                                    </p:animRot>
                                    <p:animRot by="-240000">
                                      <p:cBhvr>
                                        <p:cTn id="9" dur="200" fill="hold">
                                          <p:stCondLst>
                                            <p:cond delay="600"/>
                                          </p:stCondLst>
                                        </p:cTn>
                                        <p:tgtEl>
                                          <p:spTgt spid="9"/>
                                        </p:tgtEl>
                                        <p:attrNameLst>
                                          <p:attrName>r</p:attrName>
                                        </p:attrNameLst>
                                      </p:cBhvr>
                                    </p:animRot>
                                    <p:animRot by="120000">
                                      <p:cBhvr>
                                        <p:cTn id="10" dur="200" fill="hold">
                                          <p:stCondLst>
                                            <p:cond delay="800"/>
                                          </p:stCondLst>
                                        </p:cTn>
                                        <p:tgtEl>
                                          <p:spTgt spid="9"/>
                                        </p:tgtEl>
                                        <p:attrNameLst>
                                          <p:attrName>r</p:attrName>
                                        </p:attrNameLst>
                                      </p:cBhvr>
                                    </p:animRot>
                                  </p:childTnLst>
                                </p:cTn>
                              </p:par>
                            </p:childTnLst>
                          </p:cTn>
                        </p:par>
                        <p:par>
                          <p:cTn id="11" fill="hold">
                            <p:stCondLst>
                              <p:cond delay="1000"/>
                            </p:stCondLst>
                            <p:childTnLst>
                              <p:par>
                                <p:cTn id="12" presetID="25" presetClass="entr" presetSubtype="0"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500" decel="50000" fill="hold">
                                          <p:stCondLst>
                                            <p:cond delay="0"/>
                                          </p:stCondLst>
                                        </p:cTn>
                                        <p:tgtEl>
                                          <p:spTgt spid="6"/>
                                        </p:tgtEl>
                                        <p:attrNameLst>
                                          <p:attrName>style.rotation</p:attrName>
                                        </p:attrNameLst>
                                      </p:cBhvr>
                                      <p:tavLst>
                                        <p:tav tm="0">
                                          <p:val>
                                            <p:fltVal val="-90"/>
                                          </p:val>
                                        </p:tav>
                                        <p:tav tm="100000">
                                          <p:val>
                                            <p:fltVal val="0"/>
                                          </p:val>
                                        </p:tav>
                                      </p:tavLst>
                                    </p:anim>
                                    <p:anim calcmode="lin" valueType="num">
                                      <p:cBhvr>
                                        <p:cTn id="15" dur="500" decel="50000" fill="hold">
                                          <p:stCondLst>
                                            <p:cond delay="0"/>
                                          </p:stCondLst>
                                        </p:cTn>
                                        <p:tgtEl>
                                          <p:spTgt spid="6"/>
                                        </p:tgtEl>
                                        <p:attrNameLst>
                                          <p:attrName>ppt_w</p:attrName>
                                        </p:attrNameLst>
                                      </p:cBhvr>
                                      <p:tavLst>
                                        <p:tav tm="0">
                                          <p:val>
                                            <p:strVal val="#ppt_w"/>
                                          </p:val>
                                        </p:tav>
                                        <p:tav tm="100000">
                                          <p:val>
                                            <p:strVal val="#ppt_w*.05"/>
                                          </p:val>
                                        </p:tav>
                                      </p:tavLst>
                                    </p:anim>
                                    <p:anim calcmode="lin" valueType="num">
                                      <p:cBhvr>
                                        <p:cTn id="16" dur="500" accel="50000" fill="hold">
                                          <p:stCondLst>
                                            <p:cond delay="500"/>
                                          </p:stCondLst>
                                        </p:cTn>
                                        <p:tgtEl>
                                          <p:spTgt spid="6"/>
                                        </p:tgtEl>
                                        <p:attrNameLst>
                                          <p:attrName>ppt_w</p:attrName>
                                        </p:attrNameLst>
                                      </p:cBhvr>
                                      <p:tavLst>
                                        <p:tav tm="0">
                                          <p:val>
                                            <p:strVal val="#ppt_w*.05"/>
                                          </p:val>
                                        </p:tav>
                                        <p:tav tm="100000">
                                          <p:val>
                                            <p:strVal val="#ppt_w"/>
                                          </p:val>
                                        </p:tav>
                                      </p:tavLst>
                                    </p:anim>
                                    <p:anim calcmode="lin" valueType="num">
                                      <p:cBhvr>
                                        <p:cTn id="17" dur="1000" fill="hold"/>
                                        <p:tgtEl>
                                          <p:spTgt spid="6"/>
                                        </p:tgtEl>
                                        <p:attrNameLst>
                                          <p:attrName>ppt_h</p:attrName>
                                        </p:attrNameLst>
                                      </p:cBhvr>
                                      <p:tavLst>
                                        <p:tav tm="0">
                                          <p:val>
                                            <p:strVal val="#ppt_h"/>
                                          </p:val>
                                        </p:tav>
                                        <p:tav tm="100000">
                                          <p:val>
                                            <p:strVal val="#ppt_h"/>
                                          </p:val>
                                        </p:tav>
                                      </p:tavLst>
                                    </p:anim>
                                    <p:anim calcmode="lin" valueType="num">
                                      <p:cBhvr>
                                        <p:cTn id="18" dur="500" decel="50000" fill="hold">
                                          <p:stCondLst>
                                            <p:cond delay="0"/>
                                          </p:stCondLst>
                                        </p:cTn>
                                        <p:tgtEl>
                                          <p:spTgt spid="6"/>
                                        </p:tgtEl>
                                        <p:attrNameLst>
                                          <p:attrName>ppt_x</p:attrName>
                                        </p:attrNameLst>
                                      </p:cBhvr>
                                      <p:tavLst>
                                        <p:tav tm="0">
                                          <p:val>
                                            <p:strVal val="#ppt_x+.4"/>
                                          </p:val>
                                        </p:tav>
                                        <p:tav tm="100000">
                                          <p:val>
                                            <p:strVal val="#ppt_x"/>
                                          </p:val>
                                        </p:tav>
                                      </p:tavLst>
                                    </p:anim>
                                    <p:anim calcmode="lin" valueType="num">
                                      <p:cBhvr>
                                        <p:cTn id="19" dur="500" decel="50000" fill="hold">
                                          <p:stCondLst>
                                            <p:cond delay="0"/>
                                          </p:stCondLst>
                                        </p:cTn>
                                        <p:tgtEl>
                                          <p:spTgt spid="6"/>
                                        </p:tgtEl>
                                        <p:attrNameLst>
                                          <p:attrName>ppt_y</p:attrName>
                                        </p:attrNameLst>
                                      </p:cBhvr>
                                      <p:tavLst>
                                        <p:tav tm="0">
                                          <p:val>
                                            <p:strVal val="#ppt_y-.2"/>
                                          </p:val>
                                        </p:tav>
                                        <p:tav tm="100000">
                                          <p:val>
                                            <p:strVal val="#ppt_y+.1"/>
                                          </p:val>
                                        </p:tav>
                                      </p:tavLst>
                                    </p:anim>
                                    <p:anim calcmode="lin" valueType="num">
                                      <p:cBhvr>
                                        <p:cTn id="20" dur="500" accel="50000" fill="hold">
                                          <p:stCondLst>
                                            <p:cond delay="500"/>
                                          </p:stCondLst>
                                        </p:cTn>
                                        <p:tgtEl>
                                          <p:spTgt spid="6"/>
                                        </p:tgtEl>
                                        <p:attrNameLst>
                                          <p:attrName>ppt_y</p:attrName>
                                        </p:attrNameLst>
                                      </p:cBhvr>
                                      <p:tavLst>
                                        <p:tav tm="0">
                                          <p:val>
                                            <p:strVal val="#ppt_y+.1"/>
                                          </p:val>
                                        </p:tav>
                                        <p:tav tm="100000">
                                          <p:val>
                                            <p:strVal val="#ppt_y"/>
                                          </p:val>
                                        </p:tav>
                                      </p:tavLst>
                                    </p:anim>
                                    <p:animEffect transition="in" filter="fade">
                                      <p:cBhvr>
                                        <p:cTn id="21" dur="1000" decel="50000">
                                          <p:stCondLst>
                                            <p:cond delay="0"/>
                                          </p:stCondLst>
                                        </p:cTn>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barn(inVertical)">
                                      <p:cBhvr>
                                        <p:cTn id="2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99"/>
        <p:cNvGrpSpPr/>
        <p:nvPr/>
      </p:nvGrpSpPr>
      <p:grpSpPr>
        <a:xfrm>
          <a:off x="0" y="0"/>
          <a:ext cx="0" cy="0"/>
          <a:chOff x="0" y="0"/>
          <a:chExt cx="0" cy="0"/>
        </a:xfrm>
      </p:grpSpPr>
      <p:pic>
        <p:nvPicPr>
          <p:cNvPr id="2" name="Hình ảnh 1">
            <a:extLst>
              <a:ext uri="{FF2B5EF4-FFF2-40B4-BE49-F238E27FC236}">
                <a16:creationId xmlns:a16="http://schemas.microsoft.com/office/drawing/2014/main" id="{A3EF7070-6B10-9AFC-1B47-C1EB26D2EEE5}"/>
              </a:ext>
            </a:extLst>
          </p:cNvPr>
          <p:cNvPicPr>
            <a:picLocks noChangeAspect="1"/>
          </p:cNvPicPr>
          <p:nvPr/>
        </p:nvPicPr>
        <p:blipFill rotWithShape="1">
          <a:blip r:embed="rId3">
            <a:extLst>
              <a:ext uri="{28A0092B-C50C-407E-A947-70E740481C1C}">
                <a14:useLocalDpi xmlns:a14="http://schemas.microsoft.com/office/drawing/2010/main" val="0"/>
              </a:ext>
            </a:extLst>
          </a:blip>
          <a:srcRect t="19"/>
          <a:stretch/>
        </p:blipFill>
        <p:spPr>
          <a:xfrm>
            <a:off x="0" y="0"/>
            <a:ext cx="12192000" cy="6858000"/>
          </a:xfrm>
          <a:prstGeom prst="rect">
            <a:avLst/>
          </a:prstGeom>
        </p:spPr>
      </p:pic>
      <p:pic>
        <p:nvPicPr>
          <p:cNvPr id="3" name="Picture 2">
            <a:extLst>
              <a:ext uri="{FF2B5EF4-FFF2-40B4-BE49-F238E27FC236}">
                <a16:creationId xmlns:a16="http://schemas.microsoft.com/office/drawing/2014/main" id="{39A34E48-DFC0-012D-EA29-AD5FEF4094D7}"/>
              </a:ext>
            </a:extLst>
          </p:cNvPr>
          <p:cNvPicPr>
            <a:picLocks noChangeAspect="1"/>
          </p:cNvPicPr>
          <p:nvPr/>
        </p:nvPicPr>
        <p:blipFill>
          <a:blip r:embed="rId4"/>
          <a:stretch>
            <a:fillRect/>
          </a:stretch>
        </p:blipFill>
        <p:spPr>
          <a:xfrm>
            <a:off x="2633165" y="1437736"/>
            <a:ext cx="7078069" cy="3639627"/>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background pattern&#10;&#10;Description automatically generated">
            <a:extLst>
              <a:ext uri="{FF2B5EF4-FFF2-40B4-BE49-F238E27FC236}">
                <a16:creationId xmlns:a16="http://schemas.microsoft.com/office/drawing/2014/main" id="{A2673939-C47C-E26C-5C64-4D6934C995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9" name="Picture 9">
            <a:extLst>
              <a:ext uri="{FF2B5EF4-FFF2-40B4-BE49-F238E27FC236}">
                <a16:creationId xmlns:a16="http://schemas.microsoft.com/office/drawing/2014/main" id="{499E7CB0-2D8B-44E5-E3E1-50CDF6660015}"/>
              </a:ext>
            </a:extLst>
          </p:cNvPr>
          <p:cNvPicPr>
            <a:picLocks noChangeAspect="1"/>
          </p:cNvPicPr>
          <p:nvPr/>
        </p:nvPicPr>
        <p:blipFill>
          <a:blip r:embed="rId3"/>
          <a:srcRect/>
          <a:stretch>
            <a:fillRect/>
          </a:stretch>
        </p:blipFill>
        <p:spPr>
          <a:xfrm>
            <a:off x="7723512" y="3706762"/>
            <a:ext cx="4468488" cy="3234068"/>
          </a:xfrm>
          <a:prstGeom prst="rect">
            <a:avLst/>
          </a:prstGeom>
        </p:spPr>
      </p:pic>
      <p:sp>
        <p:nvSpPr>
          <p:cNvPr id="2" name="Hình chữ nhật: Góc Tròn 12">
            <a:extLst>
              <a:ext uri="{FF2B5EF4-FFF2-40B4-BE49-F238E27FC236}">
                <a16:creationId xmlns:a16="http://schemas.microsoft.com/office/drawing/2014/main" id="{A4B58367-BE3E-8CEC-14AD-4648FB46E8D0}"/>
              </a:ext>
            </a:extLst>
          </p:cNvPr>
          <p:cNvSpPr/>
          <p:nvPr/>
        </p:nvSpPr>
        <p:spPr>
          <a:xfrm>
            <a:off x="230061" y="257176"/>
            <a:ext cx="7066089" cy="1506398"/>
          </a:xfrm>
          <a:custGeom>
            <a:avLst/>
            <a:gdLst>
              <a:gd name="connsiteX0" fmla="*/ 0 w 7066089"/>
              <a:gd name="connsiteY0" fmla="*/ 251071 h 1506398"/>
              <a:gd name="connsiteX1" fmla="*/ 623429 w 7066089"/>
              <a:gd name="connsiteY1" fmla="*/ 0 h 1506398"/>
              <a:gd name="connsiteX2" fmla="*/ 980896 w 7066089"/>
              <a:gd name="connsiteY2" fmla="*/ 0 h 1506398"/>
              <a:gd name="connsiteX3" fmla="*/ 1396555 w 7066089"/>
              <a:gd name="connsiteY3" fmla="*/ 0 h 1506398"/>
              <a:gd name="connsiteX4" fmla="*/ 1637638 w 7066089"/>
              <a:gd name="connsiteY4" fmla="*/ 0 h 1506398"/>
              <a:gd name="connsiteX5" fmla="*/ 2053297 w 7066089"/>
              <a:gd name="connsiteY5" fmla="*/ 0 h 1506398"/>
              <a:gd name="connsiteX6" fmla="*/ 2585341 w 7066089"/>
              <a:gd name="connsiteY6" fmla="*/ 0 h 1506398"/>
              <a:gd name="connsiteX7" fmla="*/ 3001000 w 7066089"/>
              <a:gd name="connsiteY7" fmla="*/ 0 h 1506398"/>
              <a:gd name="connsiteX8" fmla="*/ 3242664 w 7066089"/>
              <a:gd name="connsiteY8" fmla="*/ 0 h 1506398"/>
              <a:gd name="connsiteX9" fmla="*/ 3474851 w 7066089"/>
              <a:gd name="connsiteY9" fmla="*/ 0 h 1506398"/>
              <a:gd name="connsiteX10" fmla="*/ 3832318 w 7066089"/>
              <a:gd name="connsiteY10" fmla="*/ 0 h 1506398"/>
              <a:gd name="connsiteX11" fmla="*/ 4306170 w 7066089"/>
              <a:gd name="connsiteY11" fmla="*/ 0 h 1506398"/>
              <a:gd name="connsiteX12" fmla="*/ 4547253 w 7066089"/>
              <a:gd name="connsiteY12" fmla="*/ 0 h 1506398"/>
              <a:gd name="connsiteX13" fmla="*/ 4788335 w 7066089"/>
              <a:gd name="connsiteY13" fmla="*/ 0 h 1506398"/>
              <a:gd name="connsiteX14" fmla="*/ 5262186 w 7066089"/>
              <a:gd name="connsiteY14" fmla="*/ 0 h 1506398"/>
              <a:gd name="connsiteX15" fmla="*/ 5677845 w 7066089"/>
              <a:gd name="connsiteY15" fmla="*/ 0 h 1506398"/>
              <a:gd name="connsiteX16" fmla="*/ 5918927 w 7066089"/>
              <a:gd name="connsiteY16" fmla="*/ 0 h 1506398"/>
              <a:gd name="connsiteX17" fmla="*/ 6442658 w 7066089"/>
              <a:gd name="connsiteY17" fmla="*/ 0 h 1506398"/>
              <a:gd name="connsiteX18" fmla="*/ 7066088 w 7066089"/>
              <a:gd name="connsiteY18" fmla="*/ 251071 h 1506398"/>
              <a:gd name="connsiteX19" fmla="*/ 7066088 w 7066089"/>
              <a:gd name="connsiteY19" fmla="*/ 388318 h 1506398"/>
              <a:gd name="connsiteX20" fmla="*/ 7066088 w 7066089"/>
              <a:gd name="connsiteY20" fmla="*/ 535610 h 1506398"/>
              <a:gd name="connsiteX21" fmla="*/ 7066088 w 7066089"/>
              <a:gd name="connsiteY21" fmla="*/ 713028 h 1506398"/>
              <a:gd name="connsiteX22" fmla="*/ 7066088 w 7066089"/>
              <a:gd name="connsiteY22" fmla="*/ 890446 h 1506398"/>
              <a:gd name="connsiteX23" fmla="*/ 7066088 w 7066089"/>
              <a:gd name="connsiteY23" fmla="*/ 1057822 h 1506398"/>
              <a:gd name="connsiteX24" fmla="*/ 7066088 w 7066089"/>
              <a:gd name="connsiteY24" fmla="*/ 1255325 h 1506398"/>
              <a:gd name="connsiteX25" fmla="*/ 6442658 w 7066089"/>
              <a:gd name="connsiteY25" fmla="*/ 1506398 h 1506398"/>
              <a:gd name="connsiteX26" fmla="*/ 6026999 w 7066089"/>
              <a:gd name="connsiteY26" fmla="*/ 1506398 h 1506398"/>
              <a:gd name="connsiteX27" fmla="*/ 5669532 w 7066089"/>
              <a:gd name="connsiteY27" fmla="*/ 1506398 h 1506398"/>
              <a:gd name="connsiteX28" fmla="*/ 5137488 w 7066089"/>
              <a:gd name="connsiteY28" fmla="*/ 1506398 h 1506398"/>
              <a:gd name="connsiteX29" fmla="*/ 4721829 w 7066089"/>
              <a:gd name="connsiteY29" fmla="*/ 1506398 h 1506398"/>
              <a:gd name="connsiteX30" fmla="*/ 4247978 w 7066089"/>
              <a:gd name="connsiteY30" fmla="*/ 1506398 h 1506398"/>
              <a:gd name="connsiteX31" fmla="*/ 3948703 w 7066089"/>
              <a:gd name="connsiteY31" fmla="*/ 1506398 h 1506398"/>
              <a:gd name="connsiteX32" fmla="*/ 3474851 w 7066089"/>
              <a:gd name="connsiteY32" fmla="*/ 1506398 h 1506398"/>
              <a:gd name="connsiteX33" fmla="*/ 3219471 w 7066089"/>
              <a:gd name="connsiteY33" fmla="*/ 1506398 h 1506398"/>
              <a:gd name="connsiteX34" fmla="*/ 2942808 w 7066089"/>
              <a:gd name="connsiteY34" fmla="*/ 1506398 h 1506398"/>
              <a:gd name="connsiteX35" fmla="*/ 2643533 w 7066089"/>
              <a:gd name="connsiteY35" fmla="*/ 1506398 h 1506398"/>
              <a:gd name="connsiteX36" fmla="*/ 2286066 w 7066089"/>
              <a:gd name="connsiteY36" fmla="*/ 1506398 h 1506398"/>
              <a:gd name="connsiteX37" fmla="*/ 1986792 w 7066089"/>
              <a:gd name="connsiteY37" fmla="*/ 1506398 h 1506398"/>
              <a:gd name="connsiteX38" fmla="*/ 1571132 w 7066089"/>
              <a:gd name="connsiteY38" fmla="*/ 1506398 h 1506398"/>
              <a:gd name="connsiteX39" fmla="*/ 1039088 w 7066089"/>
              <a:gd name="connsiteY39" fmla="*/ 1506398 h 1506398"/>
              <a:gd name="connsiteX40" fmla="*/ 623429 w 7066089"/>
              <a:gd name="connsiteY40" fmla="*/ 1506398 h 1506398"/>
              <a:gd name="connsiteX41" fmla="*/ 0 w 7066089"/>
              <a:gd name="connsiteY41" fmla="*/ 1255325 h 1506398"/>
              <a:gd name="connsiteX42" fmla="*/ 0 w 7066089"/>
              <a:gd name="connsiteY42" fmla="*/ 1097992 h 1506398"/>
              <a:gd name="connsiteX43" fmla="*/ 0 w 7066089"/>
              <a:gd name="connsiteY43" fmla="*/ 940658 h 1506398"/>
              <a:gd name="connsiteX44" fmla="*/ 0 w 7066089"/>
              <a:gd name="connsiteY44" fmla="*/ 783326 h 1506398"/>
              <a:gd name="connsiteX45" fmla="*/ 0 w 7066089"/>
              <a:gd name="connsiteY45" fmla="*/ 625992 h 1506398"/>
              <a:gd name="connsiteX46" fmla="*/ 0 w 7066089"/>
              <a:gd name="connsiteY46" fmla="*/ 478701 h 1506398"/>
              <a:gd name="connsiteX47" fmla="*/ 0 w 7066089"/>
              <a:gd name="connsiteY47" fmla="*/ 251071 h 1506398"/>
              <a:gd name="connsiteX0" fmla="*/ 0 w 7066089"/>
              <a:gd name="connsiteY0" fmla="*/ 251071 h 1506398"/>
              <a:gd name="connsiteX1" fmla="*/ 623429 w 7066089"/>
              <a:gd name="connsiteY1" fmla="*/ 0 h 1506398"/>
              <a:gd name="connsiteX2" fmla="*/ 922704 w 7066089"/>
              <a:gd name="connsiteY2" fmla="*/ 0 h 1506398"/>
              <a:gd name="connsiteX3" fmla="*/ 1221978 w 7066089"/>
              <a:gd name="connsiteY3" fmla="*/ 0 h 1506398"/>
              <a:gd name="connsiteX4" fmla="*/ 1695830 w 7066089"/>
              <a:gd name="connsiteY4" fmla="*/ 0 h 1506398"/>
              <a:gd name="connsiteX5" fmla="*/ 2227874 w 7066089"/>
              <a:gd name="connsiteY5" fmla="*/ 0 h 1506398"/>
              <a:gd name="connsiteX6" fmla="*/ 2643533 w 7066089"/>
              <a:gd name="connsiteY6" fmla="*/ 0 h 1506398"/>
              <a:gd name="connsiteX7" fmla="*/ 3001000 w 7066089"/>
              <a:gd name="connsiteY7" fmla="*/ 0 h 1506398"/>
              <a:gd name="connsiteX8" fmla="*/ 3242082 w 7066089"/>
              <a:gd name="connsiteY8" fmla="*/ 0 h 1506398"/>
              <a:gd name="connsiteX9" fmla="*/ 3657741 w 7066089"/>
              <a:gd name="connsiteY9" fmla="*/ 0 h 1506398"/>
              <a:gd name="connsiteX10" fmla="*/ 4073401 w 7066089"/>
              <a:gd name="connsiteY10" fmla="*/ 0 h 1506398"/>
              <a:gd name="connsiteX11" fmla="*/ 4372676 w 7066089"/>
              <a:gd name="connsiteY11" fmla="*/ 0 h 1506398"/>
              <a:gd name="connsiteX12" fmla="*/ 4613758 w 7066089"/>
              <a:gd name="connsiteY12" fmla="*/ 0 h 1506398"/>
              <a:gd name="connsiteX13" fmla="*/ 4854840 w 7066089"/>
              <a:gd name="connsiteY13" fmla="*/ 0 h 1506398"/>
              <a:gd name="connsiteX14" fmla="*/ 5386883 w 7066089"/>
              <a:gd name="connsiteY14" fmla="*/ 0 h 1506398"/>
              <a:gd name="connsiteX15" fmla="*/ 5744351 w 7066089"/>
              <a:gd name="connsiteY15" fmla="*/ 0 h 1506398"/>
              <a:gd name="connsiteX16" fmla="*/ 6043625 w 7066089"/>
              <a:gd name="connsiteY16" fmla="*/ 0 h 1506398"/>
              <a:gd name="connsiteX17" fmla="*/ 6442658 w 7066089"/>
              <a:gd name="connsiteY17" fmla="*/ 0 h 1506398"/>
              <a:gd name="connsiteX18" fmla="*/ 7066088 w 7066089"/>
              <a:gd name="connsiteY18" fmla="*/ 251071 h 1506398"/>
              <a:gd name="connsiteX19" fmla="*/ 7066088 w 7066089"/>
              <a:gd name="connsiteY19" fmla="*/ 438531 h 1506398"/>
              <a:gd name="connsiteX20" fmla="*/ 7066088 w 7066089"/>
              <a:gd name="connsiteY20" fmla="*/ 625992 h 1506398"/>
              <a:gd name="connsiteX21" fmla="*/ 7066088 w 7066089"/>
              <a:gd name="connsiteY21" fmla="*/ 773283 h 1506398"/>
              <a:gd name="connsiteX22" fmla="*/ 7066088 w 7066089"/>
              <a:gd name="connsiteY22" fmla="*/ 950702 h 1506398"/>
              <a:gd name="connsiteX23" fmla="*/ 7066088 w 7066089"/>
              <a:gd name="connsiteY23" fmla="*/ 1087950 h 1506398"/>
              <a:gd name="connsiteX24" fmla="*/ 7066088 w 7066089"/>
              <a:gd name="connsiteY24" fmla="*/ 1255325 h 1506398"/>
              <a:gd name="connsiteX25" fmla="*/ 6442658 w 7066089"/>
              <a:gd name="connsiteY25" fmla="*/ 1506398 h 1506398"/>
              <a:gd name="connsiteX26" fmla="*/ 6085191 w 7066089"/>
              <a:gd name="connsiteY26" fmla="*/ 1506398 h 1506398"/>
              <a:gd name="connsiteX27" fmla="*/ 5862481 w 7066089"/>
              <a:gd name="connsiteY27" fmla="*/ 1506398 h 1506398"/>
              <a:gd name="connsiteX28" fmla="*/ 5611339 w 7066089"/>
              <a:gd name="connsiteY28" fmla="*/ 1506398 h 1506398"/>
              <a:gd name="connsiteX29" fmla="*/ 5253873 w 7066089"/>
              <a:gd name="connsiteY29" fmla="*/ 1506398 h 1506398"/>
              <a:gd name="connsiteX30" fmla="*/ 4721829 w 7066089"/>
              <a:gd name="connsiteY30" fmla="*/ 1506398 h 1506398"/>
              <a:gd name="connsiteX31" fmla="*/ 4480747 w 7066089"/>
              <a:gd name="connsiteY31" fmla="*/ 1506398 h 1506398"/>
              <a:gd name="connsiteX32" fmla="*/ 4181472 w 7066089"/>
              <a:gd name="connsiteY32" fmla="*/ 1506398 h 1506398"/>
              <a:gd name="connsiteX33" fmla="*/ 3765813 w 7066089"/>
              <a:gd name="connsiteY33" fmla="*/ 1506398 h 1506398"/>
              <a:gd name="connsiteX34" fmla="*/ 3408346 w 7066089"/>
              <a:gd name="connsiteY34" fmla="*/ 1506398 h 1506398"/>
              <a:gd name="connsiteX35" fmla="*/ 3109071 w 7066089"/>
              <a:gd name="connsiteY35" fmla="*/ 1506398 h 1506398"/>
              <a:gd name="connsiteX36" fmla="*/ 2577028 w 7066089"/>
              <a:gd name="connsiteY36" fmla="*/ 1506398 h 1506398"/>
              <a:gd name="connsiteX37" fmla="*/ 2335946 w 7066089"/>
              <a:gd name="connsiteY37" fmla="*/ 1506398 h 1506398"/>
              <a:gd name="connsiteX38" fmla="*/ 2036670 w 7066089"/>
              <a:gd name="connsiteY38" fmla="*/ 1506398 h 1506398"/>
              <a:gd name="connsiteX39" fmla="*/ 1795588 w 7066089"/>
              <a:gd name="connsiteY39" fmla="*/ 1506398 h 1506398"/>
              <a:gd name="connsiteX40" fmla="*/ 1549186 w 7066089"/>
              <a:gd name="connsiteY40" fmla="*/ 1506398 h 1506398"/>
              <a:gd name="connsiteX41" fmla="*/ 1321737 w 7066089"/>
              <a:gd name="connsiteY41" fmla="*/ 1506398 h 1506398"/>
              <a:gd name="connsiteX42" fmla="*/ 993533 w 7066089"/>
              <a:gd name="connsiteY42" fmla="*/ 1506398 h 1506398"/>
              <a:gd name="connsiteX43" fmla="*/ 623429 w 7066089"/>
              <a:gd name="connsiteY43" fmla="*/ 1506398 h 1506398"/>
              <a:gd name="connsiteX44" fmla="*/ 0 w 7066089"/>
              <a:gd name="connsiteY44" fmla="*/ 1255325 h 1506398"/>
              <a:gd name="connsiteX45" fmla="*/ 0 w 7066089"/>
              <a:gd name="connsiteY45" fmla="*/ 1087950 h 1506398"/>
              <a:gd name="connsiteX46" fmla="*/ 0 w 7066089"/>
              <a:gd name="connsiteY46" fmla="*/ 930616 h 1506398"/>
              <a:gd name="connsiteX47" fmla="*/ 0 w 7066089"/>
              <a:gd name="connsiteY47" fmla="*/ 763240 h 1506398"/>
              <a:gd name="connsiteX48" fmla="*/ 0 w 7066089"/>
              <a:gd name="connsiteY48" fmla="*/ 585822 h 1506398"/>
              <a:gd name="connsiteX49" fmla="*/ 0 w 7066089"/>
              <a:gd name="connsiteY49" fmla="*/ 438531 h 1506398"/>
              <a:gd name="connsiteX50" fmla="*/ 0 w 7066089"/>
              <a:gd name="connsiteY50" fmla="*/ 251071 h 1506398"/>
              <a:gd name="connsiteX0" fmla="*/ 0 w 7066089"/>
              <a:gd name="connsiteY0" fmla="*/ 251071 h 1506398"/>
              <a:gd name="connsiteX1" fmla="*/ 623429 w 7066089"/>
              <a:gd name="connsiteY1" fmla="*/ 0 h 1506398"/>
              <a:gd name="connsiteX2" fmla="*/ 980896 w 7066089"/>
              <a:gd name="connsiteY2" fmla="*/ 0 h 1506398"/>
              <a:gd name="connsiteX3" fmla="*/ 1396555 w 7066089"/>
              <a:gd name="connsiteY3" fmla="*/ 0 h 1506398"/>
              <a:gd name="connsiteX4" fmla="*/ 1637638 w 7066089"/>
              <a:gd name="connsiteY4" fmla="*/ 0 h 1506398"/>
              <a:gd name="connsiteX5" fmla="*/ 2053297 w 7066089"/>
              <a:gd name="connsiteY5" fmla="*/ 0 h 1506398"/>
              <a:gd name="connsiteX6" fmla="*/ 2585341 w 7066089"/>
              <a:gd name="connsiteY6" fmla="*/ 0 h 1506398"/>
              <a:gd name="connsiteX7" fmla="*/ 3001000 w 7066089"/>
              <a:gd name="connsiteY7" fmla="*/ 0 h 1506398"/>
              <a:gd name="connsiteX8" fmla="*/ 3247403 w 7066089"/>
              <a:gd name="connsiteY8" fmla="*/ 0 h 1506398"/>
              <a:gd name="connsiteX9" fmla="*/ 3474851 w 7066089"/>
              <a:gd name="connsiteY9" fmla="*/ 0 h 1506398"/>
              <a:gd name="connsiteX10" fmla="*/ 3832318 w 7066089"/>
              <a:gd name="connsiteY10" fmla="*/ 0 h 1506398"/>
              <a:gd name="connsiteX11" fmla="*/ 4306170 w 7066089"/>
              <a:gd name="connsiteY11" fmla="*/ 0 h 1506398"/>
              <a:gd name="connsiteX12" fmla="*/ 4547253 w 7066089"/>
              <a:gd name="connsiteY12" fmla="*/ 0 h 1506398"/>
              <a:gd name="connsiteX13" fmla="*/ 4788335 w 7066089"/>
              <a:gd name="connsiteY13" fmla="*/ 0 h 1506398"/>
              <a:gd name="connsiteX14" fmla="*/ 5262186 w 7066089"/>
              <a:gd name="connsiteY14" fmla="*/ 0 h 1506398"/>
              <a:gd name="connsiteX15" fmla="*/ 5677845 w 7066089"/>
              <a:gd name="connsiteY15" fmla="*/ 0 h 1506398"/>
              <a:gd name="connsiteX16" fmla="*/ 5918927 w 7066089"/>
              <a:gd name="connsiteY16" fmla="*/ 0 h 1506398"/>
              <a:gd name="connsiteX17" fmla="*/ 6442658 w 7066089"/>
              <a:gd name="connsiteY17" fmla="*/ 0 h 1506398"/>
              <a:gd name="connsiteX18" fmla="*/ 7066088 w 7066089"/>
              <a:gd name="connsiteY18" fmla="*/ 251071 h 1506398"/>
              <a:gd name="connsiteX19" fmla="*/ 7066088 w 7066089"/>
              <a:gd name="connsiteY19" fmla="*/ 388318 h 1506398"/>
              <a:gd name="connsiteX20" fmla="*/ 7066088 w 7066089"/>
              <a:gd name="connsiteY20" fmla="*/ 535610 h 1506398"/>
              <a:gd name="connsiteX21" fmla="*/ 7066088 w 7066089"/>
              <a:gd name="connsiteY21" fmla="*/ 713028 h 1506398"/>
              <a:gd name="connsiteX22" fmla="*/ 7066088 w 7066089"/>
              <a:gd name="connsiteY22" fmla="*/ 890446 h 1506398"/>
              <a:gd name="connsiteX23" fmla="*/ 7066088 w 7066089"/>
              <a:gd name="connsiteY23" fmla="*/ 1057822 h 1506398"/>
              <a:gd name="connsiteX24" fmla="*/ 7066088 w 7066089"/>
              <a:gd name="connsiteY24" fmla="*/ 1255325 h 1506398"/>
              <a:gd name="connsiteX25" fmla="*/ 6442658 w 7066089"/>
              <a:gd name="connsiteY25" fmla="*/ 1506398 h 1506398"/>
              <a:gd name="connsiteX26" fmla="*/ 6026999 w 7066089"/>
              <a:gd name="connsiteY26" fmla="*/ 1506398 h 1506398"/>
              <a:gd name="connsiteX27" fmla="*/ 5669532 w 7066089"/>
              <a:gd name="connsiteY27" fmla="*/ 1506398 h 1506398"/>
              <a:gd name="connsiteX28" fmla="*/ 5137488 w 7066089"/>
              <a:gd name="connsiteY28" fmla="*/ 1506398 h 1506398"/>
              <a:gd name="connsiteX29" fmla="*/ 4721829 w 7066089"/>
              <a:gd name="connsiteY29" fmla="*/ 1506398 h 1506398"/>
              <a:gd name="connsiteX30" fmla="*/ 4247978 w 7066089"/>
              <a:gd name="connsiteY30" fmla="*/ 1506398 h 1506398"/>
              <a:gd name="connsiteX31" fmla="*/ 3948703 w 7066089"/>
              <a:gd name="connsiteY31" fmla="*/ 1506398 h 1506398"/>
              <a:gd name="connsiteX32" fmla="*/ 3474851 w 7066089"/>
              <a:gd name="connsiteY32" fmla="*/ 1506398 h 1506398"/>
              <a:gd name="connsiteX33" fmla="*/ 2942808 w 7066089"/>
              <a:gd name="connsiteY33" fmla="*/ 1506398 h 1506398"/>
              <a:gd name="connsiteX34" fmla="*/ 2643533 w 7066089"/>
              <a:gd name="connsiteY34" fmla="*/ 1506398 h 1506398"/>
              <a:gd name="connsiteX35" fmla="*/ 2286066 w 7066089"/>
              <a:gd name="connsiteY35" fmla="*/ 1506398 h 1506398"/>
              <a:gd name="connsiteX36" fmla="*/ 1986792 w 7066089"/>
              <a:gd name="connsiteY36" fmla="*/ 1506398 h 1506398"/>
              <a:gd name="connsiteX37" fmla="*/ 1571132 w 7066089"/>
              <a:gd name="connsiteY37" fmla="*/ 1506398 h 1506398"/>
              <a:gd name="connsiteX38" fmla="*/ 1039088 w 7066089"/>
              <a:gd name="connsiteY38" fmla="*/ 1506398 h 1506398"/>
              <a:gd name="connsiteX39" fmla="*/ 623429 w 7066089"/>
              <a:gd name="connsiteY39" fmla="*/ 1506398 h 1506398"/>
              <a:gd name="connsiteX40" fmla="*/ 0 w 7066089"/>
              <a:gd name="connsiteY40" fmla="*/ 1255325 h 1506398"/>
              <a:gd name="connsiteX41" fmla="*/ 0 w 7066089"/>
              <a:gd name="connsiteY41" fmla="*/ 1097992 h 1506398"/>
              <a:gd name="connsiteX42" fmla="*/ 0 w 7066089"/>
              <a:gd name="connsiteY42" fmla="*/ 940658 h 1506398"/>
              <a:gd name="connsiteX43" fmla="*/ 0 w 7066089"/>
              <a:gd name="connsiteY43" fmla="*/ 783326 h 1506398"/>
              <a:gd name="connsiteX44" fmla="*/ 0 w 7066089"/>
              <a:gd name="connsiteY44" fmla="*/ 625992 h 1506398"/>
              <a:gd name="connsiteX45" fmla="*/ 0 w 7066089"/>
              <a:gd name="connsiteY45" fmla="*/ 478701 h 1506398"/>
              <a:gd name="connsiteX46" fmla="*/ 0 w 7066089"/>
              <a:gd name="connsiteY46" fmla="*/ 251071 h 1506398"/>
              <a:gd name="connsiteX0" fmla="*/ 0 w 7066089"/>
              <a:gd name="connsiteY0" fmla="*/ 251071 h 1506398"/>
              <a:gd name="connsiteX1" fmla="*/ 623429 w 7066089"/>
              <a:gd name="connsiteY1" fmla="*/ 0 h 1506398"/>
              <a:gd name="connsiteX2" fmla="*/ 980896 w 7066089"/>
              <a:gd name="connsiteY2" fmla="*/ 0 h 1506398"/>
              <a:gd name="connsiteX3" fmla="*/ 1396555 w 7066089"/>
              <a:gd name="connsiteY3" fmla="*/ 0 h 1506398"/>
              <a:gd name="connsiteX4" fmla="*/ 1637638 w 7066089"/>
              <a:gd name="connsiteY4" fmla="*/ 0 h 1506398"/>
              <a:gd name="connsiteX5" fmla="*/ 2053297 w 7066089"/>
              <a:gd name="connsiteY5" fmla="*/ 0 h 1506398"/>
              <a:gd name="connsiteX6" fmla="*/ 2585341 w 7066089"/>
              <a:gd name="connsiteY6" fmla="*/ 0 h 1506398"/>
              <a:gd name="connsiteX7" fmla="*/ 3001000 w 7066089"/>
              <a:gd name="connsiteY7" fmla="*/ 0 h 1506398"/>
              <a:gd name="connsiteX8" fmla="*/ 3242664 w 7066089"/>
              <a:gd name="connsiteY8" fmla="*/ 0 h 1506398"/>
              <a:gd name="connsiteX9" fmla="*/ 3474851 w 7066089"/>
              <a:gd name="connsiteY9" fmla="*/ 0 h 1506398"/>
              <a:gd name="connsiteX10" fmla="*/ 3832318 w 7066089"/>
              <a:gd name="connsiteY10" fmla="*/ 0 h 1506398"/>
              <a:gd name="connsiteX11" fmla="*/ 4306170 w 7066089"/>
              <a:gd name="connsiteY11" fmla="*/ 0 h 1506398"/>
              <a:gd name="connsiteX12" fmla="*/ 4547253 w 7066089"/>
              <a:gd name="connsiteY12" fmla="*/ 0 h 1506398"/>
              <a:gd name="connsiteX13" fmla="*/ 4788335 w 7066089"/>
              <a:gd name="connsiteY13" fmla="*/ 0 h 1506398"/>
              <a:gd name="connsiteX14" fmla="*/ 5262186 w 7066089"/>
              <a:gd name="connsiteY14" fmla="*/ 0 h 1506398"/>
              <a:gd name="connsiteX15" fmla="*/ 5677845 w 7066089"/>
              <a:gd name="connsiteY15" fmla="*/ 0 h 1506398"/>
              <a:gd name="connsiteX16" fmla="*/ 5918927 w 7066089"/>
              <a:gd name="connsiteY16" fmla="*/ 0 h 1506398"/>
              <a:gd name="connsiteX17" fmla="*/ 6442658 w 7066089"/>
              <a:gd name="connsiteY17" fmla="*/ 0 h 1506398"/>
              <a:gd name="connsiteX18" fmla="*/ 7066088 w 7066089"/>
              <a:gd name="connsiteY18" fmla="*/ 251071 h 1506398"/>
              <a:gd name="connsiteX19" fmla="*/ 7066088 w 7066089"/>
              <a:gd name="connsiteY19" fmla="*/ 388318 h 1506398"/>
              <a:gd name="connsiteX20" fmla="*/ 7066088 w 7066089"/>
              <a:gd name="connsiteY20" fmla="*/ 535610 h 1506398"/>
              <a:gd name="connsiteX21" fmla="*/ 7066088 w 7066089"/>
              <a:gd name="connsiteY21" fmla="*/ 713028 h 1506398"/>
              <a:gd name="connsiteX22" fmla="*/ 7066088 w 7066089"/>
              <a:gd name="connsiteY22" fmla="*/ 890446 h 1506398"/>
              <a:gd name="connsiteX23" fmla="*/ 7066088 w 7066089"/>
              <a:gd name="connsiteY23" fmla="*/ 1057822 h 1506398"/>
              <a:gd name="connsiteX24" fmla="*/ 7066088 w 7066089"/>
              <a:gd name="connsiteY24" fmla="*/ 1255325 h 1506398"/>
              <a:gd name="connsiteX25" fmla="*/ 6442658 w 7066089"/>
              <a:gd name="connsiteY25" fmla="*/ 1506398 h 1506398"/>
              <a:gd name="connsiteX26" fmla="*/ 6026999 w 7066089"/>
              <a:gd name="connsiteY26" fmla="*/ 1506398 h 1506398"/>
              <a:gd name="connsiteX27" fmla="*/ 5669532 w 7066089"/>
              <a:gd name="connsiteY27" fmla="*/ 1506398 h 1506398"/>
              <a:gd name="connsiteX28" fmla="*/ 5137488 w 7066089"/>
              <a:gd name="connsiteY28" fmla="*/ 1506398 h 1506398"/>
              <a:gd name="connsiteX29" fmla="*/ 4721829 w 7066089"/>
              <a:gd name="connsiteY29" fmla="*/ 1506398 h 1506398"/>
              <a:gd name="connsiteX30" fmla="*/ 4247978 w 7066089"/>
              <a:gd name="connsiteY30" fmla="*/ 1506398 h 1506398"/>
              <a:gd name="connsiteX31" fmla="*/ 3948703 w 7066089"/>
              <a:gd name="connsiteY31" fmla="*/ 1506398 h 1506398"/>
              <a:gd name="connsiteX32" fmla="*/ 3474851 w 7066089"/>
              <a:gd name="connsiteY32" fmla="*/ 1506398 h 1506398"/>
              <a:gd name="connsiteX33" fmla="*/ 3224791 w 7066089"/>
              <a:gd name="connsiteY33" fmla="*/ 1506398 h 1506398"/>
              <a:gd name="connsiteX34" fmla="*/ 2942808 w 7066089"/>
              <a:gd name="connsiteY34" fmla="*/ 1506398 h 1506398"/>
              <a:gd name="connsiteX35" fmla="*/ 2643533 w 7066089"/>
              <a:gd name="connsiteY35" fmla="*/ 1506398 h 1506398"/>
              <a:gd name="connsiteX36" fmla="*/ 2286066 w 7066089"/>
              <a:gd name="connsiteY36" fmla="*/ 1506398 h 1506398"/>
              <a:gd name="connsiteX37" fmla="*/ 1986792 w 7066089"/>
              <a:gd name="connsiteY37" fmla="*/ 1506398 h 1506398"/>
              <a:gd name="connsiteX38" fmla="*/ 1571132 w 7066089"/>
              <a:gd name="connsiteY38" fmla="*/ 1506398 h 1506398"/>
              <a:gd name="connsiteX39" fmla="*/ 1039088 w 7066089"/>
              <a:gd name="connsiteY39" fmla="*/ 1506398 h 1506398"/>
              <a:gd name="connsiteX40" fmla="*/ 623429 w 7066089"/>
              <a:gd name="connsiteY40" fmla="*/ 1506398 h 1506398"/>
              <a:gd name="connsiteX41" fmla="*/ 0 w 7066089"/>
              <a:gd name="connsiteY41" fmla="*/ 1255325 h 1506398"/>
              <a:gd name="connsiteX42" fmla="*/ 0 w 7066089"/>
              <a:gd name="connsiteY42" fmla="*/ 1097992 h 1506398"/>
              <a:gd name="connsiteX43" fmla="*/ 0 w 7066089"/>
              <a:gd name="connsiteY43" fmla="*/ 940658 h 1506398"/>
              <a:gd name="connsiteX44" fmla="*/ 0 w 7066089"/>
              <a:gd name="connsiteY44" fmla="*/ 783326 h 1506398"/>
              <a:gd name="connsiteX45" fmla="*/ 0 w 7066089"/>
              <a:gd name="connsiteY45" fmla="*/ 625992 h 1506398"/>
              <a:gd name="connsiteX46" fmla="*/ 0 w 7066089"/>
              <a:gd name="connsiteY46" fmla="*/ 478701 h 1506398"/>
              <a:gd name="connsiteX47" fmla="*/ 0 w 7066089"/>
              <a:gd name="connsiteY47" fmla="*/ 251071 h 1506398"/>
              <a:gd name="connsiteX0" fmla="*/ 0 w 7066089"/>
              <a:gd name="connsiteY0" fmla="*/ 251071 h 1506398"/>
              <a:gd name="connsiteX1" fmla="*/ 623429 w 7066089"/>
              <a:gd name="connsiteY1" fmla="*/ 0 h 1506398"/>
              <a:gd name="connsiteX2" fmla="*/ 980896 w 7066089"/>
              <a:gd name="connsiteY2" fmla="*/ 0 h 1506398"/>
              <a:gd name="connsiteX3" fmla="*/ 1396555 w 7066089"/>
              <a:gd name="connsiteY3" fmla="*/ 0 h 1506398"/>
              <a:gd name="connsiteX4" fmla="*/ 1637638 w 7066089"/>
              <a:gd name="connsiteY4" fmla="*/ 0 h 1506398"/>
              <a:gd name="connsiteX5" fmla="*/ 2053297 w 7066089"/>
              <a:gd name="connsiteY5" fmla="*/ 0 h 1506398"/>
              <a:gd name="connsiteX6" fmla="*/ 2585341 w 7066089"/>
              <a:gd name="connsiteY6" fmla="*/ 0 h 1506398"/>
              <a:gd name="connsiteX7" fmla="*/ 3001000 w 7066089"/>
              <a:gd name="connsiteY7" fmla="*/ 0 h 1506398"/>
              <a:gd name="connsiteX8" fmla="*/ 3242664 w 7066089"/>
              <a:gd name="connsiteY8" fmla="*/ 0 h 1506398"/>
              <a:gd name="connsiteX9" fmla="*/ 3474851 w 7066089"/>
              <a:gd name="connsiteY9" fmla="*/ 0 h 1506398"/>
              <a:gd name="connsiteX10" fmla="*/ 3832318 w 7066089"/>
              <a:gd name="connsiteY10" fmla="*/ 0 h 1506398"/>
              <a:gd name="connsiteX11" fmla="*/ 4306170 w 7066089"/>
              <a:gd name="connsiteY11" fmla="*/ 0 h 1506398"/>
              <a:gd name="connsiteX12" fmla="*/ 4547253 w 7066089"/>
              <a:gd name="connsiteY12" fmla="*/ 0 h 1506398"/>
              <a:gd name="connsiteX13" fmla="*/ 4788335 w 7066089"/>
              <a:gd name="connsiteY13" fmla="*/ 0 h 1506398"/>
              <a:gd name="connsiteX14" fmla="*/ 5262186 w 7066089"/>
              <a:gd name="connsiteY14" fmla="*/ 0 h 1506398"/>
              <a:gd name="connsiteX15" fmla="*/ 5677845 w 7066089"/>
              <a:gd name="connsiteY15" fmla="*/ 0 h 1506398"/>
              <a:gd name="connsiteX16" fmla="*/ 5918927 w 7066089"/>
              <a:gd name="connsiteY16" fmla="*/ 0 h 1506398"/>
              <a:gd name="connsiteX17" fmla="*/ 6442658 w 7066089"/>
              <a:gd name="connsiteY17" fmla="*/ 0 h 1506398"/>
              <a:gd name="connsiteX18" fmla="*/ 7066088 w 7066089"/>
              <a:gd name="connsiteY18" fmla="*/ 251071 h 1506398"/>
              <a:gd name="connsiteX19" fmla="*/ 7066088 w 7066089"/>
              <a:gd name="connsiteY19" fmla="*/ 388318 h 1506398"/>
              <a:gd name="connsiteX20" fmla="*/ 7066088 w 7066089"/>
              <a:gd name="connsiteY20" fmla="*/ 535610 h 1506398"/>
              <a:gd name="connsiteX21" fmla="*/ 7066088 w 7066089"/>
              <a:gd name="connsiteY21" fmla="*/ 713028 h 1506398"/>
              <a:gd name="connsiteX22" fmla="*/ 7066088 w 7066089"/>
              <a:gd name="connsiteY22" fmla="*/ 890446 h 1506398"/>
              <a:gd name="connsiteX23" fmla="*/ 7066088 w 7066089"/>
              <a:gd name="connsiteY23" fmla="*/ 1057822 h 1506398"/>
              <a:gd name="connsiteX24" fmla="*/ 7066088 w 7066089"/>
              <a:gd name="connsiteY24" fmla="*/ 1255325 h 1506398"/>
              <a:gd name="connsiteX25" fmla="*/ 6442658 w 7066089"/>
              <a:gd name="connsiteY25" fmla="*/ 1506398 h 1506398"/>
              <a:gd name="connsiteX26" fmla="*/ 6026999 w 7066089"/>
              <a:gd name="connsiteY26" fmla="*/ 1506398 h 1506398"/>
              <a:gd name="connsiteX27" fmla="*/ 5669532 w 7066089"/>
              <a:gd name="connsiteY27" fmla="*/ 1506398 h 1506398"/>
              <a:gd name="connsiteX28" fmla="*/ 5137488 w 7066089"/>
              <a:gd name="connsiteY28" fmla="*/ 1506398 h 1506398"/>
              <a:gd name="connsiteX29" fmla="*/ 4721829 w 7066089"/>
              <a:gd name="connsiteY29" fmla="*/ 1506398 h 1506398"/>
              <a:gd name="connsiteX30" fmla="*/ 4247978 w 7066089"/>
              <a:gd name="connsiteY30" fmla="*/ 1506398 h 1506398"/>
              <a:gd name="connsiteX31" fmla="*/ 3948703 w 7066089"/>
              <a:gd name="connsiteY31" fmla="*/ 1506398 h 1506398"/>
              <a:gd name="connsiteX32" fmla="*/ 3474851 w 7066089"/>
              <a:gd name="connsiteY32" fmla="*/ 1506398 h 1506398"/>
              <a:gd name="connsiteX33" fmla="*/ 3219471 w 7066089"/>
              <a:gd name="connsiteY33" fmla="*/ 1506398 h 1506398"/>
              <a:gd name="connsiteX34" fmla="*/ 2942808 w 7066089"/>
              <a:gd name="connsiteY34" fmla="*/ 1506398 h 1506398"/>
              <a:gd name="connsiteX35" fmla="*/ 2643533 w 7066089"/>
              <a:gd name="connsiteY35" fmla="*/ 1506398 h 1506398"/>
              <a:gd name="connsiteX36" fmla="*/ 2286066 w 7066089"/>
              <a:gd name="connsiteY36" fmla="*/ 1506398 h 1506398"/>
              <a:gd name="connsiteX37" fmla="*/ 1986792 w 7066089"/>
              <a:gd name="connsiteY37" fmla="*/ 1506398 h 1506398"/>
              <a:gd name="connsiteX38" fmla="*/ 1571132 w 7066089"/>
              <a:gd name="connsiteY38" fmla="*/ 1506398 h 1506398"/>
              <a:gd name="connsiteX39" fmla="*/ 1039088 w 7066089"/>
              <a:gd name="connsiteY39" fmla="*/ 1506398 h 1506398"/>
              <a:gd name="connsiteX40" fmla="*/ 623429 w 7066089"/>
              <a:gd name="connsiteY40" fmla="*/ 1506398 h 1506398"/>
              <a:gd name="connsiteX41" fmla="*/ 0 w 7066089"/>
              <a:gd name="connsiteY41" fmla="*/ 1255325 h 1506398"/>
              <a:gd name="connsiteX42" fmla="*/ 0 w 7066089"/>
              <a:gd name="connsiteY42" fmla="*/ 1097992 h 1506398"/>
              <a:gd name="connsiteX43" fmla="*/ 0 w 7066089"/>
              <a:gd name="connsiteY43" fmla="*/ 940658 h 1506398"/>
              <a:gd name="connsiteX44" fmla="*/ 0 w 7066089"/>
              <a:gd name="connsiteY44" fmla="*/ 783326 h 1506398"/>
              <a:gd name="connsiteX45" fmla="*/ 0 w 7066089"/>
              <a:gd name="connsiteY45" fmla="*/ 625992 h 1506398"/>
              <a:gd name="connsiteX46" fmla="*/ 0 w 7066089"/>
              <a:gd name="connsiteY46" fmla="*/ 478701 h 1506398"/>
              <a:gd name="connsiteX47" fmla="*/ 0 w 7066089"/>
              <a:gd name="connsiteY47" fmla="*/ 251071 h 1506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7066089" h="1506398" fill="none" extrusionOk="0">
                <a:moveTo>
                  <a:pt x="0" y="251071"/>
                </a:moveTo>
                <a:cubicBezTo>
                  <a:pt x="10314" y="8580"/>
                  <a:pt x="223187" y="-276574"/>
                  <a:pt x="623429" y="0"/>
                </a:cubicBezTo>
                <a:cubicBezTo>
                  <a:pt x="740150" y="-41796"/>
                  <a:pt x="839438" y="-30944"/>
                  <a:pt x="980896" y="0"/>
                </a:cubicBezTo>
                <a:cubicBezTo>
                  <a:pt x="1133464" y="-4787"/>
                  <a:pt x="1263653" y="-43592"/>
                  <a:pt x="1396555" y="0"/>
                </a:cubicBezTo>
                <a:cubicBezTo>
                  <a:pt x="1498922" y="7958"/>
                  <a:pt x="1577221" y="222"/>
                  <a:pt x="1637638" y="0"/>
                </a:cubicBezTo>
                <a:cubicBezTo>
                  <a:pt x="1809710" y="-39302"/>
                  <a:pt x="1904970" y="-41331"/>
                  <a:pt x="2053297" y="0"/>
                </a:cubicBezTo>
                <a:cubicBezTo>
                  <a:pt x="2156032" y="-39818"/>
                  <a:pt x="2299624" y="-50080"/>
                  <a:pt x="2585341" y="0"/>
                </a:cubicBezTo>
                <a:cubicBezTo>
                  <a:pt x="2837845" y="-8057"/>
                  <a:pt x="2848084" y="-3042"/>
                  <a:pt x="3001000" y="0"/>
                </a:cubicBezTo>
                <a:cubicBezTo>
                  <a:pt x="3053386" y="-24458"/>
                  <a:pt x="3183402" y="7195"/>
                  <a:pt x="3242664" y="0"/>
                </a:cubicBezTo>
                <a:cubicBezTo>
                  <a:pt x="3300023" y="-265"/>
                  <a:pt x="3419574" y="13361"/>
                  <a:pt x="3474851" y="0"/>
                </a:cubicBezTo>
                <a:cubicBezTo>
                  <a:pt x="3546013" y="8839"/>
                  <a:pt x="3715544" y="8065"/>
                  <a:pt x="3832318" y="0"/>
                </a:cubicBezTo>
                <a:cubicBezTo>
                  <a:pt x="4045710" y="-71988"/>
                  <a:pt x="4226174" y="31901"/>
                  <a:pt x="4306170" y="0"/>
                </a:cubicBezTo>
                <a:cubicBezTo>
                  <a:pt x="4408597" y="-14339"/>
                  <a:pt x="4441178" y="14510"/>
                  <a:pt x="4547253" y="0"/>
                </a:cubicBezTo>
                <a:cubicBezTo>
                  <a:pt x="4644364" y="-389"/>
                  <a:pt x="4694089" y="15554"/>
                  <a:pt x="4788335" y="0"/>
                </a:cubicBezTo>
                <a:cubicBezTo>
                  <a:pt x="4823418" y="34513"/>
                  <a:pt x="5087507" y="57972"/>
                  <a:pt x="5262186" y="0"/>
                </a:cubicBezTo>
                <a:cubicBezTo>
                  <a:pt x="5346715" y="-48398"/>
                  <a:pt x="5522737" y="72814"/>
                  <a:pt x="5677845" y="0"/>
                </a:cubicBezTo>
                <a:cubicBezTo>
                  <a:pt x="5752129" y="-17501"/>
                  <a:pt x="5870485" y="22454"/>
                  <a:pt x="5918927" y="0"/>
                </a:cubicBezTo>
                <a:cubicBezTo>
                  <a:pt x="5969529" y="35208"/>
                  <a:pt x="6283690" y="84829"/>
                  <a:pt x="6442658" y="0"/>
                </a:cubicBezTo>
                <a:cubicBezTo>
                  <a:pt x="6860846" y="-14931"/>
                  <a:pt x="7065381" y="164438"/>
                  <a:pt x="7066088" y="251071"/>
                </a:cubicBezTo>
                <a:cubicBezTo>
                  <a:pt x="7070648" y="271010"/>
                  <a:pt x="7045334" y="342573"/>
                  <a:pt x="7066088" y="388318"/>
                </a:cubicBezTo>
                <a:cubicBezTo>
                  <a:pt x="7079170" y="439475"/>
                  <a:pt x="7051364" y="469861"/>
                  <a:pt x="7066088" y="535610"/>
                </a:cubicBezTo>
                <a:cubicBezTo>
                  <a:pt x="7078375" y="569441"/>
                  <a:pt x="7085626" y="637063"/>
                  <a:pt x="7066088" y="713028"/>
                </a:cubicBezTo>
                <a:cubicBezTo>
                  <a:pt x="7063573" y="786557"/>
                  <a:pt x="7051860" y="813465"/>
                  <a:pt x="7066088" y="890446"/>
                </a:cubicBezTo>
                <a:cubicBezTo>
                  <a:pt x="7098491" y="958719"/>
                  <a:pt x="7055753" y="990974"/>
                  <a:pt x="7066088" y="1057822"/>
                </a:cubicBezTo>
                <a:cubicBezTo>
                  <a:pt x="7057346" y="1117934"/>
                  <a:pt x="7065671" y="1179650"/>
                  <a:pt x="7066088" y="1255325"/>
                </a:cubicBezTo>
                <a:cubicBezTo>
                  <a:pt x="6975824" y="1259273"/>
                  <a:pt x="6744242" y="1505603"/>
                  <a:pt x="6442658" y="1506398"/>
                </a:cubicBezTo>
                <a:cubicBezTo>
                  <a:pt x="6334630" y="1488604"/>
                  <a:pt x="6121029" y="1442479"/>
                  <a:pt x="6026999" y="1506398"/>
                </a:cubicBezTo>
                <a:cubicBezTo>
                  <a:pt x="5841931" y="1532147"/>
                  <a:pt x="5809372" y="1497273"/>
                  <a:pt x="5669532" y="1506398"/>
                </a:cubicBezTo>
                <a:cubicBezTo>
                  <a:pt x="5474732" y="1496271"/>
                  <a:pt x="5252968" y="1578865"/>
                  <a:pt x="5137488" y="1506398"/>
                </a:cubicBezTo>
                <a:cubicBezTo>
                  <a:pt x="4929156" y="1554070"/>
                  <a:pt x="4840192" y="1595257"/>
                  <a:pt x="4721829" y="1506398"/>
                </a:cubicBezTo>
                <a:cubicBezTo>
                  <a:pt x="4572951" y="1491324"/>
                  <a:pt x="4394167" y="1587869"/>
                  <a:pt x="4247978" y="1506398"/>
                </a:cubicBezTo>
                <a:cubicBezTo>
                  <a:pt x="4065487" y="1501770"/>
                  <a:pt x="4036140" y="1516952"/>
                  <a:pt x="3948703" y="1506398"/>
                </a:cubicBezTo>
                <a:cubicBezTo>
                  <a:pt x="3916355" y="1493803"/>
                  <a:pt x="3614999" y="1420021"/>
                  <a:pt x="3474851" y="1506398"/>
                </a:cubicBezTo>
                <a:cubicBezTo>
                  <a:pt x="3393385" y="1525053"/>
                  <a:pt x="3333759" y="1519076"/>
                  <a:pt x="3219471" y="1506398"/>
                </a:cubicBezTo>
                <a:cubicBezTo>
                  <a:pt x="3094734" y="1483375"/>
                  <a:pt x="3046553" y="1497448"/>
                  <a:pt x="2942808" y="1506398"/>
                </a:cubicBezTo>
                <a:cubicBezTo>
                  <a:pt x="2829355" y="1479182"/>
                  <a:pt x="2760269" y="1477079"/>
                  <a:pt x="2643533" y="1506398"/>
                </a:cubicBezTo>
                <a:cubicBezTo>
                  <a:pt x="2546469" y="1470701"/>
                  <a:pt x="2394597" y="1430013"/>
                  <a:pt x="2286066" y="1506398"/>
                </a:cubicBezTo>
                <a:cubicBezTo>
                  <a:pt x="2192440" y="1518464"/>
                  <a:pt x="2098950" y="1502946"/>
                  <a:pt x="1986792" y="1506398"/>
                </a:cubicBezTo>
                <a:cubicBezTo>
                  <a:pt x="1825683" y="1448437"/>
                  <a:pt x="1711424" y="1500808"/>
                  <a:pt x="1571132" y="1506398"/>
                </a:cubicBezTo>
                <a:cubicBezTo>
                  <a:pt x="1468243" y="1472290"/>
                  <a:pt x="1189066" y="1554283"/>
                  <a:pt x="1039088" y="1506398"/>
                </a:cubicBezTo>
                <a:cubicBezTo>
                  <a:pt x="842227" y="1486384"/>
                  <a:pt x="835901" y="1467908"/>
                  <a:pt x="623429" y="1506398"/>
                </a:cubicBezTo>
                <a:cubicBezTo>
                  <a:pt x="305381" y="1482066"/>
                  <a:pt x="-9598" y="1334620"/>
                  <a:pt x="0" y="1255325"/>
                </a:cubicBezTo>
                <a:cubicBezTo>
                  <a:pt x="3728" y="1202006"/>
                  <a:pt x="-10139" y="1167480"/>
                  <a:pt x="0" y="1097992"/>
                </a:cubicBezTo>
                <a:cubicBezTo>
                  <a:pt x="3553" y="1023322"/>
                  <a:pt x="5257" y="969367"/>
                  <a:pt x="0" y="940658"/>
                </a:cubicBezTo>
                <a:cubicBezTo>
                  <a:pt x="-3120" y="897622"/>
                  <a:pt x="-16429" y="849291"/>
                  <a:pt x="0" y="783326"/>
                </a:cubicBezTo>
                <a:cubicBezTo>
                  <a:pt x="17569" y="737380"/>
                  <a:pt x="12024" y="671813"/>
                  <a:pt x="0" y="625992"/>
                </a:cubicBezTo>
                <a:cubicBezTo>
                  <a:pt x="-22753" y="567458"/>
                  <a:pt x="3926" y="540041"/>
                  <a:pt x="0" y="478701"/>
                </a:cubicBezTo>
                <a:cubicBezTo>
                  <a:pt x="-15563" y="400794"/>
                  <a:pt x="-12866" y="315194"/>
                  <a:pt x="0" y="251071"/>
                </a:cubicBezTo>
                <a:close/>
              </a:path>
              <a:path w="7066089" h="1506398" stroke="0" extrusionOk="0">
                <a:moveTo>
                  <a:pt x="0" y="251071"/>
                </a:moveTo>
                <a:cubicBezTo>
                  <a:pt x="14984" y="36467"/>
                  <a:pt x="329102" y="38748"/>
                  <a:pt x="623429" y="0"/>
                </a:cubicBezTo>
                <a:cubicBezTo>
                  <a:pt x="772091" y="-224"/>
                  <a:pt x="835075" y="-40394"/>
                  <a:pt x="922704" y="0"/>
                </a:cubicBezTo>
                <a:cubicBezTo>
                  <a:pt x="1016386" y="29522"/>
                  <a:pt x="1166333" y="24005"/>
                  <a:pt x="1221978" y="0"/>
                </a:cubicBezTo>
                <a:cubicBezTo>
                  <a:pt x="1309343" y="21643"/>
                  <a:pt x="1568639" y="33808"/>
                  <a:pt x="1695830" y="0"/>
                </a:cubicBezTo>
                <a:cubicBezTo>
                  <a:pt x="1865253" y="19119"/>
                  <a:pt x="2147406" y="42437"/>
                  <a:pt x="2227874" y="0"/>
                </a:cubicBezTo>
                <a:cubicBezTo>
                  <a:pt x="2378848" y="-3898"/>
                  <a:pt x="2509488" y="23495"/>
                  <a:pt x="2643533" y="0"/>
                </a:cubicBezTo>
                <a:cubicBezTo>
                  <a:pt x="2804222" y="29017"/>
                  <a:pt x="2857207" y="23328"/>
                  <a:pt x="3001000" y="0"/>
                </a:cubicBezTo>
                <a:cubicBezTo>
                  <a:pt x="3095493" y="-3801"/>
                  <a:pt x="3122571" y="-3787"/>
                  <a:pt x="3242082" y="0"/>
                </a:cubicBezTo>
                <a:cubicBezTo>
                  <a:pt x="3373079" y="-42933"/>
                  <a:pt x="3567395" y="14271"/>
                  <a:pt x="3657741" y="0"/>
                </a:cubicBezTo>
                <a:cubicBezTo>
                  <a:pt x="3791253" y="-4844"/>
                  <a:pt x="3914070" y="-44350"/>
                  <a:pt x="4073401" y="0"/>
                </a:cubicBezTo>
                <a:cubicBezTo>
                  <a:pt x="4221370" y="3519"/>
                  <a:pt x="4299727" y="7250"/>
                  <a:pt x="4372676" y="0"/>
                </a:cubicBezTo>
                <a:cubicBezTo>
                  <a:pt x="4450970" y="52879"/>
                  <a:pt x="4515297" y="20429"/>
                  <a:pt x="4613758" y="0"/>
                </a:cubicBezTo>
                <a:cubicBezTo>
                  <a:pt x="4712883" y="13963"/>
                  <a:pt x="4755212" y="4447"/>
                  <a:pt x="4854840" y="0"/>
                </a:cubicBezTo>
                <a:cubicBezTo>
                  <a:pt x="4979880" y="98898"/>
                  <a:pt x="5195668" y="56188"/>
                  <a:pt x="5386883" y="0"/>
                </a:cubicBezTo>
                <a:cubicBezTo>
                  <a:pt x="5508191" y="-7236"/>
                  <a:pt x="5616617" y="-15674"/>
                  <a:pt x="5744351" y="0"/>
                </a:cubicBezTo>
                <a:cubicBezTo>
                  <a:pt x="5887450" y="23732"/>
                  <a:pt x="5976932" y="37806"/>
                  <a:pt x="6043625" y="0"/>
                </a:cubicBezTo>
                <a:cubicBezTo>
                  <a:pt x="6082178" y="-21972"/>
                  <a:pt x="6250255" y="4774"/>
                  <a:pt x="6442658" y="0"/>
                </a:cubicBezTo>
                <a:cubicBezTo>
                  <a:pt x="6808793" y="39127"/>
                  <a:pt x="7016082" y="148534"/>
                  <a:pt x="7066088" y="251071"/>
                </a:cubicBezTo>
                <a:cubicBezTo>
                  <a:pt x="7066733" y="299367"/>
                  <a:pt x="7083051" y="411236"/>
                  <a:pt x="7066088" y="438531"/>
                </a:cubicBezTo>
                <a:cubicBezTo>
                  <a:pt x="7049914" y="484574"/>
                  <a:pt x="7045644" y="570947"/>
                  <a:pt x="7066088" y="625992"/>
                </a:cubicBezTo>
                <a:cubicBezTo>
                  <a:pt x="7080754" y="696904"/>
                  <a:pt x="7065866" y="723953"/>
                  <a:pt x="7066088" y="773283"/>
                </a:cubicBezTo>
                <a:cubicBezTo>
                  <a:pt x="7084073" y="816805"/>
                  <a:pt x="7095908" y="897393"/>
                  <a:pt x="7066088" y="950702"/>
                </a:cubicBezTo>
                <a:cubicBezTo>
                  <a:pt x="7058071" y="1019553"/>
                  <a:pt x="7076346" y="1061892"/>
                  <a:pt x="7066088" y="1087950"/>
                </a:cubicBezTo>
                <a:cubicBezTo>
                  <a:pt x="7050909" y="1131918"/>
                  <a:pt x="7064080" y="1193632"/>
                  <a:pt x="7066088" y="1255325"/>
                </a:cubicBezTo>
                <a:cubicBezTo>
                  <a:pt x="7081821" y="1401500"/>
                  <a:pt x="6686758" y="1482154"/>
                  <a:pt x="6442658" y="1506398"/>
                </a:cubicBezTo>
                <a:cubicBezTo>
                  <a:pt x="6374011" y="1524348"/>
                  <a:pt x="6173157" y="1481611"/>
                  <a:pt x="6085191" y="1506398"/>
                </a:cubicBezTo>
                <a:cubicBezTo>
                  <a:pt x="6012654" y="1514037"/>
                  <a:pt x="5946160" y="1512409"/>
                  <a:pt x="5862481" y="1506398"/>
                </a:cubicBezTo>
                <a:cubicBezTo>
                  <a:pt x="5766235" y="1489033"/>
                  <a:pt x="5684531" y="1504034"/>
                  <a:pt x="5611339" y="1506398"/>
                </a:cubicBezTo>
                <a:cubicBezTo>
                  <a:pt x="5469670" y="1539445"/>
                  <a:pt x="5341739" y="1485517"/>
                  <a:pt x="5253873" y="1506398"/>
                </a:cubicBezTo>
                <a:cubicBezTo>
                  <a:pt x="5121730" y="1500223"/>
                  <a:pt x="4975870" y="1478988"/>
                  <a:pt x="4721829" y="1506398"/>
                </a:cubicBezTo>
                <a:cubicBezTo>
                  <a:pt x="4632357" y="1509957"/>
                  <a:pt x="4543690" y="1457145"/>
                  <a:pt x="4480747" y="1506398"/>
                </a:cubicBezTo>
                <a:cubicBezTo>
                  <a:pt x="4358699" y="1512132"/>
                  <a:pt x="4242491" y="1553661"/>
                  <a:pt x="4181472" y="1506398"/>
                </a:cubicBezTo>
                <a:cubicBezTo>
                  <a:pt x="4021444" y="1494834"/>
                  <a:pt x="3911818" y="1490780"/>
                  <a:pt x="3765813" y="1506398"/>
                </a:cubicBezTo>
                <a:cubicBezTo>
                  <a:pt x="3624338" y="1539142"/>
                  <a:pt x="3525247" y="1558653"/>
                  <a:pt x="3408346" y="1506398"/>
                </a:cubicBezTo>
                <a:cubicBezTo>
                  <a:pt x="3274734" y="1523775"/>
                  <a:pt x="3245236" y="1496879"/>
                  <a:pt x="3109071" y="1506398"/>
                </a:cubicBezTo>
                <a:cubicBezTo>
                  <a:pt x="3002794" y="1528761"/>
                  <a:pt x="2784843" y="1534092"/>
                  <a:pt x="2577028" y="1506398"/>
                </a:cubicBezTo>
                <a:cubicBezTo>
                  <a:pt x="2388061" y="1493236"/>
                  <a:pt x="2417963" y="1500244"/>
                  <a:pt x="2335946" y="1506398"/>
                </a:cubicBezTo>
                <a:cubicBezTo>
                  <a:pt x="2245022" y="1478012"/>
                  <a:pt x="2190899" y="1488667"/>
                  <a:pt x="2036670" y="1506398"/>
                </a:cubicBezTo>
                <a:cubicBezTo>
                  <a:pt x="1893870" y="1509605"/>
                  <a:pt x="1903080" y="1506367"/>
                  <a:pt x="1795588" y="1506398"/>
                </a:cubicBezTo>
                <a:cubicBezTo>
                  <a:pt x="1693857" y="1472142"/>
                  <a:pt x="1646601" y="1527108"/>
                  <a:pt x="1549186" y="1506398"/>
                </a:cubicBezTo>
                <a:cubicBezTo>
                  <a:pt x="1451492" y="1496322"/>
                  <a:pt x="1436477" y="1517989"/>
                  <a:pt x="1321737" y="1506398"/>
                </a:cubicBezTo>
                <a:cubicBezTo>
                  <a:pt x="1178796" y="1517203"/>
                  <a:pt x="1048020" y="1539175"/>
                  <a:pt x="993533" y="1506398"/>
                </a:cubicBezTo>
                <a:cubicBezTo>
                  <a:pt x="952070" y="1491979"/>
                  <a:pt x="781839" y="1491116"/>
                  <a:pt x="623429" y="1506398"/>
                </a:cubicBezTo>
                <a:cubicBezTo>
                  <a:pt x="239601" y="1501596"/>
                  <a:pt x="-73322" y="1471918"/>
                  <a:pt x="0" y="1255325"/>
                </a:cubicBezTo>
                <a:cubicBezTo>
                  <a:pt x="-19956" y="1207434"/>
                  <a:pt x="-475" y="1125757"/>
                  <a:pt x="0" y="1087950"/>
                </a:cubicBezTo>
                <a:cubicBezTo>
                  <a:pt x="-4168" y="1050598"/>
                  <a:pt x="17493" y="955658"/>
                  <a:pt x="0" y="930616"/>
                </a:cubicBezTo>
                <a:cubicBezTo>
                  <a:pt x="-19970" y="899736"/>
                  <a:pt x="23261" y="826093"/>
                  <a:pt x="0" y="763240"/>
                </a:cubicBezTo>
                <a:cubicBezTo>
                  <a:pt x="-11847" y="693123"/>
                  <a:pt x="14822" y="666599"/>
                  <a:pt x="0" y="585822"/>
                </a:cubicBezTo>
                <a:cubicBezTo>
                  <a:pt x="-11013" y="507724"/>
                  <a:pt x="2527" y="466325"/>
                  <a:pt x="0" y="438531"/>
                </a:cubicBezTo>
                <a:cubicBezTo>
                  <a:pt x="13478" y="424416"/>
                  <a:pt x="-18583" y="307412"/>
                  <a:pt x="0" y="251071"/>
                </a:cubicBezTo>
                <a:close/>
              </a:path>
              <a:path w="7066089" h="1506398" fill="none" stroke="0" extrusionOk="0">
                <a:moveTo>
                  <a:pt x="0" y="251071"/>
                </a:moveTo>
                <a:cubicBezTo>
                  <a:pt x="11613" y="247509"/>
                  <a:pt x="262639" y="-125837"/>
                  <a:pt x="623429" y="0"/>
                </a:cubicBezTo>
                <a:cubicBezTo>
                  <a:pt x="716831" y="50202"/>
                  <a:pt x="820057" y="-38481"/>
                  <a:pt x="980896" y="0"/>
                </a:cubicBezTo>
                <a:cubicBezTo>
                  <a:pt x="1086722" y="61937"/>
                  <a:pt x="1272426" y="-47882"/>
                  <a:pt x="1396555" y="0"/>
                </a:cubicBezTo>
                <a:cubicBezTo>
                  <a:pt x="1503444" y="11297"/>
                  <a:pt x="1523217" y="1830"/>
                  <a:pt x="1637638" y="0"/>
                </a:cubicBezTo>
                <a:cubicBezTo>
                  <a:pt x="1852393" y="1689"/>
                  <a:pt x="1922402" y="-94698"/>
                  <a:pt x="2053297" y="0"/>
                </a:cubicBezTo>
                <a:cubicBezTo>
                  <a:pt x="2205124" y="11696"/>
                  <a:pt x="2348511" y="30739"/>
                  <a:pt x="2585341" y="0"/>
                </a:cubicBezTo>
                <a:cubicBezTo>
                  <a:pt x="2847530" y="-9270"/>
                  <a:pt x="2853694" y="-4866"/>
                  <a:pt x="3001000" y="0"/>
                </a:cubicBezTo>
                <a:cubicBezTo>
                  <a:pt x="3091367" y="-22509"/>
                  <a:pt x="3186068" y="3456"/>
                  <a:pt x="3247403" y="0"/>
                </a:cubicBezTo>
                <a:cubicBezTo>
                  <a:pt x="3335007" y="18181"/>
                  <a:pt x="3371885" y="-17334"/>
                  <a:pt x="3474851" y="0"/>
                </a:cubicBezTo>
                <a:cubicBezTo>
                  <a:pt x="3630410" y="10302"/>
                  <a:pt x="3679534" y="-16881"/>
                  <a:pt x="3832318" y="0"/>
                </a:cubicBezTo>
                <a:cubicBezTo>
                  <a:pt x="4027054" y="40543"/>
                  <a:pt x="4223490" y="-69838"/>
                  <a:pt x="4306170" y="0"/>
                </a:cubicBezTo>
                <a:cubicBezTo>
                  <a:pt x="4412569" y="276"/>
                  <a:pt x="4443976" y="-12730"/>
                  <a:pt x="4547253" y="0"/>
                </a:cubicBezTo>
                <a:cubicBezTo>
                  <a:pt x="4681292" y="26650"/>
                  <a:pt x="4723510" y="-345"/>
                  <a:pt x="4788335" y="0"/>
                </a:cubicBezTo>
                <a:cubicBezTo>
                  <a:pt x="4880590" y="59239"/>
                  <a:pt x="5177067" y="-31236"/>
                  <a:pt x="5262186" y="0"/>
                </a:cubicBezTo>
                <a:cubicBezTo>
                  <a:pt x="5368216" y="11729"/>
                  <a:pt x="5617009" y="7949"/>
                  <a:pt x="5677845" y="0"/>
                </a:cubicBezTo>
                <a:cubicBezTo>
                  <a:pt x="5769577" y="28827"/>
                  <a:pt x="5843902" y="-11424"/>
                  <a:pt x="5918927" y="0"/>
                </a:cubicBezTo>
                <a:cubicBezTo>
                  <a:pt x="5977986" y="-833"/>
                  <a:pt x="6322121" y="51065"/>
                  <a:pt x="6442658" y="0"/>
                </a:cubicBezTo>
                <a:cubicBezTo>
                  <a:pt x="6787436" y="6514"/>
                  <a:pt x="7080298" y="156704"/>
                  <a:pt x="7066088" y="251071"/>
                </a:cubicBezTo>
                <a:cubicBezTo>
                  <a:pt x="7062202" y="291442"/>
                  <a:pt x="7049719" y="320839"/>
                  <a:pt x="7066088" y="388318"/>
                </a:cubicBezTo>
                <a:cubicBezTo>
                  <a:pt x="7072647" y="455103"/>
                  <a:pt x="7064107" y="479637"/>
                  <a:pt x="7066088" y="535610"/>
                </a:cubicBezTo>
                <a:cubicBezTo>
                  <a:pt x="7085878" y="582955"/>
                  <a:pt x="7078588" y="648558"/>
                  <a:pt x="7066088" y="713028"/>
                </a:cubicBezTo>
                <a:cubicBezTo>
                  <a:pt x="7058469" y="785112"/>
                  <a:pt x="7057155" y="813580"/>
                  <a:pt x="7066088" y="890446"/>
                </a:cubicBezTo>
                <a:cubicBezTo>
                  <a:pt x="7088383" y="975605"/>
                  <a:pt x="7076608" y="1003338"/>
                  <a:pt x="7066088" y="1057822"/>
                </a:cubicBezTo>
                <a:cubicBezTo>
                  <a:pt x="7072764" y="1139601"/>
                  <a:pt x="7066229" y="1201893"/>
                  <a:pt x="7066088" y="1255325"/>
                </a:cubicBezTo>
                <a:cubicBezTo>
                  <a:pt x="7106570" y="1297198"/>
                  <a:pt x="6794807" y="1596157"/>
                  <a:pt x="6442658" y="1506398"/>
                </a:cubicBezTo>
                <a:cubicBezTo>
                  <a:pt x="6266869" y="1493032"/>
                  <a:pt x="6111176" y="1540969"/>
                  <a:pt x="6026999" y="1506398"/>
                </a:cubicBezTo>
                <a:cubicBezTo>
                  <a:pt x="5835497" y="1532603"/>
                  <a:pt x="5788242" y="1509003"/>
                  <a:pt x="5669532" y="1506398"/>
                </a:cubicBezTo>
                <a:cubicBezTo>
                  <a:pt x="5513552" y="1413316"/>
                  <a:pt x="5288163" y="1506772"/>
                  <a:pt x="5137488" y="1506398"/>
                </a:cubicBezTo>
                <a:cubicBezTo>
                  <a:pt x="4951456" y="1497902"/>
                  <a:pt x="4797301" y="1437870"/>
                  <a:pt x="4721829" y="1506398"/>
                </a:cubicBezTo>
                <a:cubicBezTo>
                  <a:pt x="4624304" y="1551014"/>
                  <a:pt x="4384631" y="1383440"/>
                  <a:pt x="4247978" y="1506398"/>
                </a:cubicBezTo>
                <a:cubicBezTo>
                  <a:pt x="4148904" y="1493319"/>
                  <a:pt x="4034742" y="1501103"/>
                  <a:pt x="3948703" y="1506398"/>
                </a:cubicBezTo>
                <a:cubicBezTo>
                  <a:pt x="3810185" y="1487241"/>
                  <a:pt x="3594667" y="1439251"/>
                  <a:pt x="3474851" y="1506398"/>
                </a:cubicBezTo>
                <a:cubicBezTo>
                  <a:pt x="3401361" y="1483743"/>
                  <a:pt x="3150528" y="1469281"/>
                  <a:pt x="2942808" y="1506398"/>
                </a:cubicBezTo>
                <a:cubicBezTo>
                  <a:pt x="2715050" y="1515581"/>
                  <a:pt x="2772555" y="1518804"/>
                  <a:pt x="2643533" y="1506398"/>
                </a:cubicBezTo>
                <a:cubicBezTo>
                  <a:pt x="2514199" y="1508877"/>
                  <a:pt x="2334832" y="1504688"/>
                  <a:pt x="2286066" y="1506398"/>
                </a:cubicBezTo>
                <a:cubicBezTo>
                  <a:pt x="2186605" y="1495654"/>
                  <a:pt x="2114258" y="1518637"/>
                  <a:pt x="1986792" y="1506398"/>
                </a:cubicBezTo>
                <a:cubicBezTo>
                  <a:pt x="1864304" y="1530573"/>
                  <a:pt x="1675193" y="1518843"/>
                  <a:pt x="1571132" y="1506398"/>
                </a:cubicBezTo>
                <a:cubicBezTo>
                  <a:pt x="1419401" y="1406132"/>
                  <a:pt x="1221911" y="1490470"/>
                  <a:pt x="1039088" y="1506398"/>
                </a:cubicBezTo>
                <a:cubicBezTo>
                  <a:pt x="855403" y="1517737"/>
                  <a:pt x="819925" y="1506230"/>
                  <a:pt x="623429" y="1506398"/>
                </a:cubicBezTo>
                <a:cubicBezTo>
                  <a:pt x="341808" y="1506204"/>
                  <a:pt x="-8387" y="1364107"/>
                  <a:pt x="0" y="1255325"/>
                </a:cubicBezTo>
                <a:cubicBezTo>
                  <a:pt x="5021" y="1192813"/>
                  <a:pt x="-407" y="1171926"/>
                  <a:pt x="0" y="1097992"/>
                </a:cubicBezTo>
                <a:cubicBezTo>
                  <a:pt x="-2922" y="1017899"/>
                  <a:pt x="3742" y="968425"/>
                  <a:pt x="0" y="940658"/>
                </a:cubicBezTo>
                <a:cubicBezTo>
                  <a:pt x="-7492" y="888846"/>
                  <a:pt x="-10886" y="858630"/>
                  <a:pt x="0" y="783326"/>
                </a:cubicBezTo>
                <a:cubicBezTo>
                  <a:pt x="3216" y="721973"/>
                  <a:pt x="24791" y="660011"/>
                  <a:pt x="0" y="625992"/>
                </a:cubicBezTo>
                <a:cubicBezTo>
                  <a:pt x="-26862" y="576905"/>
                  <a:pt x="25041" y="544061"/>
                  <a:pt x="0" y="478701"/>
                </a:cubicBezTo>
                <a:cubicBezTo>
                  <a:pt x="-14062" y="430154"/>
                  <a:pt x="-50555" y="311513"/>
                  <a:pt x="0" y="251071"/>
                </a:cubicBezTo>
                <a:close/>
              </a:path>
              <a:path w="7066089" h="1506398" fill="none" stroke="0" extrusionOk="0">
                <a:moveTo>
                  <a:pt x="0" y="251071"/>
                </a:moveTo>
                <a:cubicBezTo>
                  <a:pt x="-9911" y="72814"/>
                  <a:pt x="163446" y="-175286"/>
                  <a:pt x="623429" y="0"/>
                </a:cubicBezTo>
                <a:cubicBezTo>
                  <a:pt x="741096" y="-15108"/>
                  <a:pt x="831278" y="-44787"/>
                  <a:pt x="980896" y="0"/>
                </a:cubicBezTo>
                <a:cubicBezTo>
                  <a:pt x="1114703" y="5126"/>
                  <a:pt x="1290390" y="-40507"/>
                  <a:pt x="1396555" y="0"/>
                </a:cubicBezTo>
                <a:cubicBezTo>
                  <a:pt x="1491022" y="-9678"/>
                  <a:pt x="1591766" y="22321"/>
                  <a:pt x="1637638" y="0"/>
                </a:cubicBezTo>
                <a:cubicBezTo>
                  <a:pt x="1769246" y="-11227"/>
                  <a:pt x="1846574" y="-14542"/>
                  <a:pt x="2053297" y="0"/>
                </a:cubicBezTo>
                <a:cubicBezTo>
                  <a:pt x="2149419" y="9642"/>
                  <a:pt x="2280388" y="14302"/>
                  <a:pt x="2585341" y="0"/>
                </a:cubicBezTo>
                <a:cubicBezTo>
                  <a:pt x="2843561" y="-12631"/>
                  <a:pt x="2847081" y="-2907"/>
                  <a:pt x="3001000" y="0"/>
                </a:cubicBezTo>
                <a:cubicBezTo>
                  <a:pt x="3072854" y="-27804"/>
                  <a:pt x="3195972" y="11956"/>
                  <a:pt x="3242664" y="0"/>
                </a:cubicBezTo>
                <a:cubicBezTo>
                  <a:pt x="3325763" y="-4272"/>
                  <a:pt x="3382290" y="2111"/>
                  <a:pt x="3474851" y="0"/>
                </a:cubicBezTo>
                <a:cubicBezTo>
                  <a:pt x="3624437" y="1936"/>
                  <a:pt x="3691259" y="-18461"/>
                  <a:pt x="3832318" y="0"/>
                </a:cubicBezTo>
                <a:cubicBezTo>
                  <a:pt x="3998682" y="10635"/>
                  <a:pt x="4199816" y="36995"/>
                  <a:pt x="4306170" y="0"/>
                </a:cubicBezTo>
                <a:cubicBezTo>
                  <a:pt x="4415879" y="-13531"/>
                  <a:pt x="4453843" y="4105"/>
                  <a:pt x="4547253" y="0"/>
                </a:cubicBezTo>
                <a:cubicBezTo>
                  <a:pt x="4657994" y="-3970"/>
                  <a:pt x="4731867" y="29618"/>
                  <a:pt x="4788335" y="0"/>
                </a:cubicBezTo>
                <a:cubicBezTo>
                  <a:pt x="4886619" y="33028"/>
                  <a:pt x="5172216" y="-26479"/>
                  <a:pt x="5262186" y="0"/>
                </a:cubicBezTo>
                <a:cubicBezTo>
                  <a:pt x="5361459" y="34037"/>
                  <a:pt x="5590644" y="20487"/>
                  <a:pt x="5677845" y="0"/>
                </a:cubicBezTo>
                <a:cubicBezTo>
                  <a:pt x="5761423" y="-9519"/>
                  <a:pt x="5860253" y="18277"/>
                  <a:pt x="5918927" y="0"/>
                </a:cubicBezTo>
                <a:cubicBezTo>
                  <a:pt x="5972201" y="-3970"/>
                  <a:pt x="6329253" y="4544"/>
                  <a:pt x="6442658" y="0"/>
                </a:cubicBezTo>
                <a:cubicBezTo>
                  <a:pt x="6821392" y="-52567"/>
                  <a:pt x="7107161" y="171191"/>
                  <a:pt x="7066088" y="251071"/>
                </a:cubicBezTo>
                <a:cubicBezTo>
                  <a:pt x="7078793" y="305936"/>
                  <a:pt x="7042795" y="336292"/>
                  <a:pt x="7066088" y="388318"/>
                </a:cubicBezTo>
                <a:cubicBezTo>
                  <a:pt x="7074588" y="436216"/>
                  <a:pt x="7074202" y="484122"/>
                  <a:pt x="7066088" y="535610"/>
                </a:cubicBezTo>
                <a:cubicBezTo>
                  <a:pt x="7077453" y="579975"/>
                  <a:pt x="7067887" y="632186"/>
                  <a:pt x="7066088" y="713028"/>
                </a:cubicBezTo>
                <a:cubicBezTo>
                  <a:pt x="7068865" y="766559"/>
                  <a:pt x="7059073" y="812403"/>
                  <a:pt x="7066088" y="890446"/>
                </a:cubicBezTo>
                <a:cubicBezTo>
                  <a:pt x="7087307" y="976071"/>
                  <a:pt x="7065399" y="987795"/>
                  <a:pt x="7066088" y="1057822"/>
                </a:cubicBezTo>
                <a:cubicBezTo>
                  <a:pt x="7063656" y="1118055"/>
                  <a:pt x="7066824" y="1210394"/>
                  <a:pt x="7066088" y="1255325"/>
                </a:cubicBezTo>
                <a:cubicBezTo>
                  <a:pt x="6971233" y="1346593"/>
                  <a:pt x="6851266" y="1523529"/>
                  <a:pt x="6442658" y="1506398"/>
                </a:cubicBezTo>
                <a:cubicBezTo>
                  <a:pt x="6315119" y="1579558"/>
                  <a:pt x="6189582" y="1490955"/>
                  <a:pt x="6026999" y="1506398"/>
                </a:cubicBezTo>
                <a:cubicBezTo>
                  <a:pt x="5858835" y="1528191"/>
                  <a:pt x="5810802" y="1513499"/>
                  <a:pt x="5669532" y="1506398"/>
                </a:cubicBezTo>
                <a:cubicBezTo>
                  <a:pt x="5593480" y="1596570"/>
                  <a:pt x="5356932" y="1634168"/>
                  <a:pt x="5137488" y="1506398"/>
                </a:cubicBezTo>
                <a:cubicBezTo>
                  <a:pt x="4937850" y="1476277"/>
                  <a:pt x="4839692" y="1486009"/>
                  <a:pt x="4721829" y="1506398"/>
                </a:cubicBezTo>
                <a:cubicBezTo>
                  <a:pt x="4604500" y="1581793"/>
                  <a:pt x="4408972" y="1473443"/>
                  <a:pt x="4247978" y="1506398"/>
                </a:cubicBezTo>
                <a:cubicBezTo>
                  <a:pt x="4053123" y="1515092"/>
                  <a:pt x="4031522" y="1524086"/>
                  <a:pt x="3948703" y="1506398"/>
                </a:cubicBezTo>
                <a:cubicBezTo>
                  <a:pt x="3860007" y="1505042"/>
                  <a:pt x="3606420" y="1452825"/>
                  <a:pt x="3474851" y="1506398"/>
                </a:cubicBezTo>
                <a:cubicBezTo>
                  <a:pt x="3378566" y="1527596"/>
                  <a:pt x="3327582" y="1505838"/>
                  <a:pt x="3224791" y="1506398"/>
                </a:cubicBezTo>
                <a:cubicBezTo>
                  <a:pt x="3105939" y="1521532"/>
                  <a:pt x="3037901" y="1539628"/>
                  <a:pt x="2942808" y="1506398"/>
                </a:cubicBezTo>
                <a:cubicBezTo>
                  <a:pt x="2851599" y="1523171"/>
                  <a:pt x="2734427" y="1482501"/>
                  <a:pt x="2643533" y="1506398"/>
                </a:cubicBezTo>
                <a:cubicBezTo>
                  <a:pt x="2527796" y="1505621"/>
                  <a:pt x="2371728" y="1441947"/>
                  <a:pt x="2286066" y="1506398"/>
                </a:cubicBezTo>
                <a:cubicBezTo>
                  <a:pt x="2210149" y="1458280"/>
                  <a:pt x="2080135" y="1537154"/>
                  <a:pt x="1986792" y="1506398"/>
                </a:cubicBezTo>
                <a:cubicBezTo>
                  <a:pt x="1869402" y="1447832"/>
                  <a:pt x="1669266" y="1495232"/>
                  <a:pt x="1571132" y="1506398"/>
                </a:cubicBezTo>
                <a:cubicBezTo>
                  <a:pt x="1512904" y="1461480"/>
                  <a:pt x="1161376" y="1508833"/>
                  <a:pt x="1039088" y="1506398"/>
                </a:cubicBezTo>
                <a:cubicBezTo>
                  <a:pt x="939194" y="1503283"/>
                  <a:pt x="830046" y="1499221"/>
                  <a:pt x="623429" y="1506398"/>
                </a:cubicBezTo>
                <a:cubicBezTo>
                  <a:pt x="377228" y="1484830"/>
                  <a:pt x="-22448" y="1362232"/>
                  <a:pt x="0" y="1255325"/>
                </a:cubicBezTo>
                <a:cubicBezTo>
                  <a:pt x="668" y="1204751"/>
                  <a:pt x="-6720" y="1171833"/>
                  <a:pt x="0" y="1097992"/>
                </a:cubicBezTo>
                <a:cubicBezTo>
                  <a:pt x="1065" y="1027935"/>
                  <a:pt x="-260" y="974803"/>
                  <a:pt x="0" y="940658"/>
                </a:cubicBezTo>
                <a:cubicBezTo>
                  <a:pt x="26863" y="911727"/>
                  <a:pt x="-16384" y="849110"/>
                  <a:pt x="0" y="783326"/>
                </a:cubicBezTo>
                <a:cubicBezTo>
                  <a:pt x="8611" y="723367"/>
                  <a:pt x="26575" y="668007"/>
                  <a:pt x="0" y="625992"/>
                </a:cubicBezTo>
                <a:cubicBezTo>
                  <a:pt x="-41560" y="573925"/>
                  <a:pt x="15232" y="537439"/>
                  <a:pt x="0" y="478701"/>
                </a:cubicBezTo>
                <a:cubicBezTo>
                  <a:pt x="-39756" y="400924"/>
                  <a:pt x="-27883" y="310410"/>
                  <a:pt x="0" y="251071"/>
                </a:cubicBezTo>
                <a:close/>
              </a:path>
              <a:path w="7066089" h="1506398" fill="none" stroke="0" extrusionOk="0">
                <a:moveTo>
                  <a:pt x="0" y="251071"/>
                </a:moveTo>
                <a:cubicBezTo>
                  <a:pt x="-46540" y="107710"/>
                  <a:pt x="142955" y="-284470"/>
                  <a:pt x="623429" y="0"/>
                </a:cubicBezTo>
                <a:cubicBezTo>
                  <a:pt x="756695" y="4204"/>
                  <a:pt x="877989" y="-29117"/>
                  <a:pt x="980896" y="0"/>
                </a:cubicBezTo>
                <a:cubicBezTo>
                  <a:pt x="1119685" y="-23464"/>
                  <a:pt x="1317305" y="-83873"/>
                  <a:pt x="1396555" y="0"/>
                </a:cubicBezTo>
                <a:cubicBezTo>
                  <a:pt x="1507049" y="25301"/>
                  <a:pt x="1581212" y="9472"/>
                  <a:pt x="1637638" y="0"/>
                </a:cubicBezTo>
                <a:cubicBezTo>
                  <a:pt x="1787545" y="-39295"/>
                  <a:pt x="1869310" y="-38522"/>
                  <a:pt x="2053297" y="0"/>
                </a:cubicBezTo>
                <a:cubicBezTo>
                  <a:pt x="2178031" y="38015"/>
                  <a:pt x="2313047" y="-71687"/>
                  <a:pt x="2585341" y="0"/>
                </a:cubicBezTo>
                <a:cubicBezTo>
                  <a:pt x="2842499" y="-5858"/>
                  <a:pt x="2850598" y="-5092"/>
                  <a:pt x="3001000" y="0"/>
                </a:cubicBezTo>
                <a:cubicBezTo>
                  <a:pt x="3060563" y="-6084"/>
                  <a:pt x="3191620" y="14552"/>
                  <a:pt x="3242664" y="0"/>
                </a:cubicBezTo>
                <a:cubicBezTo>
                  <a:pt x="3347598" y="8400"/>
                  <a:pt x="3375077" y="4394"/>
                  <a:pt x="3474851" y="0"/>
                </a:cubicBezTo>
                <a:cubicBezTo>
                  <a:pt x="3619453" y="2711"/>
                  <a:pt x="3755826" y="12868"/>
                  <a:pt x="3832318" y="0"/>
                </a:cubicBezTo>
                <a:cubicBezTo>
                  <a:pt x="4037029" y="-53319"/>
                  <a:pt x="4173575" y="21014"/>
                  <a:pt x="4306170" y="0"/>
                </a:cubicBezTo>
                <a:cubicBezTo>
                  <a:pt x="4406708" y="-16178"/>
                  <a:pt x="4433281" y="15629"/>
                  <a:pt x="4547253" y="0"/>
                </a:cubicBezTo>
                <a:cubicBezTo>
                  <a:pt x="4658916" y="-5784"/>
                  <a:pt x="4695333" y="-4114"/>
                  <a:pt x="4788335" y="0"/>
                </a:cubicBezTo>
                <a:cubicBezTo>
                  <a:pt x="4845795" y="29428"/>
                  <a:pt x="5150720" y="49329"/>
                  <a:pt x="5262186" y="0"/>
                </a:cubicBezTo>
                <a:cubicBezTo>
                  <a:pt x="5351025" y="-12132"/>
                  <a:pt x="5573077" y="49648"/>
                  <a:pt x="5677845" y="0"/>
                </a:cubicBezTo>
                <a:cubicBezTo>
                  <a:pt x="5773964" y="-11668"/>
                  <a:pt x="5872789" y="7977"/>
                  <a:pt x="5918927" y="0"/>
                </a:cubicBezTo>
                <a:cubicBezTo>
                  <a:pt x="5970506" y="-5196"/>
                  <a:pt x="6265807" y="54586"/>
                  <a:pt x="6442658" y="0"/>
                </a:cubicBezTo>
                <a:cubicBezTo>
                  <a:pt x="6788279" y="-27587"/>
                  <a:pt x="7071820" y="146244"/>
                  <a:pt x="7066088" y="251071"/>
                </a:cubicBezTo>
                <a:cubicBezTo>
                  <a:pt x="7083824" y="280721"/>
                  <a:pt x="7040963" y="342433"/>
                  <a:pt x="7066088" y="388318"/>
                </a:cubicBezTo>
                <a:cubicBezTo>
                  <a:pt x="7079707" y="446812"/>
                  <a:pt x="7061529" y="480640"/>
                  <a:pt x="7066088" y="535610"/>
                </a:cubicBezTo>
                <a:cubicBezTo>
                  <a:pt x="7068414" y="582905"/>
                  <a:pt x="7068119" y="630483"/>
                  <a:pt x="7066088" y="713028"/>
                </a:cubicBezTo>
                <a:cubicBezTo>
                  <a:pt x="7050144" y="792776"/>
                  <a:pt x="7052923" y="818825"/>
                  <a:pt x="7066088" y="890446"/>
                </a:cubicBezTo>
                <a:cubicBezTo>
                  <a:pt x="7099175" y="958191"/>
                  <a:pt x="7057984" y="1001456"/>
                  <a:pt x="7066088" y="1057822"/>
                </a:cubicBezTo>
                <a:cubicBezTo>
                  <a:pt x="7076256" y="1131848"/>
                  <a:pt x="7067209" y="1168480"/>
                  <a:pt x="7066088" y="1255325"/>
                </a:cubicBezTo>
                <a:cubicBezTo>
                  <a:pt x="7026014" y="1256341"/>
                  <a:pt x="6763543" y="1487084"/>
                  <a:pt x="6442658" y="1506398"/>
                </a:cubicBezTo>
                <a:cubicBezTo>
                  <a:pt x="6401763" y="1525195"/>
                  <a:pt x="6126471" y="1447322"/>
                  <a:pt x="6026999" y="1506398"/>
                </a:cubicBezTo>
                <a:cubicBezTo>
                  <a:pt x="5849372" y="1550194"/>
                  <a:pt x="5828956" y="1490117"/>
                  <a:pt x="5669532" y="1506398"/>
                </a:cubicBezTo>
                <a:cubicBezTo>
                  <a:pt x="5516643" y="1507541"/>
                  <a:pt x="5256236" y="1562281"/>
                  <a:pt x="5137488" y="1506398"/>
                </a:cubicBezTo>
                <a:cubicBezTo>
                  <a:pt x="4950698" y="1511189"/>
                  <a:pt x="4835056" y="1539009"/>
                  <a:pt x="4721829" y="1506398"/>
                </a:cubicBezTo>
                <a:cubicBezTo>
                  <a:pt x="4602679" y="1500124"/>
                  <a:pt x="4426999" y="1573627"/>
                  <a:pt x="4247978" y="1506398"/>
                </a:cubicBezTo>
                <a:cubicBezTo>
                  <a:pt x="4058456" y="1504312"/>
                  <a:pt x="4040429" y="1518776"/>
                  <a:pt x="3948703" y="1506398"/>
                </a:cubicBezTo>
                <a:cubicBezTo>
                  <a:pt x="3855583" y="1486817"/>
                  <a:pt x="3604483" y="1424659"/>
                  <a:pt x="3474851" y="1506398"/>
                </a:cubicBezTo>
                <a:cubicBezTo>
                  <a:pt x="3397639" y="1525149"/>
                  <a:pt x="3313406" y="1513454"/>
                  <a:pt x="3219471" y="1506398"/>
                </a:cubicBezTo>
                <a:cubicBezTo>
                  <a:pt x="3101782" y="1487754"/>
                  <a:pt x="3047302" y="1481147"/>
                  <a:pt x="2942808" y="1506398"/>
                </a:cubicBezTo>
                <a:cubicBezTo>
                  <a:pt x="2852492" y="1493173"/>
                  <a:pt x="2757018" y="1474584"/>
                  <a:pt x="2643533" y="1506398"/>
                </a:cubicBezTo>
                <a:cubicBezTo>
                  <a:pt x="2541142" y="1494996"/>
                  <a:pt x="2350094" y="1466915"/>
                  <a:pt x="2286066" y="1506398"/>
                </a:cubicBezTo>
                <a:cubicBezTo>
                  <a:pt x="2221819" y="1507349"/>
                  <a:pt x="2068587" y="1535971"/>
                  <a:pt x="1986792" y="1506398"/>
                </a:cubicBezTo>
                <a:cubicBezTo>
                  <a:pt x="1854006" y="1430763"/>
                  <a:pt x="1696900" y="1517209"/>
                  <a:pt x="1571132" y="1506398"/>
                </a:cubicBezTo>
                <a:cubicBezTo>
                  <a:pt x="1515217" y="1449456"/>
                  <a:pt x="1168607" y="1537832"/>
                  <a:pt x="1039088" y="1506398"/>
                </a:cubicBezTo>
                <a:cubicBezTo>
                  <a:pt x="843057" y="1482406"/>
                  <a:pt x="833680" y="1475245"/>
                  <a:pt x="623429" y="1506398"/>
                </a:cubicBezTo>
                <a:cubicBezTo>
                  <a:pt x="347586" y="1483640"/>
                  <a:pt x="2336" y="1363287"/>
                  <a:pt x="0" y="1255325"/>
                </a:cubicBezTo>
                <a:cubicBezTo>
                  <a:pt x="4654" y="1196424"/>
                  <a:pt x="-552" y="1173352"/>
                  <a:pt x="0" y="1097992"/>
                </a:cubicBezTo>
                <a:cubicBezTo>
                  <a:pt x="5074" y="1023087"/>
                  <a:pt x="274" y="969956"/>
                  <a:pt x="0" y="940658"/>
                </a:cubicBezTo>
                <a:cubicBezTo>
                  <a:pt x="8734" y="913863"/>
                  <a:pt x="-5648" y="855911"/>
                  <a:pt x="0" y="783326"/>
                </a:cubicBezTo>
                <a:cubicBezTo>
                  <a:pt x="4246" y="726694"/>
                  <a:pt x="27451" y="671772"/>
                  <a:pt x="0" y="625992"/>
                </a:cubicBezTo>
                <a:cubicBezTo>
                  <a:pt x="-29362" y="551164"/>
                  <a:pt x="15996" y="546657"/>
                  <a:pt x="0" y="478701"/>
                </a:cubicBezTo>
                <a:cubicBezTo>
                  <a:pt x="-25719" y="423169"/>
                  <a:pt x="-27815" y="296599"/>
                  <a:pt x="0" y="251071"/>
                </a:cubicBezTo>
                <a:close/>
              </a:path>
              <a:path w="7066089" h="1506398" fill="none" stroke="0" extrusionOk="0">
                <a:moveTo>
                  <a:pt x="0" y="251071"/>
                </a:moveTo>
                <a:cubicBezTo>
                  <a:pt x="86863" y="54969"/>
                  <a:pt x="202004" y="-250462"/>
                  <a:pt x="623429" y="0"/>
                </a:cubicBezTo>
                <a:cubicBezTo>
                  <a:pt x="740798" y="-5945"/>
                  <a:pt x="854723" y="12575"/>
                  <a:pt x="980896" y="0"/>
                </a:cubicBezTo>
                <a:cubicBezTo>
                  <a:pt x="1118514" y="-23481"/>
                  <a:pt x="1268611" y="-61924"/>
                  <a:pt x="1396555" y="0"/>
                </a:cubicBezTo>
                <a:cubicBezTo>
                  <a:pt x="1503869" y="13327"/>
                  <a:pt x="1579415" y="17637"/>
                  <a:pt x="1637638" y="0"/>
                </a:cubicBezTo>
                <a:cubicBezTo>
                  <a:pt x="1806609" y="-36767"/>
                  <a:pt x="1872728" y="-33299"/>
                  <a:pt x="2053297" y="0"/>
                </a:cubicBezTo>
                <a:cubicBezTo>
                  <a:pt x="2152386" y="-15447"/>
                  <a:pt x="2291169" y="-47462"/>
                  <a:pt x="2585341" y="0"/>
                </a:cubicBezTo>
                <a:cubicBezTo>
                  <a:pt x="2840573" y="-7415"/>
                  <a:pt x="2849340" y="-4748"/>
                  <a:pt x="3001000" y="0"/>
                </a:cubicBezTo>
                <a:cubicBezTo>
                  <a:pt x="3066583" y="-27308"/>
                  <a:pt x="3183235" y="4261"/>
                  <a:pt x="3242664" y="0"/>
                </a:cubicBezTo>
                <a:cubicBezTo>
                  <a:pt x="3305596" y="2329"/>
                  <a:pt x="3425837" y="10309"/>
                  <a:pt x="3474851" y="0"/>
                </a:cubicBezTo>
                <a:cubicBezTo>
                  <a:pt x="3544409" y="-17070"/>
                  <a:pt x="3694438" y="25937"/>
                  <a:pt x="3832318" y="0"/>
                </a:cubicBezTo>
                <a:cubicBezTo>
                  <a:pt x="4023540" y="-57103"/>
                  <a:pt x="4201895" y="30995"/>
                  <a:pt x="4306170" y="0"/>
                </a:cubicBezTo>
                <a:cubicBezTo>
                  <a:pt x="4397574" y="-7865"/>
                  <a:pt x="4434457" y="6168"/>
                  <a:pt x="4547253" y="0"/>
                </a:cubicBezTo>
                <a:cubicBezTo>
                  <a:pt x="4642096" y="6324"/>
                  <a:pt x="4689804" y="8480"/>
                  <a:pt x="4788335" y="0"/>
                </a:cubicBezTo>
                <a:cubicBezTo>
                  <a:pt x="4834347" y="-31803"/>
                  <a:pt x="5146656" y="54169"/>
                  <a:pt x="5262186" y="0"/>
                </a:cubicBezTo>
                <a:cubicBezTo>
                  <a:pt x="5353250" y="-38621"/>
                  <a:pt x="5525327" y="67647"/>
                  <a:pt x="5677845" y="0"/>
                </a:cubicBezTo>
                <a:cubicBezTo>
                  <a:pt x="5754312" y="-8649"/>
                  <a:pt x="5886780" y="19568"/>
                  <a:pt x="5918927" y="0"/>
                </a:cubicBezTo>
                <a:cubicBezTo>
                  <a:pt x="5984225" y="12092"/>
                  <a:pt x="6273355" y="80718"/>
                  <a:pt x="6442658" y="0"/>
                </a:cubicBezTo>
                <a:cubicBezTo>
                  <a:pt x="6843403" y="-4877"/>
                  <a:pt x="7068603" y="142212"/>
                  <a:pt x="7066088" y="251071"/>
                </a:cubicBezTo>
                <a:cubicBezTo>
                  <a:pt x="7067178" y="272805"/>
                  <a:pt x="7063874" y="334214"/>
                  <a:pt x="7066088" y="388318"/>
                </a:cubicBezTo>
                <a:cubicBezTo>
                  <a:pt x="7080392" y="456869"/>
                  <a:pt x="7055838" y="479925"/>
                  <a:pt x="7066088" y="535610"/>
                </a:cubicBezTo>
                <a:cubicBezTo>
                  <a:pt x="7066469" y="563930"/>
                  <a:pt x="7090891" y="650760"/>
                  <a:pt x="7066088" y="713028"/>
                </a:cubicBezTo>
                <a:cubicBezTo>
                  <a:pt x="7062288" y="789076"/>
                  <a:pt x="7042801" y="813429"/>
                  <a:pt x="7066088" y="890446"/>
                </a:cubicBezTo>
                <a:cubicBezTo>
                  <a:pt x="7097840" y="957243"/>
                  <a:pt x="7055124" y="987593"/>
                  <a:pt x="7066088" y="1057822"/>
                </a:cubicBezTo>
                <a:cubicBezTo>
                  <a:pt x="7044799" y="1125185"/>
                  <a:pt x="7068598" y="1178038"/>
                  <a:pt x="7066088" y="1255325"/>
                </a:cubicBezTo>
                <a:cubicBezTo>
                  <a:pt x="7041897" y="1211037"/>
                  <a:pt x="6729272" y="1489890"/>
                  <a:pt x="6442658" y="1506398"/>
                </a:cubicBezTo>
                <a:cubicBezTo>
                  <a:pt x="6346012" y="1491694"/>
                  <a:pt x="6153668" y="1431722"/>
                  <a:pt x="6026999" y="1506398"/>
                </a:cubicBezTo>
                <a:cubicBezTo>
                  <a:pt x="5839144" y="1532190"/>
                  <a:pt x="5812145" y="1514006"/>
                  <a:pt x="5669532" y="1506398"/>
                </a:cubicBezTo>
                <a:cubicBezTo>
                  <a:pt x="5482707" y="1482493"/>
                  <a:pt x="5265904" y="1559707"/>
                  <a:pt x="5137488" y="1506398"/>
                </a:cubicBezTo>
                <a:cubicBezTo>
                  <a:pt x="4977210" y="1558507"/>
                  <a:pt x="4828192" y="1570663"/>
                  <a:pt x="4721829" y="1506398"/>
                </a:cubicBezTo>
                <a:cubicBezTo>
                  <a:pt x="4568762" y="1438639"/>
                  <a:pt x="4404430" y="1587057"/>
                  <a:pt x="4247978" y="1506398"/>
                </a:cubicBezTo>
                <a:cubicBezTo>
                  <a:pt x="4068443" y="1499298"/>
                  <a:pt x="4033096" y="1511532"/>
                  <a:pt x="3948703" y="1506398"/>
                </a:cubicBezTo>
                <a:cubicBezTo>
                  <a:pt x="3928663" y="1526439"/>
                  <a:pt x="3585388" y="1417297"/>
                  <a:pt x="3474851" y="1506398"/>
                </a:cubicBezTo>
                <a:cubicBezTo>
                  <a:pt x="3398890" y="1523565"/>
                  <a:pt x="3338885" y="1526853"/>
                  <a:pt x="3219471" y="1506398"/>
                </a:cubicBezTo>
                <a:cubicBezTo>
                  <a:pt x="3091843" y="1481851"/>
                  <a:pt x="3047531" y="1495420"/>
                  <a:pt x="2942808" y="1506398"/>
                </a:cubicBezTo>
                <a:cubicBezTo>
                  <a:pt x="2834325" y="1494404"/>
                  <a:pt x="2758002" y="1479702"/>
                  <a:pt x="2643533" y="1506398"/>
                </a:cubicBezTo>
                <a:cubicBezTo>
                  <a:pt x="2546074" y="1465842"/>
                  <a:pt x="2366451" y="1468640"/>
                  <a:pt x="2286066" y="1506398"/>
                </a:cubicBezTo>
                <a:cubicBezTo>
                  <a:pt x="2169946" y="1529792"/>
                  <a:pt x="2097775" y="1500007"/>
                  <a:pt x="1986792" y="1506398"/>
                </a:cubicBezTo>
                <a:cubicBezTo>
                  <a:pt x="1841341" y="1449439"/>
                  <a:pt x="1707287" y="1502573"/>
                  <a:pt x="1571132" y="1506398"/>
                </a:cubicBezTo>
                <a:cubicBezTo>
                  <a:pt x="1455536" y="1423366"/>
                  <a:pt x="1208536" y="1599452"/>
                  <a:pt x="1039088" y="1506398"/>
                </a:cubicBezTo>
                <a:cubicBezTo>
                  <a:pt x="841816" y="1482680"/>
                  <a:pt x="833059" y="1470847"/>
                  <a:pt x="623429" y="1506398"/>
                </a:cubicBezTo>
                <a:cubicBezTo>
                  <a:pt x="322915" y="1486262"/>
                  <a:pt x="-3050" y="1343200"/>
                  <a:pt x="0" y="1255325"/>
                </a:cubicBezTo>
                <a:cubicBezTo>
                  <a:pt x="4522" y="1204353"/>
                  <a:pt x="-2213" y="1171135"/>
                  <a:pt x="0" y="1097992"/>
                </a:cubicBezTo>
                <a:cubicBezTo>
                  <a:pt x="5775" y="1023890"/>
                  <a:pt x="3363" y="970408"/>
                  <a:pt x="0" y="940658"/>
                </a:cubicBezTo>
                <a:cubicBezTo>
                  <a:pt x="6599" y="894581"/>
                  <a:pt x="-22363" y="850399"/>
                  <a:pt x="0" y="783326"/>
                </a:cubicBezTo>
                <a:cubicBezTo>
                  <a:pt x="19142" y="739108"/>
                  <a:pt x="12372" y="662275"/>
                  <a:pt x="0" y="625992"/>
                </a:cubicBezTo>
                <a:cubicBezTo>
                  <a:pt x="-27910" y="559040"/>
                  <a:pt x="13563" y="522721"/>
                  <a:pt x="0" y="478701"/>
                </a:cubicBezTo>
                <a:cubicBezTo>
                  <a:pt x="-18810" y="407095"/>
                  <a:pt x="-16684" y="331025"/>
                  <a:pt x="0" y="251071"/>
                </a:cubicBezTo>
                <a:close/>
              </a:path>
            </a:pathLst>
          </a:custGeom>
          <a:ln w="38100">
            <a:solidFill>
              <a:srgbClr val="925743"/>
            </a:solidFill>
            <a:prstDash val="dash"/>
            <a:extLst>
              <a:ext uri="{C807C97D-BFC1-408E-A445-0C87EB9F89A2}">
                <ask:lineSketchStyleProps xmlns:ask="http://schemas.microsoft.com/office/drawing/2018/sketchyshapes" sd="224309558">
                  <a:custGeom>
                    <a:avLst/>
                    <a:gdLst>
                      <a:gd name="connsiteX0" fmla="*/ 0 w 7066089"/>
                      <a:gd name="connsiteY0" fmla="*/ 251071 h 1506398"/>
                      <a:gd name="connsiteX1" fmla="*/ 623429 w 7066089"/>
                      <a:gd name="connsiteY1" fmla="*/ 0 h 1506398"/>
                      <a:gd name="connsiteX2" fmla="*/ 980896 w 7066089"/>
                      <a:gd name="connsiteY2" fmla="*/ 0 h 1506398"/>
                      <a:gd name="connsiteX3" fmla="*/ 1396555 w 7066089"/>
                      <a:gd name="connsiteY3" fmla="*/ 0 h 1506398"/>
                      <a:gd name="connsiteX4" fmla="*/ 1637638 w 7066089"/>
                      <a:gd name="connsiteY4" fmla="*/ 0 h 1506398"/>
                      <a:gd name="connsiteX5" fmla="*/ 2053297 w 7066089"/>
                      <a:gd name="connsiteY5" fmla="*/ 0 h 1506398"/>
                      <a:gd name="connsiteX6" fmla="*/ 2585341 w 7066089"/>
                      <a:gd name="connsiteY6" fmla="*/ 0 h 1506398"/>
                      <a:gd name="connsiteX7" fmla="*/ 3001000 w 7066089"/>
                      <a:gd name="connsiteY7" fmla="*/ 0 h 1506398"/>
                      <a:gd name="connsiteX8" fmla="*/ 3242664 w 7066089"/>
                      <a:gd name="connsiteY8" fmla="*/ 0 h 1506398"/>
                      <a:gd name="connsiteX9" fmla="*/ 3474851 w 7066089"/>
                      <a:gd name="connsiteY9" fmla="*/ 0 h 1506398"/>
                      <a:gd name="connsiteX10" fmla="*/ 3832318 w 7066089"/>
                      <a:gd name="connsiteY10" fmla="*/ 0 h 1506398"/>
                      <a:gd name="connsiteX11" fmla="*/ 4306170 w 7066089"/>
                      <a:gd name="connsiteY11" fmla="*/ 0 h 1506398"/>
                      <a:gd name="connsiteX12" fmla="*/ 4547253 w 7066089"/>
                      <a:gd name="connsiteY12" fmla="*/ 0 h 1506398"/>
                      <a:gd name="connsiteX13" fmla="*/ 4788335 w 7066089"/>
                      <a:gd name="connsiteY13" fmla="*/ 0 h 1506398"/>
                      <a:gd name="connsiteX14" fmla="*/ 5262186 w 7066089"/>
                      <a:gd name="connsiteY14" fmla="*/ 0 h 1506398"/>
                      <a:gd name="connsiteX15" fmla="*/ 5677845 w 7066089"/>
                      <a:gd name="connsiteY15" fmla="*/ 0 h 1506398"/>
                      <a:gd name="connsiteX16" fmla="*/ 5918927 w 7066089"/>
                      <a:gd name="connsiteY16" fmla="*/ 0 h 1506398"/>
                      <a:gd name="connsiteX17" fmla="*/ 6442658 w 7066089"/>
                      <a:gd name="connsiteY17" fmla="*/ 0 h 1506398"/>
                      <a:gd name="connsiteX18" fmla="*/ 7066088 w 7066089"/>
                      <a:gd name="connsiteY18" fmla="*/ 251071 h 1506398"/>
                      <a:gd name="connsiteX19" fmla="*/ 7066088 w 7066089"/>
                      <a:gd name="connsiteY19" fmla="*/ 388318 h 1506398"/>
                      <a:gd name="connsiteX20" fmla="*/ 7066088 w 7066089"/>
                      <a:gd name="connsiteY20" fmla="*/ 535610 h 1506398"/>
                      <a:gd name="connsiteX21" fmla="*/ 7066088 w 7066089"/>
                      <a:gd name="connsiteY21" fmla="*/ 713028 h 1506398"/>
                      <a:gd name="connsiteX22" fmla="*/ 7066088 w 7066089"/>
                      <a:gd name="connsiteY22" fmla="*/ 890446 h 1506398"/>
                      <a:gd name="connsiteX23" fmla="*/ 7066088 w 7066089"/>
                      <a:gd name="connsiteY23" fmla="*/ 1057822 h 1506398"/>
                      <a:gd name="connsiteX24" fmla="*/ 7066088 w 7066089"/>
                      <a:gd name="connsiteY24" fmla="*/ 1255325 h 1506398"/>
                      <a:gd name="connsiteX25" fmla="*/ 6442658 w 7066089"/>
                      <a:gd name="connsiteY25" fmla="*/ 1506398 h 1506398"/>
                      <a:gd name="connsiteX26" fmla="*/ 6026999 w 7066089"/>
                      <a:gd name="connsiteY26" fmla="*/ 1506398 h 1506398"/>
                      <a:gd name="connsiteX27" fmla="*/ 5669532 w 7066089"/>
                      <a:gd name="connsiteY27" fmla="*/ 1506398 h 1506398"/>
                      <a:gd name="connsiteX28" fmla="*/ 5137488 w 7066089"/>
                      <a:gd name="connsiteY28" fmla="*/ 1506398 h 1506398"/>
                      <a:gd name="connsiteX29" fmla="*/ 4721829 w 7066089"/>
                      <a:gd name="connsiteY29" fmla="*/ 1506398 h 1506398"/>
                      <a:gd name="connsiteX30" fmla="*/ 4247978 w 7066089"/>
                      <a:gd name="connsiteY30" fmla="*/ 1506398 h 1506398"/>
                      <a:gd name="connsiteX31" fmla="*/ 3948703 w 7066089"/>
                      <a:gd name="connsiteY31" fmla="*/ 1506398 h 1506398"/>
                      <a:gd name="connsiteX32" fmla="*/ 3474851 w 7066089"/>
                      <a:gd name="connsiteY32" fmla="*/ 1506398 h 1506398"/>
                      <a:gd name="connsiteX33" fmla="*/ 3219471 w 7066089"/>
                      <a:gd name="connsiteY33" fmla="*/ 1506398 h 1506398"/>
                      <a:gd name="connsiteX34" fmla="*/ 2942808 w 7066089"/>
                      <a:gd name="connsiteY34" fmla="*/ 1506398 h 1506398"/>
                      <a:gd name="connsiteX35" fmla="*/ 2643533 w 7066089"/>
                      <a:gd name="connsiteY35" fmla="*/ 1506398 h 1506398"/>
                      <a:gd name="connsiteX36" fmla="*/ 2286066 w 7066089"/>
                      <a:gd name="connsiteY36" fmla="*/ 1506398 h 1506398"/>
                      <a:gd name="connsiteX37" fmla="*/ 1986792 w 7066089"/>
                      <a:gd name="connsiteY37" fmla="*/ 1506398 h 1506398"/>
                      <a:gd name="connsiteX38" fmla="*/ 1571132 w 7066089"/>
                      <a:gd name="connsiteY38" fmla="*/ 1506398 h 1506398"/>
                      <a:gd name="connsiteX39" fmla="*/ 1039088 w 7066089"/>
                      <a:gd name="connsiteY39" fmla="*/ 1506398 h 1506398"/>
                      <a:gd name="connsiteX40" fmla="*/ 623429 w 7066089"/>
                      <a:gd name="connsiteY40" fmla="*/ 1506398 h 1506398"/>
                      <a:gd name="connsiteX41" fmla="*/ 0 w 7066089"/>
                      <a:gd name="connsiteY41" fmla="*/ 1255325 h 1506398"/>
                      <a:gd name="connsiteX42" fmla="*/ 0 w 7066089"/>
                      <a:gd name="connsiteY42" fmla="*/ 1097992 h 1506398"/>
                      <a:gd name="connsiteX43" fmla="*/ 0 w 7066089"/>
                      <a:gd name="connsiteY43" fmla="*/ 940658 h 1506398"/>
                      <a:gd name="connsiteX44" fmla="*/ 0 w 7066089"/>
                      <a:gd name="connsiteY44" fmla="*/ 783326 h 1506398"/>
                      <a:gd name="connsiteX45" fmla="*/ 0 w 7066089"/>
                      <a:gd name="connsiteY45" fmla="*/ 625992 h 1506398"/>
                      <a:gd name="connsiteX46" fmla="*/ 0 w 7066089"/>
                      <a:gd name="connsiteY46" fmla="*/ 478701 h 1506398"/>
                      <a:gd name="connsiteX47" fmla="*/ 0 w 7066089"/>
                      <a:gd name="connsiteY47" fmla="*/ 251071 h 1506398"/>
                      <a:gd name="connsiteX0" fmla="*/ 0 w 7066089"/>
                      <a:gd name="connsiteY0" fmla="*/ 251071 h 1506398"/>
                      <a:gd name="connsiteX1" fmla="*/ 623429 w 7066089"/>
                      <a:gd name="connsiteY1" fmla="*/ 0 h 1506398"/>
                      <a:gd name="connsiteX2" fmla="*/ 922704 w 7066089"/>
                      <a:gd name="connsiteY2" fmla="*/ 0 h 1506398"/>
                      <a:gd name="connsiteX3" fmla="*/ 1221978 w 7066089"/>
                      <a:gd name="connsiteY3" fmla="*/ 0 h 1506398"/>
                      <a:gd name="connsiteX4" fmla="*/ 1695830 w 7066089"/>
                      <a:gd name="connsiteY4" fmla="*/ 0 h 1506398"/>
                      <a:gd name="connsiteX5" fmla="*/ 2227874 w 7066089"/>
                      <a:gd name="connsiteY5" fmla="*/ 0 h 1506398"/>
                      <a:gd name="connsiteX6" fmla="*/ 2643533 w 7066089"/>
                      <a:gd name="connsiteY6" fmla="*/ 0 h 1506398"/>
                      <a:gd name="connsiteX7" fmla="*/ 3001000 w 7066089"/>
                      <a:gd name="connsiteY7" fmla="*/ 0 h 1506398"/>
                      <a:gd name="connsiteX8" fmla="*/ 3242082 w 7066089"/>
                      <a:gd name="connsiteY8" fmla="*/ 0 h 1506398"/>
                      <a:gd name="connsiteX9" fmla="*/ 3657741 w 7066089"/>
                      <a:gd name="connsiteY9" fmla="*/ 0 h 1506398"/>
                      <a:gd name="connsiteX10" fmla="*/ 4073401 w 7066089"/>
                      <a:gd name="connsiteY10" fmla="*/ 0 h 1506398"/>
                      <a:gd name="connsiteX11" fmla="*/ 4372676 w 7066089"/>
                      <a:gd name="connsiteY11" fmla="*/ 0 h 1506398"/>
                      <a:gd name="connsiteX12" fmla="*/ 4613758 w 7066089"/>
                      <a:gd name="connsiteY12" fmla="*/ 0 h 1506398"/>
                      <a:gd name="connsiteX13" fmla="*/ 4854840 w 7066089"/>
                      <a:gd name="connsiteY13" fmla="*/ 0 h 1506398"/>
                      <a:gd name="connsiteX14" fmla="*/ 5386883 w 7066089"/>
                      <a:gd name="connsiteY14" fmla="*/ 0 h 1506398"/>
                      <a:gd name="connsiteX15" fmla="*/ 5744351 w 7066089"/>
                      <a:gd name="connsiteY15" fmla="*/ 0 h 1506398"/>
                      <a:gd name="connsiteX16" fmla="*/ 6043625 w 7066089"/>
                      <a:gd name="connsiteY16" fmla="*/ 0 h 1506398"/>
                      <a:gd name="connsiteX17" fmla="*/ 6442658 w 7066089"/>
                      <a:gd name="connsiteY17" fmla="*/ 0 h 1506398"/>
                      <a:gd name="connsiteX18" fmla="*/ 7066088 w 7066089"/>
                      <a:gd name="connsiteY18" fmla="*/ 251071 h 1506398"/>
                      <a:gd name="connsiteX19" fmla="*/ 7066088 w 7066089"/>
                      <a:gd name="connsiteY19" fmla="*/ 438531 h 1506398"/>
                      <a:gd name="connsiteX20" fmla="*/ 7066088 w 7066089"/>
                      <a:gd name="connsiteY20" fmla="*/ 625992 h 1506398"/>
                      <a:gd name="connsiteX21" fmla="*/ 7066088 w 7066089"/>
                      <a:gd name="connsiteY21" fmla="*/ 773283 h 1506398"/>
                      <a:gd name="connsiteX22" fmla="*/ 7066088 w 7066089"/>
                      <a:gd name="connsiteY22" fmla="*/ 950702 h 1506398"/>
                      <a:gd name="connsiteX23" fmla="*/ 7066088 w 7066089"/>
                      <a:gd name="connsiteY23" fmla="*/ 1087950 h 1506398"/>
                      <a:gd name="connsiteX24" fmla="*/ 7066088 w 7066089"/>
                      <a:gd name="connsiteY24" fmla="*/ 1255325 h 1506398"/>
                      <a:gd name="connsiteX25" fmla="*/ 6442658 w 7066089"/>
                      <a:gd name="connsiteY25" fmla="*/ 1506398 h 1506398"/>
                      <a:gd name="connsiteX26" fmla="*/ 6085191 w 7066089"/>
                      <a:gd name="connsiteY26" fmla="*/ 1506398 h 1506398"/>
                      <a:gd name="connsiteX27" fmla="*/ 5862481 w 7066089"/>
                      <a:gd name="connsiteY27" fmla="*/ 1506398 h 1506398"/>
                      <a:gd name="connsiteX28" fmla="*/ 5611339 w 7066089"/>
                      <a:gd name="connsiteY28" fmla="*/ 1506398 h 1506398"/>
                      <a:gd name="connsiteX29" fmla="*/ 5253873 w 7066089"/>
                      <a:gd name="connsiteY29" fmla="*/ 1506398 h 1506398"/>
                      <a:gd name="connsiteX30" fmla="*/ 4721829 w 7066089"/>
                      <a:gd name="connsiteY30" fmla="*/ 1506398 h 1506398"/>
                      <a:gd name="connsiteX31" fmla="*/ 4480747 w 7066089"/>
                      <a:gd name="connsiteY31" fmla="*/ 1506398 h 1506398"/>
                      <a:gd name="connsiteX32" fmla="*/ 4181472 w 7066089"/>
                      <a:gd name="connsiteY32" fmla="*/ 1506398 h 1506398"/>
                      <a:gd name="connsiteX33" fmla="*/ 3765813 w 7066089"/>
                      <a:gd name="connsiteY33" fmla="*/ 1506398 h 1506398"/>
                      <a:gd name="connsiteX34" fmla="*/ 3408346 w 7066089"/>
                      <a:gd name="connsiteY34" fmla="*/ 1506398 h 1506398"/>
                      <a:gd name="connsiteX35" fmla="*/ 3109071 w 7066089"/>
                      <a:gd name="connsiteY35" fmla="*/ 1506398 h 1506398"/>
                      <a:gd name="connsiteX36" fmla="*/ 2577028 w 7066089"/>
                      <a:gd name="connsiteY36" fmla="*/ 1506398 h 1506398"/>
                      <a:gd name="connsiteX37" fmla="*/ 2335946 w 7066089"/>
                      <a:gd name="connsiteY37" fmla="*/ 1506398 h 1506398"/>
                      <a:gd name="connsiteX38" fmla="*/ 2036670 w 7066089"/>
                      <a:gd name="connsiteY38" fmla="*/ 1506398 h 1506398"/>
                      <a:gd name="connsiteX39" fmla="*/ 1795588 w 7066089"/>
                      <a:gd name="connsiteY39" fmla="*/ 1506398 h 1506398"/>
                      <a:gd name="connsiteX40" fmla="*/ 1549186 w 7066089"/>
                      <a:gd name="connsiteY40" fmla="*/ 1506398 h 1506398"/>
                      <a:gd name="connsiteX41" fmla="*/ 1321737 w 7066089"/>
                      <a:gd name="connsiteY41" fmla="*/ 1506398 h 1506398"/>
                      <a:gd name="connsiteX42" fmla="*/ 993533 w 7066089"/>
                      <a:gd name="connsiteY42" fmla="*/ 1506398 h 1506398"/>
                      <a:gd name="connsiteX43" fmla="*/ 623429 w 7066089"/>
                      <a:gd name="connsiteY43" fmla="*/ 1506398 h 1506398"/>
                      <a:gd name="connsiteX44" fmla="*/ 0 w 7066089"/>
                      <a:gd name="connsiteY44" fmla="*/ 1255325 h 1506398"/>
                      <a:gd name="connsiteX45" fmla="*/ 0 w 7066089"/>
                      <a:gd name="connsiteY45" fmla="*/ 1087950 h 1506398"/>
                      <a:gd name="connsiteX46" fmla="*/ 0 w 7066089"/>
                      <a:gd name="connsiteY46" fmla="*/ 930616 h 1506398"/>
                      <a:gd name="connsiteX47" fmla="*/ 0 w 7066089"/>
                      <a:gd name="connsiteY47" fmla="*/ 763240 h 1506398"/>
                      <a:gd name="connsiteX48" fmla="*/ 0 w 7066089"/>
                      <a:gd name="connsiteY48" fmla="*/ 585822 h 1506398"/>
                      <a:gd name="connsiteX49" fmla="*/ 0 w 7066089"/>
                      <a:gd name="connsiteY49" fmla="*/ 438531 h 1506398"/>
                      <a:gd name="connsiteX50" fmla="*/ 0 w 7066089"/>
                      <a:gd name="connsiteY50" fmla="*/ 251071 h 1506398"/>
                      <a:gd name="connsiteX0" fmla="*/ 0 w 7066089"/>
                      <a:gd name="connsiteY0" fmla="*/ 251071 h 1506398"/>
                      <a:gd name="connsiteX1" fmla="*/ 623429 w 7066089"/>
                      <a:gd name="connsiteY1" fmla="*/ 0 h 1506398"/>
                      <a:gd name="connsiteX2" fmla="*/ 980896 w 7066089"/>
                      <a:gd name="connsiteY2" fmla="*/ 0 h 1506398"/>
                      <a:gd name="connsiteX3" fmla="*/ 1396555 w 7066089"/>
                      <a:gd name="connsiteY3" fmla="*/ 0 h 1506398"/>
                      <a:gd name="connsiteX4" fmla="*/ 1637638 w 7066089"/>
                      <a:gd name="connsiteY4" fmla="*/ 0 h 1506398"/>
                      <a:gd name="connsiteX5" fmla="*/ 2053297 w 7066089"/>
                      <a:gd name="connsiteY5" fmla="*/ 0 h 1506398"/>
                      <a:gd name="connsiteX6" fmla="*/ 2585341 w 7066089"/>
                      <a:gd name="connsiteY6" fmla="*/ 0 h 1506398"/>
                      <a:gd name="connsiteX7" fmla="*/ 3001000 w 7066089"/>
                      <a:gd name="connsiteY7" fmla="*/ 0 h 1506398"/>
                      <a:gd name="connsiteX8" fmla="*/ 3247403 w 7066089"/>
                      <a:gd name="connsiteY8" fmla="*/ 0 h 1506398"/>
                      <a:gd name="connsiteX9" fmla="*/ 3474851 w 7066089"/>
                      <a:gd name="connsiteY9" fmla="*/ 0 h 1506398"/>
                      <a:gd name="connsiteX10" fmla="*/ 3832318 w 7066089"/>
                      <a:gd name="connsiteY10" fmla="*/ 0 h 1506398"/>
                      <a:gd name="connsiteX11" fmla="*/ 4306170 w 7066089"/>
                      <a:gd name="connsiteY11" fmla="*/ 0 h 1506398"/>
                      <a:gd name="connsiteX12" fmla="*/ 4547253 w 7066089"/>
                      <a:gd name="connsiteY12" fmla="*/ 0 h 1506398"/>
                      <a:gd name="connsiteX13" fmla="*/ 4788335 w 7066089"/>
                      <a:gd name="connsiteY13" fmla="*/ 0 h 1506398"/>
                      <a:gd name="connsiteX14" fmla="*/ 5262186 w 7066089"/>
                      <a:gd name="connsiteY14" fmla="*/ 0 h 1506398"/>
                      <a:gd name="connsiteX15" fmla="*/ 5677845 w 7066089"/>
                      <a:gd name="connsiteY15" fmla="*/ 0 h 1506398"/>
                      <a:gd name="connsiteX16" fmla="*/ 5918927 w 7066089"/>
                      <a:gd name="connsiteY16" fmla="*/ 0 h 1506398"/>
                      <a:gd name="connsiteX17" fmla="*/ 6442658 w 7066089"/>
                      <a:gd name="connsiteY17" fmla="*/ 0 h 1506398"/>
                      <a:gd name="connsiteX18" fmla="*/ 7066088 w 7066089"/>
                      <a:gd name="connsiteY18" fmla="*/ 251071 h 1506398"/>
                      <a:gd name="connsiteX19" fmla="*/ 7066088 w 7066089"/>
                      <a:gd name="connsiteY19" fmla="*/ 388318 h 1506398"/>
                      <a:gd name="connsiteX20" fmla="*/ 7066088 w 7066089"/>
                      <a:gd name="connsiteY20" fmla="*/ 535610 h 1506398"/>
                      <a:gd name="connsiteX21" fmla="*/ 7066088 w 7066089"/>
                      <a:gd name="connsiteY21" fmla="*/ 713028 h 1506398"/>
                      <a:gd name="connsiteX22" fmla="*/ 7066088 w 7066089"/>
                      <a:gd name="connsiteY22" fmla="*/ 890446 h 1506398"/>
                      <a:gd name="connsiteX23" fmla="*/ 7066088 w 7066089"/>
                      <a:gd name="connsiteY23" fmla="*/ 1057822 h 1506398"/>
                      <a:gd name="connsiteX24" fmla="*/ 7066088 w 7066089"/>
                      <a:gd name="connsiteY24" fmla="*/ 1255325 h 1506398"/>
                      <a:gd name="connsiteX25" fmla="*/ 6442658 w 7066089"/>
                      <a:gd name="connsiteY25" fmla="*/ 1506398 h 1506398"/>
                      <a:gd name="connsiteX26" fmla="*/ 6026999 w 7066089"/>
                      <a:gd name="connsiteY26" fmla="*/ 1506398 h 1506398"/>
                      <a:gd name="connsiteX27" fmla="*/ 5669532 w 7066089"/>
                      <a:gd name="connsiteY27" fmla="*/ 1506398 h 1506398"/>
                      <a:gd name="connsiteX28" fmla="*/ 5137488 w 7066089"/>
                      <a:gd name="connsiteY28" fmla="*/ 1506398 h 1506398"/>
                      <a:gd name="connsiteX29" fmla="*/ 4721829 w 7066089"/>
                      <a:gd name="connsiteY29" fmla="*/ 1506398 h 1506398"/>
                      <a:gd name="connsiteX30" fmla="*/ 4247978 w 7066089"/>
                      <a:gd name="connsiteY30" fmla="*/ 1506398 h 1506398"/>
                      <a:gd name="connsiteX31" fmla="*/ 3948703 w 7066089"/>
                      <a:gd name="connsiteY31" fmla="*/ 1506398 h 1506398"/>
                      <a:gd name="connsiteX32" fmla="*/ 3474851 w 7066089"/>
                      <a:gd name="connsiteY32" fmla="*/ 1506398 h 1506398"/>
                      <a:gd name="connsiteX33" fmla="*/ 2942808 w 7066089"/>
                      <a:gd name="connsiteY33" fmla="*/ 1506398 h 1506398"/>
                      <a:gd name="connsiteX34" fmla="*/ 2643533 w 7066089"/>
                      <a:gd name="connsiteY34" fmla="*/ 1506398 h 1506398"/>
                      <a:gd name="connsiteX35" fmla="*/ 2286066 w 7066089"/>
                      <a:gd name="connsiteY35" fmla="*/ 1506398 h 1506398"/>
                      <a:gd name="connsiteX36" fmla="*/ 1986792 w 7066089"/>
                      <a:gd name="connsiteY36" fmla="*/ 1506398 h 1506398"/>
                      <a:gd name="connsiteX37" fmla="*/ 1571132 w 7066089"/>
                      <a:gd name="connsiteY37" fmla="*/ 1506398 h 1506398"/>
                      <a:gd name="connsiteX38" fmla="*/ 1039088 w 7066089"/>
                      <a:gd name="connsiteY38" fmla="*/ 1506398 h 1506398"/>
                      <a:gd name="connsiteX39" fmla="*/ 623429 w 7066089"/>
                      <a:gd name="connsiteY39" fmla="*/ 1506398 h 1506398"/>
                      <a:gd name="connsiteX40" fmla="*/ 0 w 7066089"/>
                      <a:gd name="connsiteY40" fmla="*/ 1255325 h 1506398"/>
                      <a:gd name="connsiteX41" fmla="*/ 0 w 7066089"/>
                      <a:gd name="connsiteY41" fmla="*/ 1097992 h 1506398"/>
                      <a:gd name="connsiteX42" fmla="*/ 0 w 7066089"/>
                      <a:gd name="connsiteY42" fmla="*/ 940658 h 1506398"/>
                      <a:gd name="connsiteX43" fmla="*/ 0 w 7066089"/>
                      <a:gd name="connsiteY43" fmla="*/ 783326 h 1506398"/>
                      <a:gd name="connsiteX44" fmla="*/ 0 w 7066089"/>
                      <a:gd name="connsiteY44" fmla="*/ 625992 h 1506398"/>
                      <a:gd name="connsiteX45" fmla="*/ 0 w 7066089"/>
                      <a:gd name="connsiteY45" fmla="*/ 478701 h 1506398"/>
                      <a:gd name="connsiteX46" fmla="*/ 0 w 7066089"/>
                      <a:gd name="connsiteY46" fmla="*/ 251071 h 1506398"/>
                      <a:gd name="connsiteX0" fmla="*/ 0 w 7066089"/>
                      <a:gd name="connsiteY0" fmla="*/ 251071 h 1506398"/>
                      <a:gd name="connsiteX1" fmla="*/ 623429 w 7066089"/>
                      <a:gd name="connsiteY1" fmla="*/ 0 h 1506398"/>
                      <a:gd name="connsiteX2" fmla="*/ 980896 w 7066089"/>
                      <a:gd name="connsiteY2" fmla="*/ 0 h 1506398"/>
                      <a:gd name="connsiteX3" fmla="*/ 1396555 w 7066089"/>
                      <a:gd name="connsiteY3" fmla="*/ 0 h 1506398"/>
                      <a:gd name="connsiteX4" fmla="*/ 1637638 w 7066089"/>
                      <a:gd name="connsiteY4" fmla="*/ 0 h 1506398"/>
                      <a:gd name="connsiteX5" fmla="*/ 2053297 w 7066089"/>
                      <a:gd name="connsiteY5" fmla="*/ 0 h 1506398"/>
                      <a:gd name="connsiteX6" fmla="*/ 2585341 w 7066089"/>
                      <a:gd name="connsiteY6" fmla="*/ 0 h 1506398"/>
                      <a:gd name="connsiteX7" fmla="*/ 3001000 w 7066089"/>
                      <a:gd name="connsiteY7" fmla="*/ 0 h 1506398"/>
                      <a:gd name="connsiteX8" fmla="*/ 3242664 w 7066089"/>
                      <a:gd name="connsiteY8" fmla="*/ 0 h 1506398"/>
                      <a:gd name="connsiteX9" fmla="*/ 3474851 w 7066089"/>
                      <a:gd name="connsiteY9" fmla="*/ 0 h 1506398"/>
                      <a:gd name="connsiteX10" fmla="*/ 3832318 w 7066089"/>
                      <a:gd name="connsiteY10" fmla="*/ 0 h 1506398"/>
                      <a:gd name="connsiteX11" fmla="*/ 4306170 w 7066089"/>
                      <a:gd name="connsiteY11" fmla="*/ 0 h 1506398"/>
                      <a:gd name="connsiteX12" fmla="*/ 4547253 w 7066089"/>
                      <a:gd name="connsiteY12" fmla="*/ 0 h 1506398"/>
                      <a:gd name="connsiteX13" fmla="*/ 4788335 w 7066089"/>
                      <a:gd name="connsiteY13" fmla="*/ 0 h 1506398"/>
                      <a:gd name="connsiteX14" fmla="*/ 5262186 w 7066089"/>
                      <a:gd name="connsiteY14" fmla="*/ 0 h 1506398"/>
                      <a:gd name="connsiteX15" fmla="*/ 5677845 w 7066089"/>
                      <a:gd name="connsiteY15" fmla="*/ 0 h 1506398"/>
                      <a:gd name="connsiteX16" fmla="*/ 5918927 w 7066089"/>
                      <a:gd name="connsiteY16" fmla="*/ 0 h 1506398"/>
                      <a:gd name="connsiteX17" fmla="*/ 6442658 w 7066089"/>
                      <a:gd name="connsiteY17" fmla="*/ 0 h 1506398"/>
                      <a:gd name="connsiteX18" fmla="*/ 7066088 w 7066089"/>
                      <a:gd name="connsiteY18" fmla="*/ 251071 h 1506398"/>
                      <a:gd name="connsiteX19" fmla="*/ 7066088 w 7066089"/>
                      <a:gd name="connsiteY19" fmla="*/ 388318 h 1506398"/>
                      <a:gd name="connsiteX20" fmla="*/ 7066088 w 7066089"/>
                      <a:gd name="connsiteY20" fmla="*/ 535610 h 1506398"/>
                      <a:gd name="connsiteX21" fmla="*/ 7066088 w 7066089"/>
                      <a:gd name="connsiteY21" fmla="*/ 713028 h 1506398"/>
                      <a:gd name="connsiteX22" fmla="*/ 7066088 w 7066089"/>
                      <a:gd name="connsiteY22" fmla="*/ 890446 h 1506398"/>
                      <a:gd name="connsiteX23" fmla="*/ 7066088 w 7066089"/>
                      <a:gd name="connsiteY23" fmla="*/ 1057822 h 1506398"/>
                      <a:gd name="connsiteX24" fmla="*/ 7066088 w 7066089"/>
                      <a:gd name="connsiteY24" fmla="*/ 1255325 h 1506398"/>
                      <a:gd name="connsiteX25" fmla="*/ 6442658 w 7066089"/>
                      <a:gd name="connsiteY25" fmla="*/ 1506398 h 1506398"/>
                      <a:gd name="connsiteX26" fmla="*/ 6026999 w 7066089"/>
                      <a:gd name="connsiteY26" fmla="*/ 1506398 h 1506398"/>
                      <a:gd name="connsiteX27" fmla="*/ 5669532 w 7066089"/>
                      <a:gd name="connsiteY27" fmla="*/ 1506398 h 1506398"/>
                      <a:gd name="connsiteX28" fmla="*/ 5137488 w 7066089"/>
                      <a:gd name="connsiteY28" fmla="*/ 1506398 h 1506398"/>
                      <a:gd name="connsiteX29" fmla="*/ 4721829 w 7066089"/>
                      <a:gd name="connsiteY29" fmla="*/ 1506398 h 1506398"/>
                      <a:gd name="connsiteX30" fmla="*/ 4247978 w 7066089"/>
                      <a:gd name="connsiteY30" fmla="*/ 1506398 h 1506398"/>
                      <a:gd name="connsiteX31" fmla="*/ 3948703 w 7066089"/>
                      <a:gd name="connsiteY31" fmla="*/ 1506398 h 1506398"/>
                      <a:gd name="connsiteX32" fmla="*/ 3474851 w 7066089"/>
                      <a:gd name="connsiteY32" fmla="*/ 1506398 h 1506398"/>
                      <a:gd name="connsiteX33" fmla="*/ 3224791 w 7066089"/>
                      <a:gd name="connsiteY33" fmla="*/ 1506398 h 1506398"/>
                      <a:gd name="connsiteX34" fmla="*/ 2942808 w 7066089"/>
                      <a:gd name="connsiteY34" fmla="*/ 1506398 h 1506398"/>
                      <a:gd name="connsiteX35" fmla="*/ 2643533 w 7066089"/>
                      <a:gd name="connsiteY35" fmla="*/ 1506398 h 1506398"/>
                      <a:gd name="connsiteX36" fmla="*/ 2286066 w 7066089"/>
                      <a:gd name="connsiteY36" fmla="*/ 1506398 h 1506398"/>
                      <a:gd name="connsiteX37" fmla="*/ 1986792 w 7066089"/>
                      <a:gd name="connsiteY37" fmla="*/ 1506398 h 1506398"/>
                      <a:gd name="connsiteX38" fmla="*/ 1571132 w 7066089"/>
                      <a:gd name="connsiteY38" fmla="*/ 1506398 h 1506398"/>
                      <a:gd name="connsiteX39" fmla="*/ 1039088 w 7066089"/>
                      <a:gd name="connsiteY39" fmla="*/ 1506398 h 1506398"/>
                      <a:gd name="connsiteX40" fmla="*/ 623429 w 7066089"/>
                      <a:gd name="connsiteY40" fmla="*/ 1506398 h 1506398"/>
                      <a:gd name="connsiteX41" fmla="*/ 0 w 7066089"/>
                      <a:gd name="connsiteY41" fmla="*/ 1255325 h 1506398"/>
                      <a:gd name="connsiteX42" fmla="*/ 0 w 7066089"/>
                      <a:gd name="connsiteY42" fmla="*/ 1097992 h 1506398"/>
                      <a:gd name="connsiteX43" fmla="*/ 0 w 7066089"/>
                      <a:gd name="connsiteY43" fmla="*/ 940658 h 1506398"/>
                      <a:gd name="connsiteX44" fmla="*/ 0 w 7066089"/>
                      <a:gd name="connsiteY44" fmla="*/ 783326 h 1506398"/>
                      <a:gd name="connsiteX45" fmla="*/ 0 w 7066089"/>
                      <a:gd name="connsiteY45" fmla="*/ 625992 h 1506398"/>
                      <a:gd name="connsiteX46" fmla="*/ 0 w 7066089"/>
                      <a:gd name="connsiteY46" fmla="*/ 478701 h 1506398"/>
                      <a:gd name="connsiteX47" fmla="*/ 0 w 7066089"/>
                      <a:gd name="connsiteY47" fmla="*/ 251071 h 1506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7066089" h="1506398" fill="none" extrusionOk="0">
                        <a:moveTo>
                          <a:pt x="0" y="251071"/>
                        </a:moveTo>
                        <a:cubicBezTo>
                          <a:pt x="15388" y="29232"/>
                          <a:pt x="205275" y="-231621"/>
                          <a:pt x="623429" y="0"/>
                        </a:cubicBezTo>
                        <a:cubicBezTo>
                          <a:pt x="741364" y="-34733"/>
                          <a:pt x="858622" y="-12538"/>
                          <a:pt x="980896" y="0"/>
                        </a:cubicBezTo>
                        <a:cubicBezTo>
                          <a:pt x="1134685" y="-9035"/>
                          <a:pt x="1261600" y="-51733"/>
                          <a:pt x="1396555" y="0"/>
                        </a:cubicBezTo>
                        <a:cubicBezTo>
                          <a:pt x="1502588" y="9020"/>
                          <a:pt x="1584769" y="10149"/>
                          <a:pt x="1637638" y="0"/>
                        </a:cubicBezTo>
                        <a:cubicBezTo>
                          <a:pt x="1802160" y="-28385"/>
                          <a:pt x="1885557" y="-44596"/>
                          <a:pt x="2053297" y="0"/>
                        </a:cubicBezTo>
                        <a:cubicBezTo>
                          <a:pt x="2152303" y="-38731"/>
                          <a:pt x="2293876" y="-27948"/>
                          <a:pt x="2585341" y="0"/>
                        </a:cubicBezTo>
                        <a:cubicBezTo>
                          <a:pt x="2840449" y="-8326"/>
                          <a:pt x="2849381" y="-2550"/>
                          <a:pt x="3001000" y="0"/>
                        </a:cubicBezTo>
                        <a:cubicBezTo>
                          <a:pt x="3064542" y="-32020"/>
                          <a:pt x="3182251" y="12359"/>
                          <a:pt x="3242664" y="0"/>
                        </a:cubicBezTo>
                        <a:cubicBezTo>
                          <a:pt x="3304406" y="10149"/>
                          <a:pt x="3427230" y="9944"/>
                          <a:pt x="3474851" y="0"/>
                        </a:cubicBezTo>
                        <a:cubicBezTo>
                          <a:pt x="3550761" y="1819"/>
                          <a:pt x="3698837" y="12033"/>
                          <a:pt x="3832318" y="0"/>
                        </a:cubicBezTo>
                        <a:cubicBezTo>
                          <a:pt x="4037174" y="-57506"/>
                          <a:pt x="4222768" y="26144"/>
                          <a:pt x="4306170" y="0"/>
                        </a:cubicBezTo>
                        <a:cubicBezTo>
                          <a:pt x="4402817" y="-10409"/>
                          <a:pt x="4434624" y="9375"/>
                          <a:pt x="4547253" y="0"/>
                        </a:cubicBezTo>
                        <a:cubicBezTo>
                          <a:pt x="4650652" y="2609"/>
                          <a:pt x="4696000" y="14976"/>
                          <a:pt x="4788335" y="0"/>
                        </a:cubicBezTo>
                        <a:cubicBezTo>
                          <a:pt x="4828015" y="2888"/>
                          <a:pt x="5112800" y="43531"/>
                          <a:pt x="5262186" y="0"/>
                        </a:cubicBezTo>
                        <a:cubicBezTo>
                          <a:pt x="5368558" y="-35486"/>
                          <a:pt x="5548733" y="56688"/>
                          <a:pt x="5677845" y="0"/>
                        </a:cubicBezTo>
                        <a:cubicBezTo>
                          <a:pt x="5750945" y="-6587"/>
                          <a:pt x="5876579" y="15583"/>
                          <a:pt x="5918927" y="0"/>
                        </a:cubicBezTo>
                        <a:cubicBezTo>
                          <a:pt x="5980352" y="28690"/>
                          <a:pt x="6275714" y="84284"/>
                          <a:pt x="6442658" y="0"/>
                        </a:cubicBezTo>
                        <a:cubicBezTo>
                          <a:pt x="6855052" y="-14692"/>
                          <a:pt x="7073817" y="144347"/>
                          <a:pt x="7066088" y="251071"/>
                        </a:cubicBezTo>
                        <a:cubicBezTo>
                          <a:pt x="7065777" y="271328"/>
                          <a:pt x="7049603" y="333077"/>
                          <a:pt x="7066088" y="388318"/>
                        </a:cubicBezTo>
                        <a:cubicBezTo>
                          <a:pt x="7083907" y="446998"/>
                          <a:pt x="7054837" y="480335"/>
                          <a:pt x="7066088" y="535610"/>
                        </a:cubicBezTo>
                        <a:cubicBezTo>
                          <a:pt x="7074726" y="567070"/>
                          <a:pt x="7087002" y="638197"/>
                          <a:pt x="7066088" y="713028"/>
                        </a:cubicBezTo>
                        <a:cubicBezTo>
                          <a:pt x="7062799" y="791780"/>
                          <a:pt x="7045960" y="812536"/>
                          <a:pt x="7066088" y="890446"/>
                        </a:cubicBezTo>
                        <a:cubicBezTo>
                          <a:pt x="7094930" y="954101"/>
                          <a:pt x="7061729" y="999679"/>
                          <a:pt x="7066088" y="1057822"/>
                        </a:cubicBezTo>
                        <a:cubicBezTo>
                          <a:pt x="7055927" y="1120423"/>
                          <a:pt x="7066051" y="1177695"/>
                          <a:pt x="7066088" y="1255325"/>
                        </a:cubicBezTo>
                        <a:cubicBezTo>
                          <a:pt x="7033724" y="1260105"/>
                          <a:pt x="6733672" y="1534431"/>
                          <a:pt x="6442658" y="1506398"/>
                        </a:cubicBezTo>
                        <a:cubicBezTo>
                          <a:pt x="6330034" y="1521846"/>
                          <a:pt x="6146276" y="1433243"/>
                          <a:pt x="6026999" y="1506398"/>
                        </a:cubicBezTo>
                        <a:cubicBezTo>
                          <a:pt x="5843566" y="1532738"/>
                          <a:pt x="5813687" y="1504305"/>
                          <a:pt x="5669532" y="1506398"/>
                        </a:cubicBezTo>
                        <a:cubicBezTo>
                          <a:pt x="5482156" y="1493504"/>
                          <a:pt x="5260121" y="1566974"/>
                          <a:pt x="5137488" y="1506398"/>
                        </a:cubicBezTo>
                        <a:cubicBezTo>
                          <a:pt x="4957811" y="1558266"/>
                          <a:pt x="4844127" y="1593317"/>
                          <a:pt x="4721829" y="1506398"/>
                        </a:cubicBezTo>
                        <a:cubicBezTo>
                          <a:pt x="4576131" y="1476993"/>
                          <a:pt x="4394265" y="1582538"/>
                          <a:pt x="4247978" y="1506398"/>
                        </a:cubicBezTo>
                        <a:cubicBezTo>
                          <a:pt x="4066194" y="1503514"/>
                          <a:pt x="4037275" y="1514693"/>
                          <a:pt x="3948703" y="1506398"/>
                        </a:cubicBezTo>
                        <a:cubicBezTo>
                          <a:pt x="3911110" y="1508611"/>
                          <a:pt x="3591254" y="1419775"/>
                          <a:pt x="3474851" y="1506398"/>
                        </a:cubicBezTo>
                        <a:cubicBezTo>
                          <a:pt x="3386677" y="1523312"/>
                          <a:pt x="3337209" y="1530819"/>
                          <a:pt x="3219471" y="1506398"/>
                        </a:cubicBezTo>
                        <a:cubicBezTo>
                          <a:pt x="3095503" y="1484842"/>
                          <a:pt x="3045900" y="1494315"/>
                          <a:pt x="2942808" y="1506398"/>
                        </a:cubicBezTo>
                        <a:cubicBezTo>
                          <a:pt x="2833370" y="1481377"/>
                          <a:pt x="2762704" y="1472077"/>
                          <a:pt x="2643533" y="1506398"/>
                        </a:cubicBezTo>
                        <a:cubicBezTo>
                          <a:pt x="2554238" y="1468767"/>
                          <a:pt x="2382620" y="1449473"/>
                          <a:pt x="2286066" y="1506398"/>
                        </a:cubicBezTo>
                        <a:cubicBezTo>
                          <a:pt x="2190377" y="1523151"/>
                          <a:pt x="2096627" y="1512910"/>
                          <a:pt x="1986792" y="1506398"/>
                        </a:cubicBezTo>
                        <a:cubicBezTo>
                          <a:pt x="1844549" y="1446537"/>
                          <a:pt x="1698897" y="1504314"/>
                          <a:pt x="1571132" y="1506398"/>
                        </a:cubicBezTo>
                        <a:cubicBezTo>
                          <a:pt x="1478429" y="1455977"/>
                          <a:pt x="1182722" y="1587937"/>
                          <a:pt x="1039088" y="1506398"/>
                        </a:cubicBezTo>
                        <a:cubicBezTo>
                          <a:pt x="842165" y="1484983"/>
                          <a:pt x="833423" y="1470617"/>
                          <a:pt x="623429" y="1506398"/>
                        </a:cubicBezTo>
                        <a:cubicBezTo>
                          <a:pt x="318039" y="1485990"/>
                          <a:pt x="-24096" y="1350989"/>
                          <a:pt x="0" y="1255325"/>
                        </a:cubicBezTo>
                        <a:cubicBezTo>
                          <a:pt x="5541" y="1202790"/>
                          <a:pt x="-4695" y="1172640"/>
                          <a:pt x="0" y="1097992"/>
                        </a:cubicBezTo>
                        <a:cubicBezTo>
                          <a:pt x="1556" y="1027097"/>
                          <a:pt x="3869" y="968725"/>
                          <a:pt x="0" y="940658"/>
                        </a:cubicBezTo>
                        <a:cubicBezTo>
                          <a:pt x="4405" y="893478"/>
                          <a:pt x="-23459" y="849066"/>
                          <a:pt x="0" y="783326"/>
                        </a:cubicBezTo>
                        <a:cubicBezTo>
                          <a:pt x="15481" y="741499"/>
                          <a:pt x="16226" y="673515"/>
                          <a:pt x="0" y="625992"/>
                        </a:cubicBezTo>
                        <a:cubicBezTo>
                          <a:pt x="-29928" y="559857"/>
                          <a:pt x="9616" y="532747"/>
                          <a:pt x="0" y="478701"/>
                        </a:cubicBezTo>
                        <a:cubicBezTo>
                          <a:pt x="-18659" y="400133"/>
                          <a:pt x="-10165" y="317876"/>
                          <a:pt x="0" y="251071"/>
                        </a:cubicBezTo>
                        <a:close/>
                      </a:path>
                      <a:path w="7066089" h="1506398" stroke="0" extrusionOk="0">
                        <a:moveTo>
                          <a:pt x="0" y="251071"/>
                        </a:moveTo>
                        <a:cubicBezTo>
                          <a:pt x="22513" y="60345"/>
                          <a:pt x="311011" y="42207"/>
                          <a:pt x="623429" y="0"/>
                        </a:cubicBezTo>
                        <a:cubicBezTo>
                          <a:pt x="772923" y="14397"/>
                          <a:pt x="831695" y="-41872"/>
                          <a:pt x="922704" y="0"/>
                        </a:cubicBezTo>
                        <a:cubicBezTo>
                          <a:pt x="1012717" y="18054"/>
                          <a:pt x="1164966" y="22975"/>
                          <a:pt x="1221978" y="0"/>
                        </a:cubicBezTo>
                        <a:cubicBezTo>
                          <a:pt x="1328493" y="41009"/>
                          <a:pt x="1581937" y="8780"/>
                          <a:pt x="1695830" y="0"/>
                        </a:cubicBezTo>
                        <a:cubicBezTo>
                          <a:pt x="1849948" y="10532"/>
                          <a:pt x="2137479" y="38465"/>
                          <a:pt x="2227874" y="0"/>
                        </a:cubicBezTo>
                        <a:cubicBezTo>
                          <a:pt x="2375236" y="-4854"/>
                          <a:pt x="2522826" y="22511"/>
                          <a:pt x="2643533" y="0"/>
                        </a:cubicBezTo>
                        <a:cubicBezTo>
                          <a:pt x="2799011" y="28319"/>
                          <a:pt x="2863501" y="25810"/>
                          <a:pt x="3001000" y="0"/>
                        </a:cubicBezTo>
                        <a:cubicBezTo>
                          <a:pt x="3097191" y="-4461"/>
                          <a:pt x="3124058" y="-3442"/>
                          <a:pt x="3242082" y="0"/>
                        </a:cubicBezTo>
                        <a:cubicBezTo>
                          <a:pt x="3373177" y="-33906"/>
                          <a:pt x="3566086" y="18442"/>
                          <a:pt x="3657741" y="0"/>
                        </a:cubicBezTo>
                        <a:cubicBezTo>
                          <a:pt x="3791874" y="26311"/>
                          <a:pt x="3915428" y="-49827"/>
                          <a:pt x="4073401" y="0"/>
                        </a:cubicBezTo>
                        <a:cubicBezTo>
                          <a:pt x="4212554" y="4337"/>
                          <a:pt x="4297779" y="9130"/>
                          <a:pt x="4372676" y="0"/>
                        </a:cubicBezTo>
                        <a:cubicBezTo>
                          <a:pt x="4448872" y="44328"/>
                          <a:pt x="4518843" y="16980"/>
                          <a:pt x="4613758" y="0"/>
                        </a:cubicBezTo>
                        <a:cubicBezTo>
                          <a:pt x="4715581" y="9568"/>
                          <a:pt x="4755162" y="7032"/>
                          <a:pt x="4854840" y="0"/>
                        </a:cubicBezTo>
                        <a:cubicBezTo>
                          <a:pt x="4967313" y="60356"/>
                          <a:pt x="5212983" y="42815"/>
                          <a:pt x="5386883" y="0"/>
                        </a:cubicBezTo>
                        <a:cubicBezTo>
                          <a:pt x="5508569" y="-4206"/>
                          <a:pt x="5640189" y="-19729"/>
                          <a:pt x="5744351" y="0"/>
                        </a:cubicBezTo>
                        <a:cubicBezTo>
                          <a:pt x="5888862" y="15784"/>
                          <a:pt x="5971555" y="23644"/>
                          <a:pt x="6043625" y="0"/>
                        </a:cubicBezTo>
                        <a:cubicBezTo>
                          <a:pt x="6071424" y="-20087"/>
                          <a:pt x="6280809" y="19756"/>
                          <a:pt x="6442658" y="0"/>
                        </a:cubicBezTo>
                        <a:cubicBezTo>
                          <a:pt x="6807669" y="54745"/>
                          <a:pt x="7025584" y="142518"/>
                          <a:pt x="7066088" y="251071"/>
                        </a:cubicBezTo>
                        <a:cubicBezTo>
                          <a:pt x="7068561" y="302223"/>
                          <a:pt x="7079489" y="407604"/>
                          <a:pt x="7066088" y="438531"/>
                        </a:cubicBezTo>
                        <a:cubicBezTo>
                          <a:pt x="7055596" y="480588"/>
                          <a:pt x="7054513" y="558886"/>
                          <a:pt x="7066088" y="625992"/>
                        </a:cubicBezTo>
                        <a:cubicBezTo>
                          <a:pt x="7079138" y="696740"/>
                          <a:pt x="7067076" y="718350"/>
                          <a:pt x="7066088" y="773283"/>
                        </a:cubicBezTo>
                        <a:cubicBezTo>
                          <a:pt x="7083816" y="824835"/>
                          <a:pt x="7082773" y="891826"/>
                          <a:pt x="7066088" y="950702"/>
                        </a:cubicBezTo>
                        <a:cubicBezTo>
                          <a:pt x="7051596" y="1018042"/>
                          <a:pt x="7073176" y="1054644"/>
                          <a:pt x="7066088" y="1087950"/>
                        </a:cubicBezTo>
                        <a:cubicBezTo>
                          <a:pt x="7061874" y="1136995"/>
                          <a:pt x="7061767" y="1190749"/>
                          <a:pt x="7066088" y="1255325"/>
                        </a:cubicBezTo>
                        <a:cubicBezTo>
                          <a:pt x="7105101" y="1432031"/>
                          <a:pt x="6714309" y="1471586"/>
                          <a:pt x="6442658" y="1506398"/>
                        </a:cubicBezTo>
                        <a:cubicBezTo>
                          <a:pt x="6372277" y="1533080"/>
                          <a:pt x="6185953" y="1482988"/>
                          <a:pt x="6085191" y="1506398"/>
                        </a:cubicBezTo>
                        <a:cubicBezTo>
                          <a:pt x="6006972" y="1513757"/>
                          <a:pt x="5950370" y="1513242"/>
                          <a:pt x="5862481" y="1506398"/>
                        </a:cubicBezTo>
                        <a:cubicBezTo>
                          <a:pt x="5780780" y="1493065"/>
                          <a:pt x="5685856" y="1502012"/>
                          <a:pt x="5611339" y="1506398"/>
                        </a:cubicBezTo>
                        <a:cubicBezTo>
                          <a:pt x="5456073" y="1534543"/>
                          <a:pt x="5354525" y="1481546"/>
                          <a:pt x="5253873" y="1506398"/>
                        </a:cubicBezTo>
                        <a:cubicBezTo>
                          <a:pt x="5151573" y="1470108"/>
                          <a:pt x="4967695" y="1491721"/>
                          <a:pt x="4721829" y="1506398"/>
                        </a:cubicBezTo>
                        <a:cubicBezTo>
                          <a:pt x="4634505" y="1502373"/>
                          <a:pt x="4533538" y="1463868"/>
                          <a:pt x="4480747" y="1506398"/>
                        </a:cubicBezTo>
                        <a:cubicBezTo>
                          <a:pt x="4358015" y="1516529"/>
                          <a:pt x="4259466" y="1555153"/>
                          <a:pt x="4181472" y="1506398"/>
                        </a:cubicBezTo>
                        <a:cubicBezTo>
                          <a:pt x="4017600" y="1489780"/>
                          <a:pt x="3915203" y="1489531"/>
                          <a:pt x="3765813" y="1506398"/>
                        </a:cubicBezTo>
                        <a:cubicBezTo>
                          <a:pt x="3622316" y="1541805"/>
                          <a:pt x="3523412" y="1556169"/>
                          <a:pt x="3408346" y="1506398"/>
                        </a:cubicBezTo>
                        <a:cubicBezTo>
                          <a:pt x="3273514" y="1517543"/>
                          <a:pt x="3241948" y="1486981"/>
                          <a:pt x="3109071" y="1506398"/>
                        </a:cubicBezTo>
                        <a:cubicBezTo>
                          <a:pt x="3015521" y="1504575"/>
                          <a:pt x="2805374" y="1549637"/>
                          <a:pt x="2577028" y="1506398"/>
                        </a:cubicBezTo>
                        <a:cubicBezTo>
                          <a:pt x="2388273" y="1498701"/>
                          <a:pt x="2420734" y="1503254"/>
                          <a:pt x="2335946" y="1506398"/>
                        </a:cubicBezTo>
                        <a:cubicBezTo>
                          <a:pt x="2247778" y="1476103"/>
                          <a:pt x="2188432" y="1484693"/>
                          <a:pt x="2036670" y="1506398"/>
                        </a:cubicBezTo>
                        <a:cubicBezTo>
                          <a:pt x="1893876" y="1510428"/>
                          <a:pt x="1901788" y="1506521"/>
                          <a:pt x="1795588" y="1506398"/>
                        </a:cubicBezTo>
                        <a:cubicBezTo>
                          <a:pt x="1692568" y="1486183"/>
                          <a:pt x="1648110" y="1536563"/>
                          <a:pt x="1549186" y="1506398"/>
                        </a:cubicBezTo>
                        <a:cubicBezTo>
                          <a:pt x="1454963" y="1490597"/>
                          <a:pt x="1427556" y="1516231"/>
                          <a:pt x="1321737" y="1506398"/>
                        </a:cubicBezTo>
                        <a:cubicBezTo>
                          <a:pt x="1184793" y="1530108"/>
                          <a:pt x="1060188" y="1531325"/>
                          <a:pt x="993533" y="1506398"/>
                        </a:cubicBezTo>
                        <a:cubicBezTo>
                          <a:pt x="926967" y="1483795"/>
                          <a:pt x="781820" y="1495996"/>
                          <a:pt x="623429" y="1506398"/>
                        </a:cubicBezTo>
                        <a:cubicBezTo>
                          <a:pt x="211491" y="1487012"/>
                          <a:pt x="-28921" y="1456864"/>
                          <a:pt x="0" y="1255325"/>
                        </a:cubicBezTo>
                        <a:cubicBezTo>
                          <a:pt x="-12259" y="1209643"/>
                          <a:pt x="2125" y="1123147"/>
                          <a:pt x="0" y="1087950"/>
                        </a:cubicBezTo>
                        <a:cubicBezTo>
                          <a:pt x="-4225" y="1058338"/>
                          <a:pt x="19886" y="960745"/>
                          <a:pt x="0" y="930616"/>
                        </a:cubicBezTo>
                        <a:cubicBezTo>
                          <a:pt x="-12666" y="888963"/>
                          <a:pt x="14356" y="833869"/>
                          <a:pt x="0" y="763240"/>
                        </a:cubicBezTo>
                        <a:cubicBezTo>
                          <a:pt x="-10534" y="688516"/>
                          <a:pt x="11072" y="668781"/>
                          <a:pt x="0" y="585822"/>
                        </a:cubicBezTo>
                        <a:cubicBezTo>
                          <a:pt x="-10294" y="511622"/>
                          <a:pt x="2230" y="464173"/>
                          <a:pt x="0" y="438531"/>
                        </a:cubicBezTo>
                        <a:cubicBezTo>
                          <a:pt x="11504" y="413184"/>
                          <a:pt x="-18392" y="314956"/>
                          <a:pt x="0" y="251071"/>
                        </a:cubicBezTo>
                        <a:close/>
                      </a:path>
                      <a:path w="7066089" h="1506398" fill="none" stroke="0" extrusionOk="0">
                        <a:moveTo>
                          <a:pt x="0" y="251071"/>
                        </a:moveTo>
                        <a:cubicBezTo>
                          <a:pt x="3870" y="232021"/>
                          <a:pt x="273600" y="-39146"/>
                          <a:pt x="623429" y="0"/>
                        </a:cubicBezTo>
                        <a:cubicBezTo>
                          <a:pt x="729522" y="54006"/>
                          <a:pt x="826428" y="-11639"/>
                          <a:pt x="980896" y="0"/>
                        </a:cubicBezTo>
                        <a:cubicBezTo>
                          <a:pt x="1084856" y="46488"/>
                          <a:pt x="1275152" y="-59215"/>
                          <a:pt x="1396555" y="0"/>
                        </a:cubicBezTo>
                        <a:cubicBezTo>
                          <a:pt x="1506077" y="10115"/>
                          <a:pt x="1524731" y="4196"/>
                          <a:pt x="1637638" y="0"/>
                        </a:cubicBezTo>
                        <a:cubicBezTo>
                          <a:pt x="1853264" y="-4256"/>
                          <a:pt x="1932131" y="-70838"/>
                          <a:pt x="2053297" y="0"/>
                        </a:cubicBezTo>
                        <a:cubicBezTo>
                          <a:pt x="2169841" y="21074"/>
                          <a:pt x="2355985" y="29038"/>
                          <a:pt x="2585341" y="0"/>
                        </a:cubicBezTo>
                        <a:cubicBezTo>
                          <a:pt x="2845761" y="-9615"/>
                          <a:pt x="2853402" y="-2977"/>
                          <a:pt x="3001000" y="0"/>
                        </a:cubicBezTo>
                        <a:cubicBezTo>
                          <a:pt x="3084770" y="-16040"/>
                          <a:pt x="3183649" y="2036"/>
                          <a:pt x="3247403" y="0"/>
                        </a:cubicBezTo>
                        <a:cubicBezTo>
                          <a:pt x="3334622" y="15928"/>
                          <a:pt x="3367521" y="-18487"/>
                          <a:pt x="3474851" y="0"/>
                        </a:cubicBezTo>
                        <a:cubicBezTo>
                          <a:pt x="3625546" y="12001"/>
                          <a:pt x="3683403" y="-16379"/>
                          <a:pt x="3832318" y="0"/>
                        </a:cubicBezTo>
                        <a:cubicBezTo>
                          <a:pt x="4018314" y="28087"/>
                          <a:pt x="4217219" y="-49135"/>
                          <a:pt x="4306170" y="0"/>
                        </a:cubicBezTo>
                        <a:cubicBezTo>
                          <a:pt x="4407980" y="-133"/>
                          <a:pt x="4438320" y="-9301"/>
                          <a:pt x="4547253" y="0"/>
                        </a:cubicBezTo>
                        <a:cubicBezTo>
                          <a:pt x="4670712" y="28602"/>
                          <a:pt x="4721577" y="9526"/>
                          <a:pt x="4788335" y="0"/>
                        </a:cubicBezTo>
                        <a:cubicBezTo>
                          <a:pt x="4875235" y="45146"/>
                          <a:pt x="5186459" y="-20262"/>
                          <a:pt x="5262186" y="0"/>
                        </a:cubicBezTo>
                        <a:cubicBezTo>
                          <a:pt x="5366445" y="7509"/>
                          <a:pt x="5607333" y="4259"/>
                          <a:pt x="5677845" y="0"/>
                        </a:cubicBezTo>
                        <a:cubicBezTo>
                          <a:pt x="5774965" y="13351"/>
                          <a:pt x="5840463" y="-4776"/>
                          <a:pt x="5918927" y="0"/>
                        </a:cubicBezTo>
                        <a:cubicBezTo>
                          <a:pt x="5976928" y="2376"/>
                          <a:pt x="6307509" y="45628"/>
                          <a:pt x="6442658" y="0"/>
                        </a:cubicBezTo>
                        <a:cubicBezTo>
                          <a:pt x="6783088" y="-9693"/>
                          <a:pt x="7082499" y="160452"/>
                          <a:pt x="7066088" y="251071"/>
                        </a:cubicBezTo>
                        <a:cubicBezTo>
                          <a:pt x="7066357" y="292425"/>
                          <a:pt x="7051154" y="318404"/>
                          <a:pt x="7066088" y="388318"/>
                        </a:cubicBezTo>
                        <a:cubicBezTo>
                          <a:pt x="7079054" y="455147"/>
                          <a:pt x="7064867" y="480605"/>
                          <a:pt x="7066088" y="535610"/>
                        </a:cubicBezTo>
                        <a:cubicBezTo>
                          <a:pt x="7083189" y="566898"/>
                          <a:pt x="7094353" y="648526"/>
                          <a:pt x="7066088" y="713028"/>
                        </a:cubicBezTo>
                        <a:cubicBezTo>
                          <a:pt x="7056100" y="786802"/>
                          <a:pt x="7051888" y="811165"/>
                          <a:pt x="7066088" y="890446"/>
                        </a:cubicBezTo>
                        <a:cubicBezTo>
                          <a:pt x="7086198" y="970719"/>
                          <a:pt x="7072798" y="1004687"/>
                          <a:pt x="7066088" y="1057822"/>
                        </a:cubicBezTo>
                        <a:cubicBezTo>
                          <a:pt x="7067700" y="1125098"/>
                          <a:pt x="7059339" y="1194071"/>
                          <a:pt x="7066088" y="1255325"/>
                        </a:cubicBezTo>
                        <a:cubicBezTo>
                          <a:pt x="7071230" y="1305233"/>
                          <a:pt x="6829085" y="1546883"/>
                          <a:pt x="6442658" y="1506398"/>
                        </a:cubicBezTo>
                        <a:cubicBezTo>
                          <a:pt x="6273731" y="1498088"/>
                          <a:pt x="6115976" y="1543611"/>
                          <a:pt x="6026999" y="1506398"/>
                        </a:cubicBezTo>
                        <a:cubicBezTo>
                          <a:pt x="5841678" y="1541612"/>
                          <a:pt x="5799183" y="1509633"/>
                          <a:pt x="5669532" y="1506398"/>
                        </a:cubicBezTo>
                        <a:cubicBezTo>
                          <a:pt x="5521025" y="1410543"/>
                          <a:pt x="5294676" y="1491672"/>
                          <a:pt x="5137488" y="1506398"/>
                        </a:cubicBezTo>
                        <a:cubicBezTo>
                          <a:pt x="4967978" y="1490343"/>
                          <a:pt x="4795552" y="1440030"/>
                          <a:pt x="4721829" y="1506398"/>
                        </a:cubicBezTo>
                        <a:cubicBezTo>
                          <a:pt x="4661026" y="1548330"/>
                          <a:pt x="4422244" y="1407910"/>
                          <a:pt x="4247978" y="1506398"/>
                        </a:cubicBezTo>
                        <a:cubicBezTo>
                          <a:pt x="4143568" y="1477729"/>
                          <a:pt x="4040219" y="1512226"/>
                          <a:pt x="3948703" y="1506398"/>
                        </a:cubicBezTo>
                        <a:cubicBezTo>
                          <a:pt x="3834724" y="1487199"/>
                          <a:pt x="3602457" y="1443900"/>
                          <a:pt x="3474851" y="1506398"/>
                        </a:cubicBezTo>
                        <a:cubicBezTo>
                          <a:pt x="3377230" y="1495370"/>
                          <a:pt x="3109388" y="1471456"/>
                          <a:pt x="2942808" y="1506398"/>
                        </a:cubicBezTo>
                        <a:cubicBezTo>
                          <a:pt x="2722152" y="1507010"/>
                          <a:pt x="2774491" y="1518629"/>
                          <a:pt x="2643533" y="1506398"/>
                        </a:cubicBezTo>
                        <a:cubicBezTo>
                          <a:pt x="2516301" y="1519078"/>
                          <a:pt x="2330455" y="1503785"/>
                          <a:pt x="2286066" y="1506398"/>
                        </a:cubicBezTo>
                        <a:cubicBezTo>
                          <a:pt x="2194023" y="1498754"/>
                          <a:pt x="2118881" y="1521248"/>
                          <a:pt x="1986792" y="1506398"/>
                        </a:cubicBezTo>
                        <a:cubicBezTo>
                          <a:pt x="1858437" y="1544368"/>
                          <a:pt x="1677708" y="1499537"/>
                          <a:pt x="1571132" y="1506398"/>
                        </a:cubicBezTo>
                        <a:cubicBezTo>
                          <a:pt x="1426525" y="1403287"/>
                          <a:pt x="1233577" y="1510047"/>
                          <a:pt x="1039088" y="1506398"/>
                        </a:cubicBezTo>
                        <a:cubicBezTo>
                          <a:pt x="856123" y="1517090"/>
                          <a:pt x="821916" y="1496591"/>
                          <a:pt x="623429" y="1506398"/>
                        </a:cubicBezTo>
                        <a:cubicBezTo>
                          <a:pt x="325929" y="1484976"/>
                          <a:pt x="631" y="1378285"/>
                          <a:pt x="0" y="1255325"/>
                        </a:cubicBezTo>
                        <a:cubicBezTo>
                          <a:pt x="5418" y="1196637"/>
                          <a:pt x="-1300" y="1164300"/>
                          <a:pt x="0" y="1097992"/>
                        </a:cubicBezTo>
                        <a:cubicBezTo>
                          <a:pt x="-3318" y="1019008"/>
                          <a:pt x="2224" y="968536"/>
                          <a:pt x="0" y="940658"/>
                        </a:cubicBezTo>
                        <a:cubicBezTo>
                          <a:pt x="-942" y="891356"/>
                          <a:pt x="-13433" y="856091"/>
                          <a:pt x="0" y="783326"/>
                        </a:cubicBezTo>
                        <a:cubicBezTo>
                          <a:pt x="8376" y="719076"/>
                          <a:pt x="26053" y="661311"/>
                          <a:pt x="0" y="625992"/>
                        </a:cubicBezTo>
                        <a:cubicBezTo>
                          <a:pt x="-25676" y="579240"/>
                          <a:pt x="22535" y="547297"/>
                          <a:pt x="0" y="478701"/>
                        </a:cubicBezTo>
                        <a:cubicBezTo>
                          <a:pt x="-14034" y="427793"/>
                          <a:pt x="-33779" y="309818"/>
                          <a:pt x="0" y="251071"/>
                        </a:cubicBezTo>
                        <a:close/>
                      </a:path>
                      <a:path w="7066089" h="1506398" fill="none" stroke="0" extrusionOk="0">
                        <a:moveTo>
                          <a:pt x="0" y="251071"/>
                        </a:moveTo>
                        <a:cubicBezTo>
                          <a:pt x="26458" y="127803"/>
                          <a:pt x="245971" y="-167933"/>
                          <a:pt x="623429" y="0"/>
                        </a:cubicBezTo>
                        <a:cubicBezTo>
                          <a:pt x="734802" y="-19207"/>
                          <a:pt x="828568" y="-45570"/>
                          <a:pt x="980896" y="0"/>
                        </a:cubicBezTo>
                        <a:cubicBezTo>
                          <a:pt x="1119882" y="22272"/>
                          <a:pt x="1304329" y="-22657"/>
                          <a:pt x="1396555" y="0"/>
                        </a:cubicBezTo>
                        <a:cubicBezTo>
                          <a:pt x="1501802" y="-12598"/>
                          <a:pt x="1586213" y="11810"/>
                          <a:pt x="1637638" y="0"/>
                        </a:cubicBezTo>
                        <a:cubicBezTo>
                          <a:pt x="1777467" y="-28482"/>
                          <a:pt x="1849272" y="5000"/>
                          <a:pt x="2053297" y="0"/>
                        </a:cubicBezTo>
                        <a:cubicBezTo>
                          <a:pt x="2165477" y="26255"/>
                          <a:pt x="2287412" y="30746"/>
                          <a:pt x="2585341" y="0"/>
                        </a:cubicBezTo>
                        <a:cubicBezTo>
                          <a:pt x="2842087" y="-10801"/>
                          <a:pt x="2848720" y="-4018"/>
                          <a:pt x="3001000" y="0"/>
                        </a:cubicBezTo>
                        <a:cubicBezTo>
                          <a:pt x="3075185" y="-26941"/>
                          <a:pt x="3196936" y="12829"/>
                          <a:pt x="3242664" y="0"/>
                        </a:cubicBezTo>
                        <a:cubicBezTo>
                          <a:pt x="3325266" y="-2422"/>
                          <a:pt x="3372537" y="2307"/>
                          <a:pt x="3474851" y="0"/>
                        </a:cubicBezTo>
                        <a:cubicBezTo>
                          <a:pt x="3626583" y="3503"/>
                          <a:pt x="3684793" y="-8737"/>
                          <a:pt x="3832318" y="0"/>
                        </a:cubicBezTo>
                        <a:cubicBezTo>
                          <a:pt x="4001061" y="9740"/>
                          <a:pt x="4203964" y="13284"/>
                          <a:pt x="4306170" y="0"/>
                        </a:cubicBezTo>
                        <a:cubicBezTo>
                          <a:pt x="4412694" y="-5214"/>
                          <a:pt x="4455561" y="1952"/>
                          <a:pt x="4547253" y="0"/>
                        </a:cubicBezTo>
                        <a:cubicBezTo>
                          <a:pt x="4652158" y="-6011"/>
                          <a:pt x="4724731" y="22336"/>
                          <a:pt x="4788335" y="0"/>
                        </a:cubicBezTo>
                        <a:cubicBezTo>
                          <a:pt x="4888629" y="29336"/>
                          <a:pt x="5162031" y="-26305"/>
                          <a:pt x="5262186" y="0"/>
                        </a:cubicBezTo>
                        <a:cubicBezTo>
                          <a:pt x="5359068" y="34385"/>
                          <a:pt x="5580788" y="31967"/>
                          <a:pt x="5677845" y="0"/>
                        </a:cubicBezTo>
                        <a:cubicBezTo>
                          <a:pt x="5765033" y="-20260"/>
                          <a:pt x="5860510" y="16209"/>
                          <a:pt x="5918927" y="0"/>
                        </a:cubicBezTo>
                        <a:cubicBezTo>
                          <a:pt x="5977666" y="-38074"/>
                          <a:pt x="6300670" y="11305"/>
                          <a:pt x="6442658" y="0"/>
                        </a:cubicBezTo>
                        <a:cubicBezTo>
                          <a:pt x="6818815" y="-42778"/>
                          <a:pt x="7107188" y="165302"/>
                          <a:pt x="7066088" y="251071"/>
                        </a:cubicBezTo>
                        <a:cubicBezTo>
                          <a:pt x="7085603" y="299175"/>
                          <a:pt x="7037913" y="336893"/>
                          <a:pt x="7066088" y="388318"/>
                        </a:cubicBezTo>
                        <a:cubicBezTo>
                          <a:pt x="7077792" y="441968"/>
                          <a:pt x="7063968" y="488174"/>
                          <a:pt x="7066088" y="535610"/>
                        </a:cubicBezTo>
                        <a:cubicBezTo>
                          <a:pt x="7072873" y="587606"/>
                          <a:pt x="7069240" y="632629"/>
                          <a:pt x="7066088" y="713028"/>
                        </a:cubicBezTo>
                        <a:cubicBezTo>
                          <a:pt x="7063945" y="772113"/>
                          <a:pt x="7057814" y="812326"/>
                          <a:pt x="7066088" y="890446"/>
                        </a:cubicBezTo>
                        <a:cubicBezTo>
                          <a:pt x="7086497" y="974915"/>
                          <a:pt x="7064988" y="993965"/>
                          <a:pt x="7066088" y="1057822"/>
                        </a:cubicBezTo>
                        <a:cubicBezTo>
                          <a:pt x="7054547" y="1115494"/>
                          <a:pt x="7060019" y="1206766"/>
                          <a:pt x="7066088" y="1255325"/>
                        </a:cubicBezTo>
                        <a:cubicBezTo>
                          <a:pt x="7008741" y="1355698"/>
                          <a:pt x="6852040" y="1498461"/>
                          <a:pt x="6442658" y="1506398"/>
                        </a:cubicBezTo>
                        <a:cubicBezTo>
                          <a:pt x="6348682" y="1561288"/>
                          <a:pt x="6184796" y="1492619"/>
                          <a:pt x="6026999" y="1506398"/>
                        </a:cubicBezTo>
                        <a:cubicBezTo>
                          <a:pt x="5863298" y="1531650"/>
                          <a:pt x="5810723" y="1499917"/>
                          <a:pt x="5669532" y="1506398"/>
                        </a:cubicBezTo>
                        <a:cubicBezTo>
                          <a:pt x="5576767" y="1566668"/>
                          <a:pt x="5335977" y="1598519"/>
                          <a:pt x="5137488" y="1506398"/>
                        </a:cubicBezTo>
                        <a:cubicBezTo>
                          <a:pt x="4943258" y="1488564"/>
                          <a:pt x="4834495" y="1500213"/>
                          <a:pt x="4721829" y="1506398"/>
                        </a:cubicBezTo>
                        <a:cubicBezTo>
                          <a:pt x="4606788" y="1592167"/>
                          <a:pt x="4416732" y="1499083"/>
                          <a:pt x="4247978" y="1506398"/>
                        </a:cubicBezTo>
                        <a:cubicBezTo>
                          <a:pt x="4055751" y="1513471"/>
                          <a:pt x="4032204" y="1522451"/>
                          <a:pt x="3948703" y="1506398"/>
                        </a:cubicBezTo>
                        <a:cubicBezTo>
                          <a:pt x="3840670" y="1506908"/>
                          <a:pt x="3643944" y="1429069"/>
                          <a:pt x="3474851" y="1506398"/>
                        </a:cubicBezTo>
                        <a:cubicBezTo>
                          <a:pt x="3373630" y="1518765"/>
                          <a:pt x="3332736" y="1499533"/>
                          <a:pt x="3224791" y="1506398"/>
                        </a:cubicBezTo>
                        <a:cubicBezTo>
                          <a:pt x="3115204" y="1525529"/>
                          <a:pt x="3039482" y="1542199"/>
                          <a:pt x="2942808" y="1506398"/>
                        </a:cubicBezTo>
                        <a:cubicBezTo>
                          <a:pt x="2857995" y="1529426"/>
                          <a:pt x="2729092" y="1485318"/>
                          <a:pt x="2643533" y="1506398"/>
                        </a:cubicBezTo>
                        <a:cubicBezTo>
                          <a:pt x="2532848" y="1496672"/>
                          <a:pt x="2381078" y="1462094"/>
                          <a:pt x="2286066" y="1506398"/>
                        </a:cubicBezTo>
                        <a:cubicBezTo>
                          <a:pt x="2204326" y="1445903"/>
                          <a:pt x="2083101" y="1539648"/>
                          <a:pt x="1986792" y="1506398"/>
                        </a:cubicBezTo>
                        <a:cubicBezTo>
                          <a:pt x="1848905" y="1450757"/>
                          <a:pt x="1660594" y="1486703"/>
                          <a:pt x="1571132" y="1506398"/>
                        </a:cubicBezTo>
                        <a:cubicBezTo>
                          <a:pt x="1503405" y="1471527"/>
                          <a:pt x="1188023" y="1510539"/>
                          <a:pt x="1039088" y="1506398"/>
                        </a:cubicBezTo>
                        <a:cubicBezTo>
                          <a:pt x="931937" y="1507093"/>
                          <a:pt x="827674" y="1496637"/>
                          <a:pt x="623429" y="1506398"/>
                        </a:cubicBezTo>
                        <a:cubicBezTo>
                          <a:pt x="352049" y="1496177"/>
                          <a:pt x="1545" y="1366481"/>
                          <a:pt x="0" y="1255325"/>
                        </a:cubicBezTo>
                        <a:cubicBezTo>
                          <a:pt x="-6249" y="1212663"/>
                          <a:pt x="1717" y="1169316"/>
                          <a:pt x="0" y="1097992"/>
                        </a:cubicBezTo>
                        <a:cubicBezTo>
                          <a:pt x="4755" y="1022944"/>
                          <a:pt x="159" y="972391"/>
                          <a:pt x="0" y="940658"/>
                        </a:cubicBezTo>
                        <a:cubicBezTo>
                          <a:pt x="18780" y="916138"/>
                          <a:pt x="-14682" y="847566"/>
                          <a:pt x="0" y="783326"/>
                        </a:cubicBezTo>
                        <a:cubicBezTo>
                          <a:pt x="18785" y="724814"/>
                          <a:pt x="23659" y="661392"/>
                          <a:pt x="0" y="625992"/>
                        </a:cubicBezTo>
                        <a:cubicBezTo>
                          <a:pt x="-32528" y="583167"/>
                          <a:pt x="19185" y="551769"/>
                          <a:pt x="0" y="478701"/>
                        </a:cubicBezTo>
                        <a:cubicBezTo>
                          <a:pt x="-27652" y="401999"/>
                          <a:pt x="-16688" y="322260"/>
                          <a:pt x="0" y="251071"/>
                        </a:cubicBezTo>
                        <a:close/>
                      </a:path>
                      <a:path w="7066089" h="1506398" fill="none" stroke="0" extrusionOk="0">
                        <a:moveTo>
                          <a:pt x="0" y="251071"/>
                        </a:moveTo>
                        <a:cubicBezTo>
                          <a:pt x="40242" y="105987"/>
                          <a:pt x="206005" y="-226723"/>
                          <a:pt x="623429" y="0"/>
                        </a:cubicBezTo>
                        <a:cubicBezTo>
                          <a:pt x="749891" y="-9868"/>
                          <a:pt x="859209" y="-10432"/>
                          <a:pt x="980896" y="0"/>
                        </a:cubicBezTo>
                        <a:cubicBezTo>
                          <a:pt x="1112289" y="-33598"/>
                          <a:pt x="1301280" y="-63443"/>
                          <a:pt x="1396555" y="0"/>
                        </a:cubicBezTo>
                        <a:cubicBezTo>
                          <a:pt x="1510634" y="22713"/>
                          <a:pt x="1580904" y="15593"/>
                          <a:pt x="1637638" y="0"/>
                        </a:cubicBezTo>
                        <a:cubicBezTo>
                          <a:pt x="1799383" y="-37730"/>
                          <a:pt x="1866129" y="-37547"/>
                          <a:pt x="2053297" y="0"/>
                        </a:cubicBezTo>
                        <a:cubicBezTo>
                          <a:pt x="2144122" y="19193"/>
                          <a:pt x="2312583" y="-53198"/>
                          <a:pt x="2585341" y="0"/>
                        </a:cubicBezTo>
                        <a:cubicBezTo>
                          <a:pt x="2842595" y="-6422"/>
                          <a:pt x="2850574" y="-4353"/>
                          <a:pt x="3001000" y="0"/>
                        </a:cubicBezTo>
                        <a:cubicBezTo>
                          <a:pt x="3063227" y="-14779"/>
                          <a:pt x="3185043" y="10735"/>
                          <a:pt x="3242664" y="0"/>
                        </a:cubicBezTo>
                        <a:cubicBezTo>
                          <a:pt x="3349161" y="10717"/>
                          <a:pt x="3374142" y="3892"/>
                          <a:pt x="3474851" y="0"/>
                        </a:cubicBezTo>
                        <a:cubicBezTo>
                          <a:pt x="3611046" y="11740"/>
                          <a:pt x="3759373" y="15487"/>
                          <a:pt x="3832318" y="0"/>
                        </a:cubicBezTo>
                        <a:cubicBezTo>
                          <a:pt x="4015366" y="-44079"/>
                          <a:pt x="4195915" y="30055"/>
                          <a:pt x="4306170" y="0"/>
                        </a:cubicBezTo>
                        <a:cubicBezTo>
                          <a:pt x="4408190" y="-10287"/>
                          <a:pt x="4431632" y="10943"/>
                          <a:pt x="4547253" y="0"/>
                        </a:cubicBezTo>
                        <a:cubicBezTo>
                          <a:pt x="4649192" y="-2127"/>
                          <a:pt x="4710408" y="-3800"/>
                          <a:pt x="4788335" y="0"/>
                        </a:cubicBezTo>
                        <a:cubicBezTo>
                          <a:pt x="4881820" y="27318"/>
                          <a:pt x="5119575" y="32971"/>
                          <a:pt x="5262186" y="0"/>
                        </a:cubicBezTo>
                        <a:cubicBezTo>
                          <a:pt x="5348738" y="-14570"/>
                          <a:pt x="5567826" y="38287"/>
                          <a:pt x="5677845" y="0"/>
                        </a:cubicBezTo>
                        <a:cubicBezTo>
                          <a:pt x="5771536" y="-8045"/>
                          <a:pt x="5872694" y="5722"/>
                          <a:pt x="5918927" y="0"/>
                        </a:cubicBezTo>
                        <a:cubicBezTo>
                          <a:pt x="5946771" y="3082"/>
                          <a:pt x="6280378" y="59818"/>
                          <a:pt x="6442658" y="0"/>
                        </a:cubicBezTo>
                        <a:cubicBezTo>
                          <a:pt x="6798627" y="-24095"/>
                          <a:pt x="7083227" y="134002"/>
                          <a:pt x="7066088" y="251071"/>
                        </a:cubicBezTo>
                        <a:cubicBezTo>
                          <a:pt x="7079455" y="281502"/>
                          <a:pt x="7047886" y="343818"/>
                          <a:pt x="7066088" y="388318"/>
                        </a:cubicBezTo>
                        <a:cubicBezTo>
                          <a:pt x="7081897" y="442089"/>
                          <a:pt x="7059579" y="484748"/>
                          <a:pt x="7066088" y="535610"/>
                        </a:cubicBezTo>
                        <a:cubicBezTo>
                          <a:pt x="7075581" y="584890"/>
                          <a:pt x="7075358" y="634911"/>
                          <a:pt x="7066088" y="713028"/>
                        </a:cubicBezTo>
                        <a:cubicBezTo>
                          <a:pt x="7056380" y="789379"/>
                          <a:pt x="7052255" y="820522"/>
                          <a:pt x="7066088" y="890446"/>
                        </a:cubicBezTo>
                        <a:cubicBezTo>
                          <a:pt x="7090547" y="955765"/>
                          <a:pt x="7057837" y="999097"/>
                          <a:pt x="7066088" y="1057822"/>
                        </a:cubicBezTo>
                        <a:cubicBezTo>
                          <a:pt x="7073726" y="1121724"/>
                          <a:pt x="7064500" y="1175737"/>
                          <a:pt x="7066088" y="1255325"/>
                        </a:cubicBezTo>
                        <a:cubicBezTo>
                          <a:pt x="7024307" y="1225465"/>
                          <a:pt x="6827137" y="1454186"/>
                          <a:pt x="6442658" y="1506398"/>
                        </a:cubicBezTo>
                        <a:cubicBezTo>
                          <a:pt x="6371374" y="1521097"/>
                          <a:pt x="6148301" y="1442863"/>
                          <a:pt x="6026999" y="1506398"/>
                        </a:cubicBezTo>
                        <a:cubicBezTo>
                          <a:pt x="5851157" y="1539186"/>
                          <a:pt x="5815416" y="1492030"/>
                          <a:pt x="5669532" y="1506398"/>
                        </a:cubicBezTo>
                        <a:cubicBezTo>
                          <a:pt x="5518576" y="1493742"/>
                          <a:pt x="5285840" y="1557893"/>
                          <a:pt x="5137488" y="1506398"/>
                        </a:cubicBezTo>
                        <a:cubicBezTo>
                          <a:pt x="4946215" y="1506776"/>
                          <a:pt x="4839039" y="1543798"/>
                          <a:pt x="4721829" y="1506398"/>
                        </a:cubicBezTo>
                        <a:cubicBezTo>
                          <a:pt x="4611773" y="1512363"/>
                          <a:pt x="4400527" y="1570607"/>
                          <a:pt x="4247978" y="1506398"/>
                        </a:cubicBezTo>
                        <a:cubicBezTo>
                          <a:pt x="4059573" y="1505687"/>
                          <a:pt x="4036481" y="1516267"/>
                          <a:pt x="3948703" y="1506398"/>
                        </a:cubicBezTo>
                        <a:cubicBezTo>
                          <a:pt x="3864384" y="1492307"/>
                          <a:pt x="3607336" y="1427917"/>
                          <a:pt x="3474851" y="1506398"/>
                        </a:cubicBezTo>
                        <a:cubicBezTo>
                          <a:pt x="3390585" y="1518391"/>
                          <a:pt x="3326608" y="1516284"/>
                          <a:pt x="3219471" y="1506398"/>
                        </a:cubicBezTo>
                        <a:cubicBezTo>
                          <a:pt x="3105975" y="1490929"/>
                          <a:pt x="3049361" y="1488697"/>
                          <a:pt x="2942808" y="1506398"/>
                        </a:cubicBezTo>
                        <a:cubicBezTo>
                          <a:pt x="2841575" y="1481485"/>
                          <a:pt x="2754707" y="1476228"/>
                          <a:pt x="2643533" y="1506398"/>
                        </a:cubicBezTo>
                        <a:cubicBezTo>
                          <a:pt x="2540942" y="1491793"/>
                          <a:pt x="2366483" y="1472661"/>
                          <a:pt x="2286066" y="1506398"/>
                        </a:cubicBezTo>
                        <a:cubicBezTo>
                          <a:pt x="2205129" y="1510123"/>
                          <a:pt x="2072145" y="1522134"/>
                          <a:pt x="1986792" y="1506398"/>
                        </a:cubicBezTo>
                        <a:cubicBezTo>
                          <a:pt x="1856264" y="1433613"/>
                          <a:pt x="1689435" y="1500996"/>
                          <a:pt x="1571132" y="1506398"/>
                        </a:cubicBezTo>
                        <a:cubicBezTo>
                          <a:pt x="1492301" y="1426884"/>
                          <a:pt x="1163623" y="1565659"/>
                          <a:pt x="1039088" y="1506398"/>
                        </a:cubicBezTo>
                        <a:cubicBezTo>
                          <a:pt x="844329" y="1486088"/>
                          <a:pt x="834487" y="1473330"/>
                          <a:pt x="623429" y="1506398"/>
                        </a:cubicBezTo>
                        <a:cubicBezTo>
                          <a:pt x="342886" y="1482357"/>
                          <a:pt x="-17784" y="1382677"/>
                          <a:pt x="0" y="1255325"/>
                        </a:cubicBezTo>
                        <a:cubicBezTo>
                          <a:pt x="8448" y="1205850"/>
                          <a:pt x="-546" y="1165169"/>
                          <a:pt x="0" y="1097992"/>
                        </a:cubicBezTo>
                        <a:cubicBezTo>
                          <a:pt x="5722" y="1028197"/>
                          <a:pt x="2231" y="970038"/>
                          <a:pt x="0" y="940658"/>
                        </a:cubicBezTo>
                        <a:cubicBezTo>
                          <a:pt x="4197" y="913628"/>
                          <a:pt x="-12693" y="847775"/>
                          <a:pt x="0" y="783326"/>
                        </a:cubicBezTo>
                        <a:cubicBezTo>
                          <a:pt x="7542" y="728582"/>
                          <a:pt x="27946" y="663723"/>
                          <a:pt x="0" y="625992"/>
                        </a:cubicBezTo>
                        <a:cubicBezTo>
                          <a:pt x="-31206" y="556028"/>
                          <a:pt x="16371" y="547696"/>
                          <a:pt x="0" y="478701"/>
                        </a:cubicBezTo>
                        <a:cubicBezTo>
                          <a:pt x="-20330" y="426176"/>
                          <a:pt x="-17456" y="305712"/>
                          <a:pt x="0" y="251071"/>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15000"/>
              </a:lnSpc>
              <a:spcBef>
                <a:spcPts val="0"/>
              </a:spcBef>
              <a:spcAft>
                <a:spcPts val="1000"/>
              </a:spcAft>
              <a:buClrTx/>
              <a:buSzTx/>
              <a:buFontTx/>
              <a:buNone/>
              <a:tabLst/>
              <a:defRPr/>
            </a:pPr>
            <a:endParaRPr kumimoji="0" lang="en-US" sz="35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3" name="TextBox 12">
            <a:extLst>
              <a:ext uri="{FF2B5EF4-FFF2-40B4-BE49-F238E27FC236}">
                <a16:creationId xmlns:a16="http://schemas.microsoft.com/office/drawing/2014/main" id="{89AFC31F-1151-426F-77D9-BB19278807A8}"/>
              </a:ext>
            </a:extLst>
          </p:cNvPr>
          <p:cNvSpPr txBox="1"/>
          <p:nvPr/>
        </p:nvSpPr>
        <p:spPr>
          <a:xfrm>
            <a:off x="742915" y="308370"/>
            <a:ext cx="6115086" cy="135421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100" b="1" dirty="0">
                <a:ln w="0"/>
                <a:solidFill>
                  <a:srgbClr val="C71A29"/>
                </a:solidFill>
                <a:latin typeface="Calibri" panose="020F0502020204030204"/>
                <a:ea typeface="LNTH-LuoLuoNotangYuanTi 1" pitchFamily="2" charset="-128"/>
                <a:cs typeface="LNTH-LuoLuoNotangYuanTi 1" pitchFamily="2" charset="-128"/>
              </a:rPr>
              <a:t>Cho </a:t>
            </a:r>
            <a:r>
              <a:rPr lang="en-US" sz="4100" b="1" dirty="0" err="1">
                <a:ln w="0"/>
                <a:solidFill>
                  <a:srgbClr val="C71A29"/>
                </a:solidFill>
                <a:latin typeface="Calibri" panose="020F0502020204030204"/>
                <a:ea typeface="LNTH-LuoLuoNotangYuanTi 1" pitchFamily="2" charset="-128"/>
                <a:cs typeface="LNTH-LuoLuoNotangYuanTi 1" pitchFamily="2" charset="-128"/>
              </a:rPr>
              <a:t>biết</a:t>
            </a:r>
            <a:r>
              <a:rPr lang="en-US" sz="4100" b="1" dirty="0">
                <a:ln w="0"/>
                <a:solidFill>
                  <a:srgbClr val="C71A29"/>
                </a:solidFill>
                <a:latin typeface="Calibri" panose="020F0502020204030204"/>
                <a:ea typeface="LNTH-LuoLuoNotangYuanTi 1" pitchFamily="2" charset="-128"/>
                <a:cs typeface="LNTH-LuoLuoNotangYuanTi 1" pitchFamily="2" charset="-128"/>
              </a:rPr>
              <a:t> </a:t>
            </a:r>
            <a:r>
              <a:rPr lang="en-US" sz="4100" b="1" dirty="0" err="1">
                <a:ln w="0"/>
                <a:solidFill>
                  <a:srgbClr val="C71A29"/>
                </a:solidFill>
                <a:latin typeface="Calibri" panose="020F0502020204030204"/>
                <a:ea typeface="LNTH-LuoLuoNotangYuanTi 1" pitchFamily="2" charset="-128"/>
                <a:cs typeface="LNTH-LuoLuoNotangYuanTi 1" pitchFamily="2" charset="-128"/>
              </a:rPr>
              <a:t>cách</a:t>
            </a:r>
            <a:r>
              <a:rPr lang="en-US" sz="4100" b="1" dirty="0">
                <a:ln w="0"/>
                <a:solidFill>
                  <a:srgbClr val="C71A29"/>
                </a:solidFill>
                <a:latin typeface="Calibri" panose="020F0502020204030204"/>
                <a:ea typeface="LNTH-LuoLuoNotangYuanTi 1" pitchFamily="2" charset="-128"/>
                <a:cs typeface="LNTH-LuoLuoNotangYuanTi 1" pitchFamily="2" charset="-128"/>
              </a:rPr>
              <a:t> </a:t>
            </a:r>
            <a:r>
              <a:rPr lang="en-US" sz="4100" b="1" dirty="0" err="1">
                <a:ln w="0"/>
                <a:solidFill>
                  <a:srgbClr val="C71A29"/>
                </a:solidFill>
                <a:latin typeface="Calibri" panose="020F0502020204030204"/>
                <a:ea typeface="LNTH-LuoLuoNotangYuanTi 1" pitchFamily="2" charset="-128"/>
                <a:cs typeface="LNTH-LuoLuoNotangYuanTi 1" pitchFamily="2" charset="-128"/>
              </a:rPr>
              <a:t>bảo</a:t>
            </a:r>
            <a:r>
              <a:rPr lang="en-US" sz="4100" b="1" dirty="0">
                <a:ln w="0"/>
                <a:solidFill>
                  <a:srgbClr val="C71A29"/>
                </a:solidFill>
                <a:latin typeface="Calibri" panose="020F0502020204030204"/>
                <a:ea typeface="LNTH-LuoLuoNotangYuanTi 1" pitchFamily="2" charset="-128"/>
                <a:cs typeface="LNTH-LuoLuoNotangYuanTi 1" pitchFamily="2" charset="-128"/>
              </a:rPr>
              <a:t> </a:t>
            </a:r>
            <a:r>
              <a:rPr lang="en-US" sz="4100" b="1" dirty="0" err="1">
                <a:ln w="0"/>
                <a:solidFill>
                  <a:srgbClr val="C71A29"/>
                </a:solidFill>
                <a:latin typeface="Calibri" panose="020F0502020204030204"/>
                <a:ea typeface="LNTH-LuoLuoNotangYuanTi 1" pitchFamily="2" charset="-128"/>
                <a:cs typeface="LNTH-LuoLuoNotangYuanTi 1" pitchFamily="2" charset="-128"/>
              </a:rPr>
              <a:t>quản</a:t>
            </a:r>
            <a:r>
              <a:rPr lang="en-US" sz="4100" b="1" dirty="0">
                <a:ln w="0"/>
                <a:solidFill>
                  <a:srgbClr val="C71A29"/>
                </a:solidFill>
                <a:latin typeface="Calibri" panose="020F0502020204030204"/>
                <a:ea typeface="LNTH-LuoLuoNotangYuanTi 1" pitchFamily="2" charset="-128"/>
                <a:cs typeface="LNTH-LuoLuoNotangYuanTi 1" pitchFamily="2" charset="-128"/>
              </a:rPr>
              <a:t> </a:t>
            </a:r>
            <a:r>
              <a:rPr lang="en-US" sz="4100" b="1" dirty="0" err="1">
                <a:ln w="0"/>
                <a:solidFill>
                  <a:srgbClr val="C71A29"/>
                </a:solidFill>
                <a:latin typeface="Calibri" panose="020F0502020204030204"/>
                <a:ea typeface="LNTH-LuoLuoNotangYuanTi 1" pitchFamily="2" charset="-128"/>
                <a:cs typeface="LNTH-LuoLuoNotangYuanTi 1" pitchFamily="2" charset="-128"/>
              </a:rPr>
              <a:t>và</a:t>
            </a:r>
            <a:r>
              <a:rPr lang="en-US" sz="4100" b="1" dirty="0">
                <a:ln w="0"/>
                <a:solidFill>
                  <a:srgbClr val="C71A29"/>
                </a:solidFill>
                <a:latin typeface="Calibri" panose="020F0502020204030204"/>
                <a:ea typeface="LNTH-LuoLuoNotangYuanTi 1" pitchFamily="2" charset="-128"/>
                <a:cs typeface="LNTH-LuoLuoNotangYuanTi 1" pitchFamily="2" charset="-128"/>
              </a:rPr>
              <a:t> </a:t>
            </a:r>
            <a:r>
              <a:rPr lang="en-US" sz="4100" b="1" dirty="0" err="1">
                <a:ln w="0"/>
                <a:solidFill>
                  <a:srgbClr val="C71A29"/>
                </a:solidFill>
                <a:latin typeface="Calibri" panose="020F0502020204030204"/>
                <a:ea typeface="LNTH-LuoLuoNotangYuanTi 1" pitchFamily="2" charset="-128"/>
                <a:cs typeface="LNTH-LuoLuoNotangYuanTi 1" pitchFamily="2" charset="-128"/>
              </a:rPr>
              <a:t>tiết</a:t>
            </a:r>
            <a:r>
              <a:rPr lang="en-US" sz="4100" b="1" dirty="0">
                <a:ln w="0"/>
                <a:solidFill>
                  <a:srgbClr val="C71A29"/>
                </a:solidFill>
                <a:latin typeface="Calibri" panose="020F0502020204030204"/>
                <a:ea typeface="LNTH-LuoLuoNotangYuanTi 1" pitchFamily="2" charset="-128"/>
                <a:cs typeface="LNTH-LuoLuoNotangYuanTi 1" pitchFamily="2" charset="-128"/>
              </a:rPr>
              <a:t> </a:t>
            </a:r>
            <a:r>
              <a:rPr lang="en-US" sz="4100" b="1" dirty="0" err="1">
                <a:ln w="0"/>
                <a:solidFill>
                  <a:srgbClr val="C71A29"/>
                </a:solidFill>
                <a:latin typeface="Calibri" panose="020F0502020204030204"/>
                <a:ea typeface="LNTH-LuoLuoNotangYuanTi 1" pitchFamily="2" charset="-128"/>
                <a:cs typeface="LNTH-LuoLuoNotangYuanTi 1" pitchFamily="2" charset="-128"/>
              </a:rPr>
              <a:t>kiếm</a:t>
            </a:r>
            <a:r>
              <a:rPr lang="en-US" sz="4100" b="1" dirty="0">
                <a:ln w="0"/>
                <a:solidFill>
                  <a:srgbClr val="C71A29"/>
                </a:solidFill>
                <a:latin typeface="Calibri" panose="020F0502020204030204"/>
                <a:ea typeface="LNTH-LuoLuoNotangYuanTi 1" pitchFamily="2" charset="-128"/>
                <a:cs typeface="LNTH-LuoLuoNotangYuanTi 1" pitchFamily="2" charset="-128"/>
              </a:rPr>
              <a:t> </a:t>
            </a:r>
            <a:r>
              <a:rPr lang="en-US" sz="4100" b="1" dirty="0" err="1">
                <a:ln w="0"/>
                <a:solidFill>
                  <a:srgbClr val="C71A29"/>
                </a:solidFill>
                <a:latin typeface="Calibri" panose="020F0502020204030204"/>
                <a:ea typeface="LNTH-LuoLuoNotangYuanTi 1" pitchFamily="2" charset="-128"/>
                <a:cs typeface="LNTH-LuoLuoNotangYuanTi 1" pitchFamily="2" charset="-128"/>
              </a:rPr>
              <a:t>tiền</a:t>
            </a:r>
            <a:r>
              <a:rPr lang="en-US" sz="4100" b="1" dirty="0">
                <a:ln w="0"/>
                <a:solidFill>
                  <a:srgbClr val="C71A29"/>
                </a:solidFill>
                <a:latin typeface="Calibri" panose="020F0502020204030204"/>
                <a:ea typeface="LNTH-LuoLuoNotangYuanTi 1" pitchFamily="2" charset="-128"/>
                <a:cs typeface="LNTH-LuoLuoNotangYuanTi 1" pitchFamily="2" charset="-128"/>
              </a:rPr>
              <a:t> </a:t>
            </a:r>
            <a:r>
              <a:rPr lang="en-US" sz="4100" b="1" dirty="0" err="1">
                <a:ln w="0"/>
                <a:solidFill>
                  <a:srgbClr val="C71A29"/>
                </a:solidFill>
                <a:latin typeface="Calibri" panose="020F0502020204030204"/>
                <a:ea typeface="LNTH-LuoLuoNotangYuanTi 1" pitchFamily="2" charset="-128"/>
                <a:cs typeface="LNTH-LuoLuoNotangYuanTi 1" pitchFamily="2" charset="-128"/>
              </a:rPr>
              <a:t>trong</a:t>
            </a:r>
            <a:r>
              <a:rPr lang="en-US" sz="4100" b="1" dirty="0">
                <a:ln w="0"/>
                <a:solidFill>
                  <a:srgbClr val="C71A29"/>
                </a:solidFill>
                <a:latin typeface="Calibri" panose="020F0502020204030204"/>
                <a:ea typeface="LNTH-LuoLuoNotangYuanTi 1" pitchFamily="2" charset="-128"/>
                <a:cs typeface="LNTH-LuoLuoNotangYuanTi 1" pitchFamily="2" charset="-128"/>
              </a:rPr>
              <a:t> </a:t>
            </a:r>
            <a:r>
              <a:rPr lang="en-US" sz="4100" b="1" dirty="0" err="1">
                <a:ln w="0"/>
                <a:solidFill>
                  <a:srgbClr val="C71A29"/>
                </a:solidFill>
                <a:latin typeface="Calibri" panose="020F0502020204030204"/>
                <a:ea typeface="LNTH-LuoLuoNotangYuanTi 1" pitchFamily="2" charset="-128"/>
                <a:cs typeface="LNTH-LuoLuoNotangYuanTi 1" pitchFamily="2" charset="-128"/>
              </a:rPr>
              <a:t>hình</a:t>
            </a:r>
            <a:endParaRPr kumimoji="0" lang="en-US" sz="4100" b="1" i="0" u="none" strike="noStrike" kern="1200" cap="none" spc="0" normalizeH="0" baseline="0" noProof="0" dirty="0">
              <a:ln w="0"/>
              <a:solidFill>
                <a:srgbClr val="C71A29"/>
              </a:solidFill>
              <a:effectLst/>
              <a:uLnTx/>
              <a:uFillTx/>
              <a:latin typeface="Calibri" panose="020F0502020204030204"/>
              <a:ea typeface="LNTH-LuoLuoNotangYuanTi 1" pitchFamily="2" charset="-128"/>
              <a:cs typeface="LNTH-LuoLuoNotangYuanTi 1" pitchFamily="2" charset="-128"/>
            </a:endParaRPr>
          </a:p>
        </p:txBody>
      </p:sp>
      <p:grpSp>
        <p:nvGrpSpPr>
          <p:cNvPr id="13" name="Nhóm 2">
            <a:extLst>
              <a:ext uri="{FF2B5EF4-FFF2-40B4-BE49-F238E27FC236}">
                <a16:creationId xmlns:a16="http://schemas.microsoft.com/office/drawing/2014/main" id="{A0D5882C-AB0E-F774-6A37-07694553D07F}"/>
              </a:ext>
            </a:extLst>
          </p:cNvPr>
          <p:cNvGrpSpPr/>
          <p:nvPr/>
        </p:nvGrpSpPr>
        <p:grpSpPr>
          <a:xfrm>
            <a:off x="639395" y="1737973"/>
            <a:ext cx="5086528" cy="2205378"/>
            <a:chOff x="380633" y="-116289"/>
            <a:chExt cx="5086528" cy="2205378"/>
          </a:xfrm>
        </p:grpSpPr>
        <p:sp>
          <p:nvSpPr>
            <p:cNvPr id="14" name="Hình chữ nhật: Góc Tròn 15">
              <a:extLst>
                <a:ext uri="{FF2B5EF4-FFF2-40B4-BE49-F238E27FC236}">
                  <a16:creationId xmlns:a16="http://schemas.microsoft.com/office/drawing/2014/main" id="{37606606-BA28-08AC-F29B-0D8E9F198243}"/>
                </a:ext>
              </a:extLst>
            </p:cNvPr>
            <p:cNvSpPr/>
            <p:nvPr/>
          </p:nvSpPr>
          <p:spPr>
            <a:xfrm>
              <a:off x="380633" y="633969"/>
              <a:ext cx="5086528" cy="1455120"/>
            </a:xfrm>
            <a:custGeom>
              <a:avLst/>
              <a:gdLst>
                <a:gd name="connsiteX0" fmla="*/ 0 w 5086528"/>
                <a:gd name="connsiteY0" fmla="*/ 242524 h 1455120"/>
                <a:gd name="connsiteX1" fmla="*/ 406102 w 5086528"/>
                <a:gd name="connsiteY1" fmla="*/ 0 h 1455120"/>
                <a:gd name="connsiteX2" fmla="*/ 833534 w 5086528"/>
                <a:gd name="connsiteY2" fmla="*/ 0 h 1455120"/>
                <a:gd name="connsiteX3" fmla="*/ 1132737 w 5086528"/>
                <a:gd name="connsiteY3" fmla="*/ 0 h 1455120"/>
                <a:gd name="connsiteX4" fmla="*/ 1474683 w 5086528"/>
                <a:gd name="connsiteY4" fmla="*/ 0 h 1455120"/>
                <a:gd name="connsiteX5" fmla="*/ 1773885 w 5086528"/>
                <a:gd name="connsiteY5" fmla="*/ 0 h 1455120"/>
                <a:gd name="connsiteX6" fmla="*/ 2244061 w 5086528"/>
                <a:gd name="connsiteY6" fmla="*/ 0 h 1455120"/>
                <a:gd name="connsiteX7" fmla="*/ 2756980 w 5086528"/>
                <a:gd name="connsiteY7" fmla="*/ 0 h 1455120"/>
                <a:gd name="connsiteX8" fmla="*/ 3056182 w 5086528"/>
                <a:gd name="connsiteY8" fmla="*/ 0 h 1455120"/>
                <a:gd name="connsiteX9" fmla="*/ 3398128 w 5086528"/>
                <a:gd name="connsiteY9" fmla="*/ 0 h 1455120"/>
                <a:gd name="connsiteX10" fmla="*/ 3868303 w 5086528"/>
                <a:gd name="connsiteY10" fmla="*/ 0 h 1455120"/>
                <a:gd name="connsiteX11" fmla="*/ 4252993 w 5086528"/>
                <a:gd name="connsiteY11" fmla="*/ 0 h 1455120"/>
                <a:gd name="connsiteX12" fmla="*/ 4680425 w 5086528"/>
                <a:gd name="connsiteY12" fmla="*/ 0 h 1455120"/>
                <a:gd name="connsiteX13" fmla="*/ 5086528 w 5086528"/>
                <a:gd name="connsiteY13" fmla="*/ 242524 h 1455120"/>
                <a:gd name="connsiteX14" fmla="*/ 5086528 w 5086528"/>
                <a:gd name="connsiteY14" fmla="*/ 504443 h 1455120"/>
                <a:gd name="connsiteX15" fmla="*/ 5086528 w 5086528"/>
                <a:gd name="connsiteY15" fmla="*/ 717858 h 1455120"/>
                <a:gd name="connsiteX16" fmla="*/ 5086528 w 5086528"/>
                <a:gd name="connsiteY16" fmla="*/ 931274 h 1455120"/>
                <a:gd name="connsiteX17" fmla="*/ 5086528 w 5086528"/>
                <a:gd name="connsiteY17" fmla="*/ 1212595 h 1455120"/>
                <a:gd name="connsiteX18" fmla="*/ 4680425 w 5086528"/>
                <a:gd name="connsiteY18" fmla="*/ 1455120 h 1455120"/>
                <a:gd name="connsiteX19" fmla="*/ 4338479 w 5086528"/>
                <a:gd name="connsiteY19" fmla="*/ 1455120 h 1455120"/>
                <a:gd name="connsiteX20" fmla="*/ 3825560 w 5086528"/>
                <a:gd name="connsiteY20" fmla="*/ 1455120 h 1455120"/>
                <a:gd name="connsiteX21" fmla="*/ 3398128 w 5086528"/>
                <a:gd name="connsiteY21" fmla="*/ 1455120 h 1455120"/>
                <a:gd name="connsiteX22" fmla="*/ 2927952 w 5086528"/>
                <a:gd name="connsiteY22" fmla="*/ 1455120 h 1455120"/>
                <a:gd name="connsiteX23" fmla="*/ 2543264 w 5086528"/>
                <a:gd name="connsiteY23" fmla="*/ 1455120 h 1455120"/>
                <a:gd name="connsiteX24" fmla="*/ 2073088 w 5086528"/>
                <a:gd name="connsiteY24" fmla="*/ 1455120 h 1455120"/>
                <a:gd name="connsiteX25" fmla="*/ 1773885 w 5086528"/>
                <a:gd name="connsiteY25" fmla="*/ 1455120 h 1455120"/>
                <a:gd name="connsiteX26" fmla="*/ 1474683 w 5086528"/>
                <a:gd name="connsiteY26" fmla="*/ 1455120 h 1455120"/>
                <a:gd name="connsiteX27" fmla="*/ 1004508 w 5086528"/>
                <a:gd name="connsiteY27" fmla="*/ 1455120 h 1455120"/>
                <a:gd name="connsiteX28" fmla="*/ 406102 w 5086528"/>
                <a:gd name="connsiteY28" fmla="*/ 1455120 h 1455120"/>
                <a:gd name="connsiteX29" fmla="*/ 0 w 5086528"/>
                <a:gd name="connsiteY29" fmla="*/ 1212595 h 1455120"/>
                <a:gd name="connsiteX30" fmla="*/ 0 w 5086528"/>
                <a:gd name="connsiteY30" fmla="*/ 950675 h 1455120"/>
                <a:gd name="connsiteX31" fmla="*/ 0 w 5086528"/>
                <a:gd name="connsiteY31" fmla="*/ 688756 h 1455120"/>
                <a:gd name="connsiteX32" fmla="*/ 0 w 5086528"/>
                <a:gd name="connsiteY32" fmla="*/ 475341 h 1455120"/>
                <a:gd name="connsiteX33" fmla="*/ 0 w 5086528"/>
                <a:gd name="connsiteY33" fmla="*/ 242524 h 1455120"/>
                <a:gd name="connsiteX0" fmla="*/ 0 w 5086528"/>
                <a:gd name="connsiteY0" fmla="*/ 242524 h 1455120"/>
                <a:gd name="connsiteX1" fmla="*/ 406102 w 5086528"/>
                <a:gd name="connsiteY1" fmla="*/ 0 h 1455120"/>
                <a:gd name="connsiteX2" fmla="*/ 748048 w 5086528"/>
                <a:gd name="connsiteY2" fmla="*/ 0 h 1455120"/>
                <a:gd name="connsiteX3" fmla="*/ 1089994 w 5086528"/>
                <a:gd name="connsiteY3" fmla="*/ 0 h 1455120"/>
                <a:gd name="connsiteX4" fmla="*/ 1560169 w 5086528"/>
                <a:gd name="connsiteY4" fmla="*/ 0 h 1455120"/>
                <a:gd name="connsiteX5" fmla="*/ 2073088 w 5086528"/>
                <a:gd name="connsiteY5" fmla="*/ 0 h 1455120"/>
                <a:gd name="connsiteX6" fmla="*/ 2500520 w 5086528"/>
                <a:gd name="connsiteY6" fmla="*/ 0 h 1455120"/>
                <a:gd name="connsiteX7" fmla="*/ 2885210 w 5086528"/>
                <a:gd name="connsiteY7" fmla="*/ 0 h 1455120"/>
                <a:gd name="connsiteX8" fmla="*/ 3184412 w 5086528"/>
                <a:gd name="connsiteY8" fmla="*/ 0 h 1455120"/>
                <a:gd name="connsiteX9" fmla="*/ 3611844 w 5086528"/>
                <a:gd name="connsiteY9" fmla="*/ 0 h 1455120"/>
                <a:gd name="connsiteX10" fmla="*/ 4039277 w 5086528"/>
                <a:gd name="connsiteY10" fmla="*/ 0 h 1455120"/>
                <a:gd name="connsiteX11" fmla="*/ 4680425 w 5086528"/>
                <a:gd name="connsiteY11" fmla="*/ 0 h 1455120"/>
                <a:gd name="connsiteX12" fmla="*/ 5086528 w 5086528"/>
                <a:gd name="connsiteY12" fmla="*/ 242524 h 1455120"/>
                <a:gd name="connsiteX13" fmla="*/ 5086528 w 5086528"/>
                <a:gd name="connsiteY13" fmla="*/ 465640 h 1455120"/>
                <a:gd name="connsiteX14" fmla="*/ 5086528 w 5086528"/>
                <a:gd name="connsiteY14" fmla="*/ 698457 h 1455120"/>
                <a:gd name="connsiteX15" fmla="*/ 5086528 w 5086528"/>
                <a:gd name="connsiteY15" fmla="*/ 921573 h 1455120"/>
                <a:gd name="connsiteX16" fmla="*/ 5086528 w 5086528"/>
                <a:gd name="connsiteY16" fmla="*/ 1212595 h 1455120"/>
                <a:gd name="connsiteX17" fmla="*/ 4680425 w 5086528"/>
                <a:gd name="connsiteY17" fmla="*/ 1455120 h 1455120"/>
                <a:gd name="connsiteX18" fmla="*/ 4167506 w 5086528"/>
                <a:gd name="connsiteY18" fmla="*/ 1455120 h 1455120"/>
                <a:gd name="connsiteX19" fmla="*/ 3654587 w 5086528"/>
                <a:gd name="connsiteY19" fmla="*/ 1455120 h 1455120"/>
                <a:gd name="connsiteX20" fmla="*/ 3312642 w 5086528"/>
                <a:gd name="connsiteY20" fmla="*/ 1455120 h 1455120"/>
                <a:gd name="connsiteX21" fmla="*/ 2842466 w 5086528"/>
                <a:gd name="connsiteY21" fmla="*/ 1455120 h 1455120"/>
                <a:gd name="connsiteX22" fmla="*/ 2543264 w 5086528"/>
                <a:gd name="connsiteY22" fmla="*/ 1455120 h 1455120"/>
                <a:gd name="connsiteX23" fmla="*/ 2030345 w 5086528"/>
                <a:gd name="connsiteY23" fmla="*/ 1455120 h 1455120"/>
                <a:gd name="connsiteX24" fmla="*/ 1602913 w 5086528"/>
                <a:gd name="connsiteY24" fmla="*/ 1455120 h 1455120"/>
                <a:gd name="connsiteX25" fmla="*/ 1132737 w 5086528"/>
                <a:gd name="connsiteY25" fmla="*/ 1455120 h 1455120"/>
                <a:gd name="connsiteX26" fmla="*/ 406102 w 5086528"/>
                <a:gd name="connsiteY26" fmla="*/ 1455120 h 1455120"/>
                <a:gd name="connsiteX27" fmla="*/ 0 w 5086528"/>
                <a:gd name="connsiteY27" fmla="*/ 1212595 h 1455120"/>
                <a:gd name="connsiteX28" fmla="*/ 0 w 5086528"/>
                <a:gd name="connsiteY28" fmla="*/ 999179 h 1455120"/>
                <a:gd name="connsiteX29" fmla="*/ 0 w 5086528"/>
                <a:gd name="connsiteY29" fmla="*/ 785764 h 1455120"/>
                <a:gd name="connsiteX30" fmla="*/ 0 w 5086528"/>
                <a:gd name="connsiteY30" fmla="*/ 562647 h 1455120"/>
                <a:gd name="connsiteX31" fmla="*/ 0 w 5086528"/>
                <a:gd name="connsiteY31" fmla="*/ 242524 h 1455120"/>
                <a:gd name="connsiteX0" fmla="*/ 0 w 5086528"/>
                <a:gd name="connsiteY0" fmla="*/ 242524 h 1455120"/>
                <a:gd name="connsiteX1" fmla="*/ 406102 w 5086528"/>
                <a:gd name="connsiteY1" fmla="*/ 0 h 1455120"/>
                <a:gd name="connsiteX2" fmla="*/ 833534 w 5086528"/>
                <a:gd name="connsiteY2" fmla="*/ 0 h 1455120"/>
                <a:gd name="connsiteX3" fmla="*/ 1132737 w 5086528"/>
                <a:gd name="connsiteY3" fmla="*/ 0 h 1455120"/>
                <a:gd name="connsiteX4" fmla="*/ 1474683 w 5086528"/>
                <a:gd name="connsiteY4" fmla="*/ 0 h 1455120"/>
                <a:gd name="connsiteX5" fmla="*/ 1773885 w 5086528"/>
                <a:gd name="connsiteY5" fmla="*/ 0 h 1455120"/>
                <a:gd name="connsiteX6" fmla="*/ 2244061 w 5086528"/>
                <a:gd name="connsiteY6" fmla="*/ 0 h 1455120"/>
                <a:gd name="connsiteX7" fmla="*/ 2756980 w 5086528"/>
                <a:gd name="connsiteY7" fmla="*/ 0 h 1455120"/>
                <a:gd name="connsiteX8" fmla="*/ 3056182 w 5086528"/>
                <a:gd name="connsiteY8" fmla="*/ 0 h 1455120"/>
                <a:gd name="connsiteX9" fmla="*/ 3398128 w 5086528"/>
                <a:gd name="connsiteY9" fmla="*/ 0 h 1455120"/>
                <a:gd name="connsiteX10" fmla="*/ 3868303 w 5086528"/>
                <a:gd name="connsiteY10" fmla="*/ 0 h 1455120"/>
                <a:gd name="connsiteX11" fmla="*/ 4252993 w 5086528"/>
                <a:gd name="connsiteY11" fmla="*/ 0 h 1455120"/>
                <a:gd name="connsiteX12" fmla="*/ 4680425 w 5086528"/>
                <a:gd name="connsiteY12" fmla="*/ 0 h 1455120"/>
                <a:gd name="connsiteX13" fmla="*/ 5086528 w 5086528"/>
                <a:gd name="connsiteY13" fmla="*/ 242524 h 1455120"/>
                <a:gd name="connsiteX14" fmla="*/ 5086528 w 5086528"/>
                <a:gd name="connsiteY14" fmla="*/ 504443 h 1455120"/>
                <a:gd name="connsiteX15" fmla="*/ 5086528 w 5086528"/>
                <a:gd name="connsiteY15" fmla="*/ 717858 h 1455120"/>
                <a:gd name="connsiteX16" fmla="*/ 5086528 w 5086528"/>
                <a:gd name="connsiteY16" fmla="*/ 931274 h 1455120"/>
                <a:gd name="connsiteX17" fmla="*/ 5086528 w 5086528"/>
                <a:gd name="connsiteY17" fmla="*/ 1212595 h 1455120"/>
                <a:gd name="connsiteX18" fmla="*/ 4680425 w 5086528"/>
                <a:gd name="connsiteY18" fmla="*/ 1455120 h 1455120"/>
                <a:gd name="connsiteX19" fmla="*/ 4338479 w 5086528"/>
                <a:gd name="connsiteY19" fmla="*/ 1455120 h 1455120"/>
                <a:gd name="connsiteX20" fmla="*/ 3825560 w 5086528"/>
                <a:gd name="connsiteY20" fmla="*/ 1455120 h 1455120"/>
                <a:gd name="connsiteX21" fmla="*/ 3398128 w 5086528"/>
                <a:gd name="connsiteY21" fmla="*/ 1455120 h 1455120"/>
                <a:gd name="connsiteX22" fmla="*/ 2927952 w 5086528"/>
                <a:gd name="connsiteY22" fmla="*/ 1455120 h 1455120"/>
                <a:gd name="connsiteX23" fmla="*/ 2543264 w 5086528"/>
                <a:gd name="connsiteY23" fmla="*/ 1455120 h 1455120"/>
                <a:gd name="connsiteX24" fmla="*/ 2073088 w 5086528"/>
                <a:gd name="connsiteY24" fmla="*/ 1455120 h 1455120"/>
                <a:gd name="connsiteX25" fmla="*/ 1773885 w 5086528"/>
                <a:gd name="connsiteY25" fmla="*/ 1455120 h 1455120"/>
                <a:gd name="connsiteX26" fmla="*/ 1474683 w 5086528"/>
                <a:gd name="connsiteY26" fmla="*/ 1455120 h 1455120"/>
                <a:gd name="connsiteX27" fmla="*/ 1004508 w 5086528"/>
                <a:gd name="connsiteY27" fmla="*/ 1455120 h 1455120"/>
                <a:gd name="connsiteX28" fmla="*/ 406102 w 5086528"/>
                <a:gd name="connsiteY28" fmla="*/ 1455120 h 1455120"/>
                <a:gd name="connsiteX29" fmla="*/ 0 w 5086528"/>
                <a:gd name="connsiteY29" fmla="*/ 1212595 h 1455120"/>
                <a:gd name="connsiteX30" fmla="*/ 0 w 5086528"/>
                <a:gd name="connsiteY30" fmla="*/ 950675 h 1455120"/>
                <a:gd name="connsiteX31" fmla="*/ 0 w 5086528"/>
                <a:gd name="connsiteY31" fmla="*/ 688756 h 1455120"/>
                <a:gd name="connsiteX32" fmla="*/ 0 w 5086528"/>
                <a:gd name="connsiteY32" fmla="*/ 475341 h 1455120"/>
                <a:gd name="connsiteX33" fmla="*/ 0 w 5086528"/>
                <a:gd name="connsiteY33" fmla="*/ 242524 h 1455120"/>
                <a:gd name="connsiteX0" fmla="*/ 0 w 5086528"/>
                <a:gd name="connsiteY0" fmla="*/ 242524 h 1455120"/>
                <a:gd name="connsiteX1" fmla="*/ 406102 w 5086528"/>
                <a:gd name="connsiteY1" fmla="*/ 0 h 1455120"/>
                <a:gd name="connsiteX2" fmla="*/ 833534 w 5086528"/>
                <a:gd name="connsiteY2" fmla="*/ 0 h 1455120"/>
                <a:gd name="connsiteX3" fmla="*/ 1132737 w 5086528"/>
                <a:gd name="connsiteY3" fmla="*/ 0 h 1455120"/>
                <a:gd name="connsiteX4" fmla="*/ 1474683 w 5086528"/>
                <a:gd name="connsiteY4" fmla="*/ 0 h 1455120"/>
                <a:gd name="connsiteX5" fmla="*/ 1773885 w 5086528"/>
                <a:gd name="connsiteY5" fmla="*/ 0 h 1455120"/>
                <a:gd name="connsiteX6" fmla="*/ 2244061 w 5086528"/>
                <a:gd name="connsiteY6" fmla="*/ 0 h 1455120"/>
                <a:gd name="connsiteX7" fmla="*/ 2756980 w 5086528"/>
                <a:gd name="connsiteY7" fmla="*/ 0 h 1455120"/>
                <a:gd name="connsiteX8" fmla="*/ 3056182 w 5086528"/>
                <a:gd name="connsiteY8" fmla="*/ 0 h 1455120"/>
                <a:gd name="connsiteX9" fmla="*/ 3398128 w 5086528"/>
                <a:gd name="connsiteY9" fmla="*/ 0 h 1455120"/>
                <a:gd name="connsiteX10" fmla="*/ 3868303 w 5086528"/>
                <a:gd name="connsiteY10" fmla="*/ 0 h 1455120"/>
                <a:gd name="connsiteX11" fmla="*/ 4252993 w 5086528"/>
                <a:gd name="connsiteY11" fmla="*/ 0 h 1455120"/>
                <a:gd name="connsiteX12" fmla="*/ 4680425 w 5086528"/>
                <a:gd name="connsiteY12" fmla="*/ 0 h 1455120"/>
                <a:gd name="connsiteX13" fmla="*/ 5086528 w 5086528"/>
                <a:gd name="connsiteY13" fmla="*/ 242524 h 1455120"/>
                <a:gd name="connsiteX14" fmla="*/ 5086528 w 5086528"/>
                <a:gd name="connsiteY14" fmla="*/ 504443 h 1455120"/>
                <a:gd name="connsiteX15" fmla="*/ 5086528 w 5086528"/>
                <a:gd name="connsiteY15" fmla="*/ 717858 h 1455120"/>
                <a:gd name="connsiteX16" fmla="*/ 5086528 w 5086528"/>
                <a:gd name="connsiteY16" fmla="*/ 931274 h 1455120"/>
                <a:gd name="connsiteX17" fmla="*/ 5086528 w 5086528"/>
                <a:gd name="connsiteY17" fmla="*/ 1212595 h 1455120"/>
                <a:gd name="connsiteX18" fmla="*/ 4680425 w 5086528"/>
                <a:gd name="connsiteY18" fmla="*/ 1455120 h 1455120"/>
                <a:gd name="connsiteX19" fmla="*/ 4338479 w 5086528"/>
                <a:gd name="connsiteY19" fmla="*/ 1455120 h 1455120"/>
                <a:gd name="connsiteX20" fmla="*/ 3825560 w 5086528"/>
                <a:gd name="connsiteY20" fmla="*/ 1455120 h 1455120"/>
                <a:gd name="connsiteX21" fmla="*/ 3398128 w 5086528"/>
                <a:gd name="connsiteY21" fmla="*/ 1455120 h 1455120"/>
                <a:gd name="connsiteX22" fmla="*/ 2927952 w 5086528"/>
                <a:gd name="connsiteY22" fmla="*/ 1455120 h 1455120"/>
                <a:gd name="connsiteX23" fmla="*/ 2543264 w 5086528"/>
                <a:gd name="connsiteY23" fmla="*/ 1455120 h 1455120"/>
                <a:gd name="connsiteX24" fmla="*/ 2073088 w 5086528"/>
                <a:gd name="connsiteY24" fmla="*/ 1455120 h 1455120"/>
                <a:gd name="connsiteX25" fmla="*/ 1773885 w 5086528"/>
                <a:gd name="connsiteY25" fmla="*/ 1455120 h 1455120"/>
                <a:gd name="connsiteX26" fmla="*/ 1474683 w 5086528"/>
                <a:gd name="connsiteY26" fmla="*/ 1455120 h 1455120"/>
                <a:gd name="connsiteX27" fmla="*/ 1004508 w 5086528"/>
                <a:gd name="connsiteY27" fmla="*/ 1455120 h 1455120"/>
                <a:gd name="connsiteX28" fmla="*/ 406102 w 5086528"/>
                <a:gd name="connsiteY28" fmla="*/ 1455120 h 1455120"/>
                <a:gd name="connsiteX29" fmla="*/ 0 w 5086528"/>
                <a:gd name="connsiteY29" fmla="*/ 1212595 h 1455120"/>
                <a:gd name="connsiteX30" fmla="*/ 0 w 5086528"/>
                <a:gd name="connsiteY30" fmla="*/ 950675 h 1455120"/>
                <a:gd name="connsiteX31" fmla="*/ 0 w 5086528"/>
                <a:gd name="connsiteY31" fmla="*/ 688756 h 1455120"/>
                <a:gd name="connsiteX32" fmla="*/ 0 w 5086528"/>
                <a:gd name="connsiteY32" fmla="*/ 475341 h 1455120"/>
                <a:gd name="connsiteX33" fmla="*/ 0 w 5086528"/>
                <a:gd name="connsiteY33" fmla="*/ 242524 h 1455120"/>
                <a:gd name="connsiteX0" fmla="*/ 0 w 5086528"/>
                <a:gd name="connsiteY0" fmla="*/ 242524 h 1455120"/>
                <a:gd name="connsiteX1" fmla="*/ 406102 w 5086528"/>
                <a:gd name="connsiteY1" fmla="*/ 0 h 1455120"/>
                <a:gd name="connsiteX2" fmla="*/ 833534 w 5086528"/>
                <a:gd name="connsiteY2" fmla="*/ 0 h 1455120"/>
                <a:gd name="connsiteX3" fmla="*/ 1132737 w 5086528"/>
                <a:gd name="connsiteY3" fmla="*/ 0 h 1455120"/>
                <a:gd name="connsiteX4" fmla="*/ 1474683 w 5086528"/>
                <a:gd name="connsiteY4" fmla="*/ 0 h 1455120"/>
                <a:gd name="connsiteX5" fmla="*/ 1773885 w 5086528"/>
                <a:gd name="connsiteY5" fmla="*/ 0 h 1455120"/>
                <a:gd name="connsiteX6" fmla="*/ 2244061 w 5086528"/>
                <a:gd name="connsiteY6" fmla="*/ 0 h 1455120"/>
                <a:gd name="connsiteX7" fmla="*/ 2756980 w 5086528"/>
                <a:gd name="connsiteY7" fmla="*/ 0 h 1455120"/>
                <a:gd name="connsiteX8" fmla="*/ 3056182 w 5086528"/>
                <a:gd name="connsiteY8" fmla="*/ 0 h 1455120"/>
                <a:gd name="connsiteX9" fmla="*/ 3398128 w 5086528"/>
                <a:gd name="connsiteY9" fmla="*/ 0 h 1455120"/>
                <a:gd name="connsiteX10" fmla="*/ 3868303 w 5086528"/>
                <a:gd name="connsiteY10" fmla="*/ 0 h 1455120"/>
                <a:gd name="connsiteX11" fmla="*/ 4252993 w 5086528"/>
                <a:gd name="connsiteY11" fmla="*/ 0 h 1455120"/>
                <a:gd name="connsiteX12" fmla="*/ 4680425 w 5086528"/>
                <a:gd name="connsiteY12" fmla="*/ 0 h 1455120"/>
                <a:gd name="connsiteX13" fmla="*/ 5086528 w 5086528"/>
                <a:gd name="connsiteY13" fmla="*/ 242524 h 1455120"/>
                <a:gd name="connsiteX14" fmla="*/ 5086528 w 5086528"/>
                <a:gd name="connsiteY14" fmla="*/ 504443 h 1455120"/>
                <a:gd name="connsiteX15" fmla="*/ 5086528 w 5086528"/>
                <a:gd name="connsiteY15" fmla="*/ 717858 h 1455120"/>
                <a:gd name="connsiteX16" fmla="*/ 5086528 w 5086528"/>
                <a:gd name="connsiteY16" fmla="*/ 931274 h 1455120"/>
                <a:gd name="connsiteX17" fmla="*/ 5086528 w 5086528"/>
                <a:gd name="connsiteY17" fmla="*/ 1212595 h 1455120"/>
                <a:gd name="connsiteX18" fmla="*/ 4680425 w 5086528"/>
                <a:gd name="connsiteY18" fmla="*/ 1455120 h 1455120"/>
                <a:gd name="connsiteX19" fmla="*/ 4338479 w 5086528"/>
                <a:gd name="connsiteY19" fmla="*/ 1455120 h 1455120"/>
                <a:gd name="connsiteX20" fmla="*/ 3825560 w 5086528"/>
                <a:gd name="connsiteY20" fmla="*/ 1455120 h 1455120"/>
                <a:gd name="connsiteX21" fmla="*/ 3398128 w 5086528"/>
                <a:gd name="connsiteY21" fmla="*/ 1455120 h 1455120"/>
                <a:gd name="connsiteX22" fmla="*/ 2927952 w 5086528"/>
                <a:gd name="connsiteY22" fmla="*/ 1455120 h 1455120"/>
                <a:gd name="connsiteX23" fmla="*/ 2543264 w 5086528"/>
                <a:gd name="connsiteY23" fmla="*/ 1455120 h 1455120"/>
                <a:gd name="connsiteX24" fmla="*/ 2073088 w 5086528"/>
                <a:gd name="connsiteY24" fmla="*/ 1455120 h 1455120"/>
                <a:gd name="connsiteX25" fmla="*/ 1773885 w 5086528"/>
                <a:gd name="connsiteY25" fmla="*/ 1455120 h 1455120"/>
                <a:gd name="connsiteX26" fmla="*/ 1474683 w 5086528"/>
                <a:gd name="connsiteY26" fmla="*/ 1455120 h 1455120"/>
                <a:gd name="connsiteX27" fmla="*/ 1004508 w 5086528"/>
                <a:gd name="connsiteY27" fmla="*/ 1455120 h 1455120"/>
                <a:gd name="connsiteX28" fmla="*/ 406102 w 5086528"/>
                <a:gd name="connsiteY28" fmla="*/ 1455120 h 1455120"/>
                <a:gd name="connsiteX29" fmla="*/ 0 w 5086528"/>
                <a:gd name="connsiteY29" fmla="*/ 1212595 h 1455120"/>
                <a:gd name="connsiteX30" fmla="*/ 0 w 5086528"/>
                <a:gd name="connsiteY30" fmla="*/ 950675 h 1455120"/>
                <a:gd name="connsiteX31" fmla="*/ 0 w 5086528"/>
                <a:gd name="connsiteY31" fmla="*/ 688756 h 1455120"/>
                <a:gd name="connsiteX32" fmla="*/ 0 w 5086528"/>
                <a:gd name="connsiteY32" fmla="*/ 475341 h 1455120"/>
                <a:gd name="connsiteX33" fmla="*/ 0 w 5086528"/>
                <a:gd name="connsiteY33" fmla="*/ 242524 h 1455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5086528" h="1455120" fill="none" extrusionOk="0">
                  <a:moveTo>
                    <a:pt x="0" y="242524"/>
                  </a:moveTo>
                  <a:cubicBezTo>
                    <a:pt x="-70259" y="91287"/>
                    <a:pt x="275029" y="57076"/>
                    <a:pt x="406102" y="0"/>
                  </a:cubicBezTo>
                  <a:cubicBezTo>
                    <a:pt x="579994" y="59874"/>
                    <a:pt x="686399" y="35926"/>
                    <a:pt x="833534" y="0"/>
                  </a:cubicBezTo>
                  <a:cubicBezTo>
                    <a:pt x="908819" y="-2945"/>
                    <a:pt x="979579" y="23678"/>
                    <a:pt x="1132737" y="0"/>
                  </a:cubicBezTo>
                  <a:cubicBezTo>
                    <a:pt x="1188911" y="19101"/>
                    <a:pt x="1349112" y="-54753"/>
                    <a:pt x="1474683" y="0"/>
                  </a:cubicBezTo>
                  <a:cubicBezTo>
                    <a:pt x="1576771" y="31655"/>
                    <a:pt x="1709676" y="-16002"/>
                    <a:pt x="1773885" y="0"/>
                  </a:cubicBezTo>
                  <a:cubicBezTo>
                    <a:pt x="1840412" y="-51117"/>
                    <a:pt x="2108522" y="27828"/>
                    <a:pt x="2244061" y="0"/>
                  </a:cubicBezTo>
                  <a:cubicBezTo>
                    <a:pt x="2438969" y="-58319"/>
                    <a:pt x="2568167" y="4043"/>
                    <a:pt x="2756980" y="0"/>
                  </a:cubicBezTo>
                  <a:cubicBezTo>
                    <a:pt x="2931699" y="14177"/>
                    <a:pt x="2969906" y="-10075"/>
                    <a:pt x="3056182" y="0"/>
                  </a:cubicBezTo>
                  <a:cubicBezTo>
                    <a:pt x="3126048" y="51303"/>
                    <a:pt x="3310787" y="-34418"/>
                    <a:pt x="3398128" y="0"/>
                  </a:cubicBezTo>
                  <a:cubicBezTo>
                    <a:pt x="3611201" y="-37959"/>
                    <a:pt x="3720747" y="55129"/>
                    <a:pt x="3868303" y="0"/>
                  </a:cubicBezTo>
                  <a:cubicBezTo>
                    <a:pt x="4056354" y="7313"/>
                    <a:pt x="4148640" y="16438"/>
                    <a:pt x="4252993" y="0"/>
                  </a:cubicBezTo>
                  <a:cubicBezTo>
                    <a:pt x="4429422" y="-15645"/>
                    <a:pt x="4485265" y="-46893"/>
                    <a:pt x="4680425" y="0"/>
                  </a:cubicBezTo>
                  <a:cubicBezTo>
                    <a:pt x="4955351" y="-15175"/>
                    <a:pt x="5138505" y="12033"/>
                    <a:pt x="5086528" y="242524"/>
                  </a:cubicBezTo>
                  <a:cubicBezTo>
                    <a:pt x="5098786" y="331920"/>
                    <a:pt x="5059553" y="447508"/>
                    <a:pt x="5086528" y="504443"/>
                  </a:cubicBezTo>
                  <a:cubicBezTo>
                    <a:pt x="5064072" y="605170"/>
                    <a:pt x="5079769" y="634810"/>
                    <a:pt x="5086528" y="717858"/>
                  </a:cubicBezTo>
                  <a:cubicBezTo>
                    <a:pt x="5088581" y="741618"/>
                    <a:pt x="5060337" y="837411"/>
                    <a:pt x="5086528" y="931274"/>
                  </a:cubicBezTo>
                  <a:cubicBezTo>
                    <a:pt x="5062301" y="1020512"/>
                    <a:pt x="5088887" y="1181744"/>
                    <a:pt x="5086528" y="1212595"/>
                  </a:cubicBezTo>
                  <a:cubicBezTo>
                    <a:pt x="4960084" y="1316098"/>
                    <a:pt x="4846698" y="1404680"/>
                    <a:pt x="4680425" y="1455120"/>
                  </a:cubicBezTo>
                  <a:cubicBezTo>
                    <a:pt x="4627839" y="1418353"/>
                    <a:pt x="4506250" y="1466263"/>
                    <a:pt x="4338479" y="1455120"/>
                  </a:cubicBezTo>
                  <a:cubicBezTo>
                    <a:pt x="4398250" y="1419624"/>
                    <a:pt x="4098389" y="1300980"/>
                    <a:pt x="3825560" y="1455120"/>
                  </a:cubicBezTo>
                  <a:cubicBezTo>
                    <a:pt x="3552376" y="1472229"/>
                    <a:pt x="3474915" y="1425547"/>
                    <a:pt x="3398128" y="1455120"/>
                  </a:cubicBezTo>
                  <a:cubicBezTo>
                    <a:pt x="3213644" y="1487705"/>
                    <a:pt x="3161675" y="1446077"/>
                    <a:pt x="2927952" y="1455120"/>
                  </a:cubicBezTo>
                  <a:cubicBezTo>
                    <a:pt x="2694225" y="1430167"/>
                    <a:pt x="2640170" y="1465214"/>
                    <a:pt x="2543264" y="1455120"/>
                  </a:cubicBezTo>
                  <a:cubicBezTo>
                    <a:pt x="2389914" y="1491225"/>
                    <a:pt x="2342663" y="1453094"/>
                    <a:pt x="2073088" y="1455120"/>
                  </a:cubicBezTo>
                  <a:cubicBezTo>
                    <a:pt x="1857993" y="1441357"/>
                    <a:pt x="1870226" y="1467648"/>
                    <a:pt x="1773885" y="1455120"/>
                  </a:cubicBezTo>
                  <a:cubicBezTo>
                    <a:pt x="1713622" y="1432633"/>
                    <a:pt x="1600919" y="1479553"/>
                    <a:pt x="1474683" y="1455120"/>
                  </a:cubicBezTo>
                  <a:cubicBezTo>
                    <a:pt x="1283268" y="1421597"/>
                    <a:pt x="1130611" y="1480926"/>
                    <a:pt x="1004508" y="1455120"/>
                  </a:cubicBezTo>
                  <a:cubicBezTo>
                    <a:pt x="792717" y="1512567"/>
                    <a:pt x="625082" y="1485913"/>
                    <a:pt x="406102" y="1455120"/>
                  </a:cubicBezTo>
                  <a:cubicBezTo>
                    <a:pt x="88403" y="1418054"/>
                    <a:pt x="-188049" y="1405373"/>
                    <a:pt x="0" y="1212595"/>
                  </a:cubicBezTo>
                  <a:cubicBezTo>
                    <a:pt x="10029" y="1104473"/>
                    <a:pt x="-37108" y="1028239"/>
                    <a:pt x="0" y="950675"/>
                  </a:cubicBezTo>
                  <a:cubicBezTo>
                    <a:pt x="-62874" y="925234"/>
                    <a:pt x="47003" y="778423"/>
                    <a:pt x="0" y="688756"/>
                  </a:cubicBezTo>
                  <a:cubicBezTo>
                    <a:pt x="63191" y="601179"/>
                    <a:pt x="-14950" y="571808"/>
                    <a:pt x="0" y="475341"/>
                  </a:cubicBezTo>
                  <a:cubicBezTo>
                    <a:pt x="56883" y="389751"/>
                    <a:pt x="-15419" y="370259"/>
                    <a:pt x="0" y="242524"/>
                  </a:cubicBezTo>
                  <a:close/>
                </a:path>
                <a:path w="5086528" h="1455120" stroke="0" extrusionOk="0">
                  <a:moveTo>
                    <a:pt x="0" y="242524"/>
                  </a:moveTo>
                  <a:cubicBezTo>
                    <a:pt x="-40478" y="18263"/>
                    <a:pt x="152366" y="-81109"/>
                    <a:pt x="406102" y="0"/>
                  </a:cubicBezTo>
                  <a:cubicBezTo>
                    <a:pt x="531526" y="19985"/>
                    <a:pt x="590899" y="-23308"/>
                    <a:pt x="748048" y="0"/>
                  </a:cubicBezTo>
                  <a:cubicBezTo>
                    <a:pt x="868575" y="-45967"/>
                    <a:pt x="1012399" y="2912"/>
                    <a:pt x="1089994" y="0"/>
                  </a:cubicBezTo>
                  <a:cubicBezTo>
                    <a:pt x="1239039" y="22751"/>
                    <a:pt x="1412371" y="-30812"/>
                    <a:pt x="1560169" y="0"/>
                  </a:cubicBezTo>
                  <a:cubicBezTo>
                    <a:pt x="1701140" y="-59392"/>
                    <a:pt x="1924107" y="70169"/>
                    <a:pt x="2073088" y="0"/>
                  </a:cubicBezTo>
                  <a:cubicBezTo>
                    <a:pt x="2132462" y="1675"/>
                    <a:pt x="2360949" y="-53276"/>
                    <a:pt x="2500520" y="0"/>
                  </a:cubicBezTo>
                  <a:cubicBezTo>
                    <a:pt x="2669928" y="-17247"/>
                    <a:pt x="2708629" y="-4265"/>
                    <a:pt x="2885210" y="0"/>
                  </a:cubicBezTo>
                  <a:cubicBezTo>
                    <a:pt x="3041574" y="4174"/>
                    <a:pt x="3047200" y="-8154"/>
                    <a:pt x="3184412" y="0"/>
                  </a:cubicBezTo>
                  <a:cubicBezTo>
                    <a:pt x="3280075" y="13170"/>
                    <a:pt x="3383403" y="19263"/>
                    <a:pt x="3611844" y="0"/>
                  </a:cubicBezTo>
                  <a:cubicBezTo>
                    <a:pt x="3818333" y="-680"/>
                    <a:pt x="3827498" y="-7531"/>
                    <a:pt x="4039277" y="0"/>
                  </a:cubicBezTo>
                  <a:cubicBezTo>
                    <a:pt x="4217743" y="105830"/>
                    <a:pt x="4459907" y="161889"/>
                    <a:pt x="4680425" y="0"/>
                  </a:cubicBezTo>
                  <a:cubicBezTo>
                    <a:pt x="4843871" y="-96281"/>
                    <a:pt x="5035071" y="179635"/>
                    <a:pt x="5086528" y="242524"/>
                  </a:cubicBezTo>
                  <a:cubicBezTo>
                    <a:pt x="5076962" y="336099"/>
                    <a:pt x="5101879" y="355241"/>
                    <a:pt x="5086528" y="465640"/>
                  </a:cubicBezTo>
                  <a:cubicBezTo>
                    <a:pt x="5108910" y="580556"/>
                    <a:pt x="5097569" y="602412"/>
                    <a:pt x="5086528" y="698457"/>
                  </a:cubicBezTo>
                  <a:cubicBezTo>
                    <a:pt x="5046688" y="750826"/>
                    <a:pt x="5088557" y="886858"/>
                    <a:pt x="5086528" y="921573"/>
                  </a:cubicBezTo>
                  <a:cubicBezTo>
                    <a:pt x="5028697" y="974216"/>
                    <a:pt x="5062933" y="1144277"/>
                    <a:pt x="5086528" y="1212595"/>
                  </a:cubicBezTo>
                  <a:cubicBezTo>
                    <a:pt x="5037476" y="1372549"/>
                    <a:pt x="4932834" y="1372671"/>
                    <a:pt x="4680425" y="1455120"/>
                  </a:cubicBezTo>
                  <a:cubicBezTo>
                    <a:pt x="4613351" y="1380481"/>
                    <a:pt x="4441155" y="1389409"/>
                    <a:pt x="4167506" y="1455120"/>
                  </a:cubicBezTo>
                  <a:cubicBezTo>
                    <a:pt x="3896612" y="1450367"/>
                    <a:pt x="3883050" y="1444675"/>
                    <a:pt x="3654587" y="1455120"/>
                  </a:cubicBezTo>
                  <a:cubicBezTo>
                    <a:pt x="3447419" y="1465975"/>
                    <a:pt x="3459499" y="1448182"/>
                    <a:pt x="3312642" y="1455120"/>
                  </a:cubicBezTo>
                  <a:cubicBezTo>
                    <a:pt x="3170997" y="1523702"/>
                    <a:pt x="3099438" y="1427301"/>
                    <a:pt x="2842466" y="1455120"/>
                  </a:cubicBezTo>
                  <a:cubicBezTo>
                    <a:pt x="2620136" y="1448300"/>
                    <a:pt x="2638796" y="1449109"/>
                    <a:pt x="2543264" y="1455120"/>
                  </a:cubicBezTo>
                  <a:cubicBezTo>
                    <a:pt x="2333418" y="1418893"/>
                    <a:pt x="2171039" y="1412833"/>
                    <a:pt x="2030345" y="1455120"/>
                  </a:cubicBezTo>
                  <a:cubicBezTo>
                    <a:pt x="1850315" y="1433412"/>
                    <a:pt x="1787617" y="1486656"/>
                    <a:pt x="1602913" y="1455120"/>
                  </a:cubicBezTo>
                  <a:cubicBezTo>
                    <a:pt x="1428788" y="1467427"/>
                    <a:pt x="1354278" y="1459501"/>
                    <a:pt x="1132737" y="1455120"/>
                  </a:cubicBezTo>
                  <a:cubicBezTo>
                    <a:pt x="982153" y="1406787"/>
                    <a:pt x="530363" y="1409756"/>
                    <a:pt x="406102" y="1455120"/>
                  </a:cubicBezTo>
                  <a:cubicBezTo>
                    <a:pt x="247170" y="1480313"/>
                    <a:pt x="-95317" y="1410992"/>
                    <a:pt x="0" y="1212595"/>
                  </a:cubicBezTo>
                  <a:cubicBezTo>
                    <a:pt x="80922" y="1175167"/>
                    <a:pt x="-44526" y="1054313"/>
                    <a:pt x="0" y="999179"/>
                  </a:cubicBezTo>
                  <a:cubicBezTo>
                    <a:pt x="-13293" y="885329"/>
                    <a:pt x="13235" y="859961"/>
                    <a:pt x="0" y="785764"/>
                  </a:cubicBezTo>
                  <a:cubicBezTo>
                    <a:pt x="7752" y="687450"/>
                    <a:pt x="23872" y="667299"/>
                    <a:pt x="0" y="562647"/>
                  </a:cubicBezTo>
                  <a:cubicBezTo>
                    <a:pt x="18030" y="505717"/>
                    <a:pt x="30561" y="327642"/>
                    <a:pt x="0" y="242524"/>
                  </a:cubicBezTo>
                  <a:close/>
                </a:path>
                <a:path w="5086528" h="1455120" fill="none" stroke="0" extrusionOk="0">
                  <a:moveTo>
                    <a:pt x="0" y="242524"/>
                  </a:moveTo>
                  <a:cubicBezTo>
                    <a:pt x="-35188" y="96201"/>
                    <a:pt x="138827" y="61056"/>
                    <a:pt x="406102" y="0"/>
                  </a:cubicBezTo>
                  <a:cubicBezTo>
                    <a:pt x="616466" y="23242"/>
                    <a:pt x="751244" y="11974"/>
                    <a:pt x="833534" y="0"/>
                  </a:cubicBezTo>
                  <a:cubicBezTo>
                    <a:pt x="962237" y="8879"/>
                    <a:pt x="988723" y="-3831"/>
                    <a:pt x="1132737" y="0"/>
                  </a:cubicBezTo>
                  <a:cubicBezTo>
                    <a:pt x="1282591" y="9707"/>
                    <a:pt x="1315449" y="-11390"/>
                    <a:pt x="1474683" y="0"/>
                  </a:cubicBezTo>
                  <a:cubicBezTo>
                    <a:pt x="1586762" y="13117"/>
                    <a:pt x="1624915" y="-7562"/>
                    <a:pt x="1773885" y="0"/>
                  </a:cubicBezTo>
                  <a:cubicBezTo>
                    <a:pt x="1893982" y="-58891"/>
                    <a:pt x="2048006" y="-40221"/>
                    <a:pt x="2244061" y="0"/>
                  </a:cubicBezTo>
                  <a:cubicBezTo>
                    <a:pt x="2450303" y="-61429"/>
                    <a:pt x="2584657" y="38187"/>
                    <a:pt x="2756980" y="0"/>
                  </a:cubicBezTo>
                  <a:cubicBezTo>
                    <a:pt x="2935331" y="11838"/>
                    <a:pt x="2965858" y="-18799"/>
                    <a:pt x="3056182" y="0"/>
                  </a:cubicBezTo>
                  <a:cubicBezTo>
                    <a:pt x="3175469" y="29401"/>
                    <a:pt x="3223874" y="7570"/>
                    <a:pt x="3398128" y="0"/>
                  </a:cubicBezTo>
                  <a:cubicBezTo>
                    <a:pt x="3491869" y="43370"/>
                    <a:pt x="3732179" y="-37412"/>
                    <a:pt x="3868303" y="0"/>
                  </a:cubicBezTo>
                  <a:cubicBezTo>
                    <a:pt x="3981559" y="12256"/>
                    <a:pt x="4057985" y="23223"/>
                    <a:pt x="4252993" y="0"/>
                  </a:cubicBezTo>
                  <a:cubicBezTo>
                    <a:pt x="4358041" y="-22155"/>
                    <a:pt x="4446983" y="-4329"/>
                    <a:pt x="4680425" y="0"/>
                  </a:cubicBezTo>
                  <a:cubicBezTo>
                    <a:pt x="4801503" y="61287"/>
                    <a:pt x="5086953" y="130576"/>
                    <a:pt x="5086528" y="242524"/>
                  </a:cubicBezTo>
                  <a:cubicBezTo>
                    <a:pt x="5158220" y="289071"/>
                    <a:pt x="5079086" y="370087"/>
                    <a:pt x="5086528" y="504443"/>
                  </a:cubicBezTo>
                  <a:cubicBezTo>
                    <a:pt x="5068439" y="609171"/>
                    <a:pt x="5051642" y="658115"/>
                    <a:pt x="5086528" y="717858"/>
                  </a:cubicBezTo>
                  <a:cubicBezTo>
                    <a:pt x="5088012" y="759697"/>
                    <a:pt x="5139723" y="881119"/>
                    <a:pt x="5086528" y="931274"/>
                  </a:cubicBezTo>
                  <a:cubicBezTo>
                    <a:pt x="5057125" y="996082"/>
                    <a:pt x="5042010" y="1177238"/>
                    <a:pt x="5086528" y="1212595"/>
                  </a:cubicBezTo>
                  <a:cubicBezTo>
                    <a:pt x="5119475" y="1362387"/>
                    <a:pt x="4836124" y="1520385"/>
                    <a:pt x="4680425" y="1455120"/>
                  </a:cubicBezTo>
                  <a:cubicBezTo>
                    <a:pt x="4605925" y="1404772"/>
                    <a:pt x="4497361" y="1477623"/>
                    <a:pt x="4338479" y="1455120"/>
                  </a:cubicBezTo>
                  <a:cubicBezTo>
                    <a:pt x="4290429" y="1475086"/>
                    <a:pt x="4112042" y="1496642"/>
                    <a:pt x="3825560" y="1455120"/>
                  </a:cubicBezTo>
                  <a:cubicBezTo>
                    <a:pt x="3584901" y="1465945"/>
                    <a:pt x="3554960" y="1459467"/>
                    <a:pt x="3398128" y="1455120"/>
                  </a:cubicBezTo>
                  <a:cubicBezTo>
                    <a:pt x="3224640" y="1421027"/>
                    <a:pt x="3100230" y="1482911"/>
                    <a:pt x="2927952" y="1455120"/>
                  </a:cubicBezTo>
                  <a:cubicBezTo>
                    <a:pt x="2708142" y="1423919"/>
                    <a:pt x="2634674" y="1453434"/>
                    <a:pt x="2543264" y="1455120"/>
                  </a:cubicBezTo>
                  <a:cubicBezTo>
                    <a:pt x="2464238" y="1461995"/>
                    <a:pt x="2278652" y="1457672"/>
                    <a:pt x="2073088" y="1455120"/>
                  </a:cubicBezTo>
                  <a:cubicBezTo>
                    <a:pt x="1843816" y="1445460"/>
                    <a:pt x="1859694" y="1468211"/>
                    <a:pt x="1773885" y="1455120"/>
                  </a:cubicBezTo>
                  <a:cubicBezTo>
                    <a:pt x="1715304" y="1451020"/>
                    <a:pt x="1544909" y="1458381"/>
                    <a:pt x="1474683" y="1455120"/>
                  </a:cubicBezTo>
                  <a:cubicBezTo>
                    <a:pt x="1328672" y="1495641"/>
                    <a:pt x="1237006" y="1439727"/>
                    <a:pt x="1004508" y="1455120"/>
                  </a:cubicBezTo>
                  <a:cubicBezTo>
                    <a:pt x="792899" y="1475841"/>
                    <a:pt x="731660" y="1436924"/>
                    <a:pt x="406102" y="1455120"/>
                  </a:cubicBezTo>
                  <a:cubicBezTo>
                    <a:pt x="227721" y="1431555"/>
                    <a:pt x="-143990" y="1322204"/>
                    <a:pt x="0" y="1212595"/>
                  </a:cubicBezTo>
                  <a:cubicBezTo>
                    <a:pt x="22714" y="1169992"/>
                    <a:pt x="-33069" y="1017429"/>
                    <a:pt x="0" y="950675"/>
                  </a:cubicBezTo>
                  <a:cubicBezTo>
                    <a:pt x="61052" y="841549"/>
                    <a:pt x="1706" y="800170"/>
                    <a:pt x="0" y="688756"/>
                  </a:cubicBezTo>
                  <a:cubicBezTo>
                    <a:pt x="26731" y="622858"/>
                    <a:pt x="-6452" y="576162"/>
                    <a:pt x="0" y="475341"/>
                  </a:cubicBezTo>
                  <a:cubicBezTo>
                    <a:pt x="11065" y="416653"/>
                    <a:pt x="-18515" y="318645"/>
                    <a:pt x="0" y="242524"/>
                  </a:cubicBezTo>
                  <a:close/>
                </a:path>
                <a:path w="5086528" h="1455120" fill="none" stroke="0" extrusionOk="0">
                  <a:moveTo>
                    <a:pt x="0" y="242524"/>
                  </a:moveTo>
                  <a:cubicBezTo>
                    <a:pt x="-23182" y="97325"/>
                    <a:pt x="216211" y="9490"/>
                    <a:pt x="406102" y="0"/>
                  </a:cubicBezTo>
                  <a:cubicBezTo>
                    <a:pt x="555361" y="33238"/>
                    <a:pt x="726883" y="26440"/>
                    <a:pt x="833534" y="0"/>
                  </a:cubicBezTo>
                  <a:cubicBezTo>
                    <a:pt x="929746" y="-13032"/>
                    <a:pt x="1025867" y="-3003"/>
                    <a:pt x="1132737" y="0"/>
                  </a:cubicBezTo>
                  <a:cubicBezTo>
                    <a:pt x="1258695" y="-23622"/>
                    <a:pt x="1338310" y="-31837"/>
                    <a:pt x="1474683" y="0"/>
                  </a:cubicBezTo>
                  <a:cubicBezTo>
                    <a:pt x="1591374" y="28128"/>
                    <a:pt x="1674637" y="-1711"/>
                    <a:pt x="1773885" y="0"/>
                  </a:cubicBezTo>
                  <a:cubicBezTo>
                    <a:pt x="1862326" y="-30843"/>
                    <a:pt x="1988998" y="20894"/>
                    <a:pt x="2244061" y="0"/>
                  </a:cubicBezTo>
                  <a:cubicBezTo>
                    <a:pt x="2481644" y="8829"/>
                    <a:pt x="2594308" y="-49171"/>
                    <a:pt x="2756980" y="0"/>
                  </a:cubicBezTo>
                  <a:cubicBezTo>
                    <a:pt x="2935816" y="23008"/>
                    <a:pt x="2948582" y="-6798"/>
                    <a:pt x="3056182" y="0"/>
                  </a:cubicBezTo>
                  <a:cubicBezTo>
                    <a:pt x="3131295" y="2466"/>
                    <a:pt x="3222040" y="11777"/>
                    <a:pt x="3398128" y="0"/>
                  </a:cubicBezTo>
                  <a:cubicBezTo>
                    <a:pt x="3550564" y="-36195"/>
                    <a:pt x="3720427" y="-4433"/>
                    <a:pt x="3868303" y="0"/>
                  </a:cubicBezTo>
                  <a:cubicBezTo>
                    <a:pt x="3987297" y="34970"/>
                    <a:pt x="4157422" y="-25095"/>
                    <a:pt x="4252993" y="0"/>
                  </a:cubicBezTo>
                  <a:cubicBezTo>
                    <a:pt x="4383623" y="29764"/>
                    <a:pt x="4526824" y="-30601"/>
                    <a:pt x="4680425" y="0"/>
                  </a:cubicBezTo>
                  <a:cubicBezTo>
                    <a:pt x="4907132" y="-22105"/>
                    <a:pt x="5104449" y="89330"/>
                    <a:pt x="5086528" y="242524"/>
                  </a:cubicBezTo>
                  <a:cubicBezTo>
                    <a:pt x="5105489" y="332840"/>
                    <a:pt x="5123068" y="390359"/>
                    <a:pt x="5086528" y="504443"/>
                  </a:cubicBezTo>
                  <a:cubicBezTo>
                    <a:pt x="5066174" y="626092"/>
                    <a:pt x="5062824" y="641003"/>
                    <a:pt x="5086528" y="717858"/>
                  </a:cubicBezTo>
                  <a:cubicBezTo>
                    <a:pt x="5092285" y="770310"/>
                    <a:pt x="5105958" y="833110"/>
                    <a:pt x="5086528" y="931274"/>
                  </a:cubicBezTo>
                  <a:cubicBezTo>
                    <a:pt x="5077715" y="1001328"/>
                    <a:pt x="5070738" y="1161876"/>
                    <a:pt x="5086528" y="1212595"/>
                  </a:cubicBezTo>
                  <a:cubicBezTo>
                    <a:pt x="4974436" y="1367868"/>
                    <a:pt x="4835151" y="1406688"/>
                    <a:pt x="4680425" y="1455120"/>
                  </a:cubicBezTo>
                  <a:cubicBezTo>
                    <a:pt x="4597404" y="1502408"/>
                    <a:pt x="4445188" y="1437598"/>
                    <a:pt x="4338479" y="1455120"/>
                  </a:cubicBezTo>
                  <a:cubicBezTo>
                    <a:pt x="4336170" y="1441492"/>
                    <a:pt x="4029127" y="1438279"/>
                    <a:pt x="3825560" y="1455120"/>
                  </a:cubicBezTo>
                  <a:cubicBezTo>
                    <a:pt x="3584572" y="1468571"/>
                    <a:pt x="3524441" y="1431270"/>
                    <a:pt x="3398128" y="1455120"/>
                  </a:cubicBezTo>
                  <a:cubicBezTo>
                    <a:pt x="3250703" y="1453516"/>
                    <a:pt x="3162388" y="1470940"/>
                    <a:pt x="2927952" y="1455120"/>
                  </a:cubicBezTo>
                  <a:cubicBezTo>
                    <a:pt x="2708868" y="1461414"/>
                    <a:pt x="2673608" y="1461636"/>
                    <a:pt x="2543264" y="1455120"/>
                  </a:cubicBezTo>
                  <a:cubicBezTo>
                    <a:pt x="2420396" y="1458999"/>
                    <a:pt x="2269441" y="1455939"/>
                    <a:pt x="2073088" y="1455120"/>
                  </a:cubicBezTo>
                  <a:cubicBezTo>
                    <a:pt x="1855242" y="1450810"/>
                    <a:pt x="1867127" y="1454954"/>
                    <a:pt x="1773885" y="1455120"/>
                  </a:cubicBezTo>
                  <a:cubicBezTo>
                    <a:pt x="1730675" y="1438353"/>
                    <a:pt x="1594668" y="1440977"/>
                    <a:pt x="1474683" y="1455120"/>
                  </a:cubicBezTo>
                  <a:cubicBezTo>
                    <a:pt x="1388784" y="1438084"/>
                    <a:pt x="1181939" y="1444198"/>
                    <a:pt x="1004508" y="1455120"/>
                  </a:cubicBezTo>
                  <a:cubicBezTo>
                    <a:pt x="810144" y="1462489"/>
                    <a:pt x="663569" y="1438687"/>
                    <a:pt x="406102" y="1455120"/>
                  </a:cubicBezTo>
                  <a:cubicBezTo>
                    <a:pt x="215947" y="1502293"/>
                    <a:pt x="-93042" y="1342803"/>
                    <a:pt x="0" y="1212595"/>
                  </a:cubicBezTo>
                  <a:cubicBezTo>
                    <a:pt x="-1783" y="1141730"/>
                    <a:pt x="-4497" y="1001480"/>
                    <a:pt x="0" y="950675"/>
                  </a:cubicBezTo>
                  <a:cubicBezTo>
                    <a:pt x="4451" y="878791"/>
                    <a:pt x="-25991" y="768827"/>
                    <a:pt x="0" y="688756"/>
                  </a:cubicBezTo>
                  <a:cubicBezTo>
                    <a:pt x="56971" y="635879"/>
                    <a:pt x="-37633" y="541882"/>
                    <a:pt x="0" y="475341"/>
                  </a:cubicBezTo>
                  <a:cubicBezTo>
                    <a:pt x="4273" y="388414"/>
                    <a:pt x="-5794" y="355542"/>
                    <a:pt x="0" y="242524"/>
                  </a:cubicBezTo>
                  <a:close/>
                </a:path>
                <a:path w="5086528" h="1455120" fill="none" stroke="0" extrusionOk="0">
                  <a:moveTo>
                    <a:pt x="0" y="242524"/>
                  </a:moveTo>
                  <a:cubicBezTo>
                    <a:pt x="-42774" y="127766"/>
                    <a:pt x="230205" y="7538"/>
                    <a:pt x="406102" y="0"/>
                  </a:cubicBezTo>
                  <a:cubicBezTo>
                    <a:pt x="577438" y="53339"/>
                    <a:pt x="684251" y="30875"/>
                    <a:pt x="833534" y="0"/>
                  </a:cubicBezTo>
                  <a:cubicBezTo>
                    <a:pt x="929437" y="-14138"/>
                    <a:pt x="997440" y="9437"/>
                    <a:pt x="1132737" y="0"/>
                  </a:cubicBezTo>
                  <a:cubicBezTo>
                    <a:pt x="1243273" y="27571"/>
                    <a:pt x="1359499" y="-20514"/>
                    <a:pt x="1474683" y="0"/>
                  </a:cubicBezTo>
                  <a:cubicBezTo>
                    <a:pt x="1538128" y="12128"/>
                    <a:pt x="1666635" y="-11797"/>
                    <a:pt x="1773885" y="0"/>
                  </a:cubicBezTo>
                  <a:cubicBezTo>
                    <a:pt x="1849797" y="13183"/>
                    <a:pt x="2081964" y="5443"/>
                    <a:pt x="2244061" y="0"/>
                  </a:cubicBezTo>
                  <a:cubicBezTo>
                    <a:pt x="2458551" y="4515"/>
                    <a:pt x="2594752" y="-39677"/>
                    <a:pt x="2756980" y="0"/>
                  </a:cubicBezTo>
                  <a:cubicBezTo>
                    <a:pt x="2930630" y="16272"/>
                    <a:pt x="2956191" y="-15920"/>
                    <a:pt x="3056182" y="0"/>
                  </a:cubicBezTo>
                  <a:cubicBezTo>
                    <a:pt x="3140163" y="-22592"/>
                    <a:pt x="3259993" y="2396"/>
                    <a:pt x="3398128" y="0"/>
                  </a:cubicBezTo>
                  <a:cubicBezTo>
                    <a:pt x="3529029" y="-10321"/>
                    <a:pt x="3719613" y="49344"/>
                    <a:pt x="3868303" y="0"/>
                  </a:cubicBezTo>
                  <a:cubicBezTo>
                    <a:pt x="4016594" y="-15986"/>
                    <a:pt x="4120852" y="3045"/>
                    <a:pt x="4252993" y="0"/>
                  </a:cubicBezTo>
                  <a:cubicBezTo>
                    <a:pt x="4379270" y="9287"/>
                    <a:pt x="4484485" y="-35120"/>
                    <a:pt x="4680425" y="0"/>
                  </a:cubicBezTo>
                  <a:cubicBezTo>
                    <a:pt x="4927076" y="10488"/>
                    <a:pt x="5093305" y="43220"/>
                    <a:pt x="5086528" y="242524"/>
                  </a:cubicBezTo>
                  <a:cubicBezTo>
                    <a:pt x="5110251" y="324115"/>
                    <a:pt x="5097377" y="421201"/>
                    <a:pt x="5086528" y="504443"/>
                  </a:cubicBezTo>
                  <a:cubicBezTo>
                    <a:pt x="5063024" y="616333"/>
                    <a:pt x="5077242" y="648578"/>
                    <a:pt x="5086528" y="717858"/>
                  </a:cubicBezTo>
                  <a:cubicBezTo>
                    <a:pt x="5089364" y="749788"/>
                    <a:pt x="5091071" y="854447"/>
                    <a:pt x="5086528" y="931274"/>
                  </a:cubicBezTo>
                  <a:cubicBezTo>
                    <a:pt x="5076533" y="1012795"/>
                    <a:pt x="5073924" y="1158458"/>
                    <a:pt x="5086528" y="1212595"/>
                  </a:cubicBezTo>
                  <a:cubicBezTo>
                    <a:pt x="5020782" y="1333187"/>
                    <a:pt x="4827553" y="1388626"/>
                    <a:pt x="4680425" y="1455120"/>
                  </a:cubicBezTo>
                  <a:cubicBezTo>
                    <a:pt x="4614582" y="1465091"/>
                    <a:pt x="4469453" y="1451557"/>
                    <a:pt x="4338479" y="1455120"/>
                  </a:cubicBezTo>
                  <a:cubicBezTo>
                    <a:pt x="4301616" y="1505039"/>
                    <a:pt x="4126921" y="1434260"/>
                    <a:pt x="3825560" y="1455120"/>
                  </a:cubicBezTo>
                  <a:cubicBezTo>
                    <a:pt x="3553261" y="1469139"/>
                    <a:pt x="3513432" y="1441132"/>
                    <a:pt x="3398128" y="1455120"/>
                  </a:cubicBezTo>
                  <a:cubicBezTo>
                    <a:pt x="3229557" y="1465105"/>
                    <a:pt x="3139666" y="1451342"/>
                    <a:pt x="2927952" y="1455120"/>
                  </a:cubicBezTo>
                  <a:cubicBezTo>
                    <a:pt x="2701228" y="1446474"/>
                    <a:pt x="2641657" y="1450047"/>
                    <a:pt x="2543264" y="1455120"/>
                  </a:cubicBezTo>
                  <a:cubicBezTo>
                    <a:pt x="2404053" y="1488683"/>
                    <a:pt x="2318253" y="1451316"/>
                    <a:pt x="2073088" y="1455120"/>
                  </a:cubicBezTo>
                  <a:cubicBezTo>
                    <a:pt x="1857176" y="1446192"/>
                    <a:pt x="1867919" y="1463314"/>
                    <a:pt x="1773885" y="1455120"/>
                  </a:cubicBezTo>
                  <a:cubicBezTo>
                    <a:pt x="1709525" y="1427277"/>
                    <a:pt x="1603306" y="1460293"/>
                    <a:pt x="1474683" y="1455120"/>
                  </a:cubicBezTo>
                  <a:cubicBezTo>
                    <a:pt x="1314971" y="1465964"/>
                    <a:pt x="1164705" y="1512920"/>
                    <a:pt x="1004508" y="1455120"/>
                  </a:cubicBezTo>
                  <a:cubicBezTo>
                    <a:pt x="794305" y="1464596"/>
                    <a:pt x="692597" y="1444991"/>
                    <a:pt x="406102" y="1455120"/>
                  </a:cubicBezTo>
                  <a:cubicBezTo>
                    <a:pt x="226706" y="1427298"/>
                    <a:pt x="-140698" y="1332388"/>
                    <a:pt x="0" y="1212595"/>
                  </a:cubicBezTo>
                  <a:cubicBezTo>
                    <a:pt x="1297" y="1128929"/>
                    <a:pt x="-32524" y="1011319"/>
                    <a:pt x="0" y="950675"/>
                  </a:cubicBezTo>
                  <a:cubicBezTo>
                    <a:pt x="-30875" y="879929"/>
                    <a:pt x="8318" y="771485"/>
                    <a:pt x="0" y="688756"/>
                  </a:cubicBezTo>
                  <a:cubicBezTo>
                    <a:pt x="67746" y="610147"/>
                    <a:pt x="-30308" y="569366"/>
                    <a:pt x="0" y="475341"/>
                  </a:cubicBezTo>
                  <a:cubicBezTo>
                    <a:pt x="34618" y="397083"/>
                    <a:pt x="-12092" y="335713"/>
                    <a:pt x="0" y="242524"/>
                  </a:cubicBezTo>
                  <a:close/>
                </a:path>
                <a:path w="5086528" h="1455120" fill="none" stroke="0" extrusionOk="0">
                  <a:moveTo>
                    <a:pt x="0" y="242524"/>
                  </a:moveTo>
                  <a:cubicBezTo>
                    <a:pt x="-27718" y="114602"/>
                    <a:pt x="264154" y="42942"/>
                    <a:pt x="406102" y="0"/>
                  </a:cubicBezTo>
                  <a:cubicBezTo>
                    <a:pt x="578639" y="59898"/>
                    <a:pt x="694339" y="29779"/>
                    <a:pt x="833534" y="0"/>
                  </a:cubicBezTo>
                  <a:cubicBezTo>
                    <a:pt x="911449" y="-6758"/>
                    <a:pt x="989972" y="9567"/>
                    <a:pt x="1132737" y="0"/>
                  </a:cubicBezTo>
                  <a:cubicBezTo>
                    <a:pt x="1214729" y="17673"/>
                    <a:pt x="1342671" y="-27052"/>
                    <a:pt x="1474683" y="0"/>
                  </a:cubicBezTo>
                  <a:cubicBezTo>
                    <a:pt x="1587931" y="18357"/>
                    <a:pt x="1690014" y="-10428"/>
                    <a:pt x="1773885" y="0"/>
                  </a:cubicBezTo>
                  <a:cubicBezTo>
                    <a:pt x="1852191" y="-27491"/>
                    <a:pt x="2083466" y="-7890"/>
                    <a:pt x="2244061" y="0"/>
                  </a:cubicBezTo>
                  <a:cubicBezTo>
                    <a:pt x="2444400" y="-21142"/>
                    <a:pt x="2575132" y="-13090"/>
                    <a:pt x="2756980" y="0"/>
                  </a:cubicBezTo>
                  <a:cubicBezTo>
                    <a:pt x="2929078" y="17197"/>
                    <a:pt x="2967102" y="-17245"/>
                    <a:pt x="3056182" y="0"/>
                  </a:cubicBezTo>
                  <a:cubicBezTo>
                    <a:pt x="3142665" y="15573"/>
                    <a:pt x="3286473" y="-21308"/>
                    <a:pt x="3398128" y="0"/>
                  </a:cubicBezTo>
                  <a:cubicBezTo>
                    <a:pt x="3575489" y="-34292"/>
                    <a:pt x="3721527" y="52034"/>
                    <a:pt x="3868303" y="0"/>
                  </a:cubicBezTo>
                  <a:cubicBezTo>
                    <a:pt x="4037723" y="4420"/>
                    <a:pt x="4131132" y="15813"/>
                    <a:pt x="4252993" y="0"/>
                  </a:cubicBezTo>
                  <a:cubicBezTo>
                    <a:pt x="4401616" y="278"/>
                    <a:pt x="4489437" y="-36353"/>
                    <a:pt x="4680425" y="0"/>
                  </a:cubicBezTo>
                  <a:cubicBezTo>
                    <a:pt x="4923209" y="-1640"/>
                    <a:pt x="5130215" y="17141"/>
                    <a:pt x="5086528" y="242524"/>
                  </a:cubicBezTo>
                  <a:cubicBezTo>
                    <a:pt x="5100958" y="318406"/>
                    <a:pt x="5075574" y="438044"/>
                    <a:pt x="5086528" y="504443"/>
                  </a:cubicBezTo>
                  <a:cubicBezTo>
                    <a:pt x="5059812" y="610693"/>
                    <a:pt x="5077662" y="638128"/>
                    <a:pt x="5086528" y="717858"/>
                  </a:cubicBezTo>
                  <a:cubicBezTo>
                    <a:pt x="5092475" y="746218"/>
                    <a:pt x="5089968" y="856571"/>
                    <a:pt x="5086528" y="931274"/>
                  </a:cubicBezTo>
                  <a:cubicBezTo>
                    <a:pt x="5066128" y="1005672"/>
                    <a:pt x="5083426" y="1169264"/>
                    <a:pt x="5086528" y="1212595"/>
                  </a:cubicBezTo>
                  <a:cubicBezTo>
                    <a:pt x="4977270" y="1346108"/>
                    <a:pt x="4820396" y="1397109"/>
                    <a:pt x="4680425" y="1455120"/>
                  </a:cubicBezTo>
                  <a:cubicBezTo>
                    <a:pt x="4628879" y="1456034"/>
                    <a:pt x="4486890" y="1462281"/>
                    <a:pt x="4338479" y="1455120"/>
                  </a:cubicBezTo>
                  <a:cubicBezTo>
                    <a:pt x="4356330" y="1461941"/>
                    <a:pt x="4109556" y="1347193"/>
                    <a:pt x="3825560" y="1455120"/>
                  </a:cubicBezTo>
                  <a:cubicBezTo>
                    <a:pt x="3553693" y="1470997"/>
                    <a:pt x="3491010" y="1446610"/>
                    <a:pt x="3398128" y="1455120"/>
                  </a:cubicBezTo>
                  <a:cubicBezTo>
                    <a:pt x="3215466" y="1472579"/>
                    <a:pt x="3145544" y="1452632"/>
                    <a:pt x="2927952" y="1455120"/>
                  </a:cubicBezTo>
                  <a:cubicBezTo>
                    <a:pt x="2697532" y="1436371"/>
                    <a:pt x="2645730" y="1449489"/>
                    <a:pt x="2543264" y="1455120"/>
                  </a:cubicBezTo>
                  <a:cubicBezTo>
                    <a:pt x="2385504" y="1488925"/>
                    <a:pt x="2343446" y="1454504"/>
                    <a:pt x="2073088" y="1455120"/>
                  </a:cubicBezTo>
                  <a:cubicBezTo>
                    <a:pt x="1857284" y="1439081"/>
                    <a:pt x="1867943" y="1458859"/>
                    <a:pt x="1773885" y="1455120"/>
                  </a:cubicBezTo>
                  <a:cubicBezTo>
                    <a:pt x="1714564" y="1419419"/>
                    <a:pt x="1588581" y="1465858"/>
                    <a:pt x="1474683" y="1455120"/>
                  </a:cubicBezTo>
                  <a:cubicBezTo>
                    <a:pt x="1271978" y="1425928"/>
                    <a:pt x="1144769" y="1481012"/>
                    <a:pt x="1004508" y="1455120"/>
                  </a:cubicBezTo>
                  <a:cubicBezTo>
                    <a:pt x="795928" y="1468268"/>
                    <a:pt x="657998" y="1460987"/>
                    <a:pt x="406102" y="1455120"/>
                  </a:cubicBezTo>
                  <a:cubicBezTo>
                    <a:pt x="168632" y="1436450"/>
                    <a:pt x="-180583" y="1359881"/>
                    <a:pt x="0" y="1212595"/>
                  </a:cubicBezTo>
                  <a:cubicBezTo>
                    <a:pt x="7308" y="1107439"/>
                    <a:pt x="-21942" y="1032527"/>
                    <a:pt x="0" y="950675"/>
                  </a:cubicBezTo>
                  <a:cubicBezTo>
                    <a:pt x="-45154" y="910913"/>
                    <a:pt x="15354" y="767901"/>
                    <a:pt x="0" y="688756"/>
                  </a:cubicBezTo>
                  <a:cubicBezTo>
                    <a:pt x="57772" y="609626"/>
                    <a:pt x="-22063" y="561347"/>
                    <a:pt x="0" y="475341"/>
                  </a:cubicBezTo>
                  <a:cubicBezTo>
                    <a:pt x="57720" y="391009"/>
                    <a:pt x="-13340" y="365494"/>
                    <a:pt x="0" y="242524"/>
                  </a:cubicBezTo>
                  <a:close/>
                </a:path>
              </a:pathLst>
            </a:custGeom>
            <a:ln w="38100">
              <a:solidFill>
                <a:srgbClr val="925743"/>
              </a:solidFill>
              <a:prstDash val="dash"/>
              <a:extLst>
                <a:ext uri="{C807C97D-BFC1-408E-A445-0C87EB9F89A2}">
                  <ask:lineSketchStyleProps xmlns:ask="http://schemas.microsoft.com/office/drawing/2018/sketchyshapes" sd="224309558">
                    <a:custGeom>
                      <a:avLst/>
                      <a:gdLst>
                        <a:gd name="connsiteX0" fmla="*/ 0 w 5086528"/>
                        <a:gd name="connsiteY0" fmla="*/ 242524 h 1455120"/>
                        <a:gd name="connsiteX1" fmla="*/ 406102 w 5086528"/>
                        <a:gd name="connsiteY1" fmla="*/ 0 h 1455120"/>
                        <a:gd name="connsiteX2" fmla="*/ 833534 w 5086528"/>
                        <a:gd name="connsiteY2" fmla="*/ 0 h 1455120"/>
                        <a:gd name="connsiteX3" fmla="*/ 1132737 w 5086528"/>
                        <a:gd name="connsiteY3" fmla="*/ 0 h 1455120"/>
                        <a:gd name="connsiteX4" fmla="*/ 1474683 w 5086528"/>
                        <a:gd name="connsiteY4" fmla="*/ 0 h 1455120"/>
                        <a:gd name="connsiteX5" fmla="*/ 1773885 w 5086528"/>
                        <a:gd name="connsiteY5" fmla="*/ 0 h 1455120"/>
                        <a:gd name="connsiteX6" fmla="*/ 2244061 w 5086528"/>
                        <a:gd name="connsiteY6" fmla="*/ 0 h 1455120"/>
                        <a:gd name="connsiteX7" fmla="*/ 2756980 w 5086528"/>
                        <a:gd name="connsiteY7" fmla="*/ 0 h 1455120"/>
                        <a:gd name="connsiteX8" fmla="*/ 3056182 w 5086528"/>
                        <a:gd name="connsiteY8" fmla="*/ 0 h 1455120"/>
                        <a:gd name="connsiteX9" fmla="*/ 3398128 w 5086528"/>
                        <a:gd name="connsiteY9" fmla="*/ 0 h 1455120"/>
                        <a:gd name="connsiteX10" fmla="*/ 3868303 w 5086528"/>
                        <a:gd name="connsiteY10" fmla="*/ 0 h 1455120"/>
                        <a:gd name="connsiteX11" fmla="*/ 4252993 w 5086528"/>
                        <a:gd name="connsiteY11" fmla="*/ 0 h 1455120"/>
                        <a:gd name="connsiteX12" fmla="*/ 4680425 w 5086528"/>
                        <a:gd name="connsiteY12" fmla="*/ 0 h 1455120"/>
                        <a:gd name="connsiteX13" fmla="*/ 5086528 w 5086528"/>
                        <a:gd name="connsiteY13" fmla="*/ 242524 h 1455120"/>
                        <a:gd name="connsiteX14" fmla="*/ 5086528 w 5086528"/>
                        <a:gd name="connsiteY14" fmla="*/ 504443 h 1455120"/>
                        <a:gd name="connsiteX15" fmla="*/ 5086528 w 5086528"/>
                        <a:gd name="connsiteY15" fmla="*/ 717858 h 1455120"/>
                        <a:gd name="connsiteX16" fmla="*/ 5086528 w 5086528"/>
                        <a:gd name="connsiteY16" fmla="*/ 931274 h 1455120"/>
                        <a:gd name="connsiteX17" fmla="*/ 5086528 w 5086528"/>
                        <a:gd name="connsiteY17" fmla="*/ 1212595 h 1455120"/>
                        <a:gd name="connsiteX18" fmla="*/ 4680425 w 5086528"/>
                        <a:gd name="connsiteY18" fmla="*/ 1455120 h 1455120"/>
                        <a:gd name="connsiteX19" fmla="*/ 4338479 w 5086528"/>
                        <a:gd name="connsiteY19" fmla="*/ 1455120 h 1455120"/>
                        <a:gd name="connsiteX20" fmla="*/ 3825560 w 5086528"/>
                        <a:gd name="connsiteY20" fmla="*/ 1455120 h 1455120"/>
                        <a:gd name="connsiteX21" fmla="*/ 3398128 w 5086528"/>
                        <a:gd name="connsiteY21" fmla="*/ 1455120 h 1455120"/>
                        <a:gd name="connsiteX22" fmla="*/ 2927952 w 5086528"/>
                        <a:gd name="connsiteY22" fmla="*/ 1455120 h 1455120"/>
                        <a:gd name="connsiteX23" fmla="*/ 2543264 w 5086528"/>
                        <a:gd name="connsiteY23" fmla="*/ 1455120 h 1455120"/>
                        <a:gd name="connsiteX24" fmla="*/ 2073088 w 5086528"/>
                        <a:gd name="connsiteY24" fmla="*/ 1455120 h 1455120"/>
                        <a:gd name="connsiteX25" fmla="*/ 1773885 w 5086528"/>
                        <a:gd name="connsiteY25" fmla="*/ 1455120 h 1455120"/>
                        <a:gd name="connsiteX26" fmla="*/ 1474683 w 5086528"/>
                        <a:gd name="connsiteY26" fmla="*/ 1455120 h 1455120"/>
                        <a:gd name="connsiteX27" fmla="*/ 1004508 w 5086528"/>
                        <a:gd name="connsiteY27" fmla="*/ 1455120 h 1455120"/>
                        <a:gd name="connsiteX28" fmla="*/ 406102 w 5086528"/>
                        <a:gd name="connsiteY28" fmla="*/ 1455120 h 1455120"/>
                        <a:gd name="connsiteX29" fmla="*/ 0 w 5086528"/>
                        <a:gd name="connsiteY29" fmla="*/ 1212595 h 1455120"/>
                        <a:gd name="connsiteX30" fmla="*/ 0 w 5086528"/>
                        <a:gd name="connsiteY30" fmla="*/ 950675 h 1455120"/>
                        <a:gd name="connsiteX31" fmla="*/ 0 w 5086528"/>
                        <a:gd name="connsiteY31" fmla="*/ 688756 h 1455120"/>
                        <a:gd name="connsiteX32" fmla="*/ 0 w 5086528"/>
                        <a:gd name="connsiteY32" fmla="*/ 475341 h 1455120"/>
                        <a:gd name="connsiteX33" fmla="*/ 0 w 5086528"/>
                        <a:gd name="connsiteY33" fmla="*/ 242524 h 1455120"/>
                        <a:gd name="connsiteX0" fmla="*/ 0 w 5086528"/>
                        <a:gd name="connsiteY0" fmla="*/ 242524 h 1455120"/>
                        <a:gd name="connsiteX1" fmla="*/ 406102 w 5086528"/>
                        <a:gd name="connsiteY1" fmla="*/ 0 h 1455120"/>
                        <a:gd name="connsiteX2" fmla="*/ 748048 w 5086528"/>
                        <a:gd name="connsiteY2" fmla="*/ 0 h 1455120"/>
                        <a:gd name="connsiteX3" fmla="*/ 1089994 w 5086528"/>
                        <a:gd name="connsiteY3" fmla="*/ 0 h 1455120"/>
                        <a:gd name="connsiteX4" fmla="*/ 1560169 w 5086528"/>
                        <a:gd name="connsiteY4" fmla="*/ 0 h 1455120"/>
                        <a:gd name="connsiteX5" fmla="*/ 2073088 w 5086528"/>
                        <a:gd name="connsiteY5" fmla="*/ 0 h 1455120"/>
                        <a:gd name="connsiteX6" fmla="*/ 2500520 w 5086528"/>
                        <a:gd name="connsiteY6" fmla="*/ 0 h 1455120"/>
                        <a:gd name="connsiteX7" fmla="*/ 2885210 w 5086528"/>
                        <a:gd name="connsiteY7" fmla="*/ 0 h 1455120"/>
                        <a:gd name="connsiteX8" fmla="*/ 3184412 w 5086528"/>
                        <a:gd name="connsiteY8" fmla="*/ 0 h 1455120"/>
                        <a:gd name="connsiteX9" fmla="*/ 3611844 w 5086528"/>
                        <a:gd name="connsiteY9" fmla="*/ 0 h 1455120"/>
                        <a:gd name="connsiteX10" fmla="*/ 4039277 w 5086528"/>
                        <a:gd name="connsiteY10" fmla="*/ 0 h 1455120"/>
                        <a:gd name="connsiteX11" fmla="*/ 4680425 w 5086528"/>
                        <a:gd name="connsiteY11" fmla="*/ 0 h 1455120"/>
                        <a:gd name="connsiteX12" fmla="*/ 5086528 w 5086528"/>
                        <a:gd name="connsiteY12" fmla="*/ 242524 h 1455120"/>
                        <a:gd name="connsiteX13" fmla="*/ 5086528 w 5086528"/>
                        <a:gd name="connsiteY13" fmla="*/ 465640 h 1455120"/>
                        <a:gd name="connsiteX14" fmla="*/ 5086528 w 5086528"/>
                        <a:gd name="connsiteY14" fmla="*/ 698457 h 1455120"/>
                        <a:gd name="connsiteX15" fmla="*/ 5086528 w 5086528"/>
                        <a:gd name="connsiteY15" fmla="*/ 921573 h 1455120"/>
                        <a:gd name="connsiteX16" fmla="*/ 5086528 w 5086528"/>
                        <a:gd name="connsiteY16" fmla="*/ 1212595 h 1455120"/>
                        <a:gd name="connsiteX17" fmla="*/ 4680425 w 5086528"/>
                        <a:gd name="connsiteY17" fmla="*/ 1455120 h 1455120"/>
                        <a:gd name="connsiteX18" fmla="*/ 4167506 w 5086528"/>
                        <a:gd name="connsiteY18" fmla="*/ 1455120 h 1455120"/>
                        <a:gd name="connsiteX19" fmla="*/ 3654587 w 5086528"/>
                        <a:gd name="connsiteY19" fmla="*/ 1455120 h 1455120"/>
                        <a:gd name="connsiteX20" fmla="*/ 3312642 w 5086528"/>
                        <a:gd name="connsiteY20" fmla="*/ 1455120 h 1455120"/>
                        <a:gd name="connsiteX21" fmla="*/ 2842466 w 5086528"/>
                        <a:gd name="connsiteY21" fmla="*/ 1455120 h 1455120"/>
                        <a:gd name="connsiteX22" fmla="*/ 2543264 w 5086528"/>
                        <a:gd name="connsiteY22" fmla="*/ 1455120 h 1455120"/>
                        <a:gd name="connsiteX23" fmla="*/ 2030345 w 5086528"/>
                        <a:gd name="connsiteY23" fmla="*/ 1455120 h 1455120"/>
                        <a:gd name="connsiteX24" fmla="*/ 1602913 w 5086528"/>
                        <a:gd name="connsiteY24" fmla="*/ 1455120 h 1455120"/>
                        <a:gd name="connsiteX25" fmla="*/ 1132737 w 5086528"/>
                        <a:gd name="connsiteY25" fmla="*/ 1455120 h 1455120"/>
                        <a:gd name="connsiteX26" fmla="*/ 406102 w 5086528"/>
                        <a:gd name="connsiteY26" fmla="*/ 1455120 h 1455120"/>
                        <a:gd name="connsiteX27" fmla="*/ 0 w 5086528"/>
                        <a:gd name="connsiteY27" fmla="*/ 1212595 h 1455120"/>
                        <a:gd name="connsiteX28" fmla="*/ 0 w 5086528"/>
                        <a:gd name="connsiteY28" fmla="*/ 999179 h 1455120"/>
                        <a:gd name="connsiteX29" fmla="*/ 0 w 5086528"/>
                        <a:gd name="connsiteY29" fmla="*/ 785764 h 1455120"/>
                        <a:gd name="connsiteX30" fmla="*/ 0 w 5086528"/>
                        <a:gd name="connsiteY30" fmla="*/ 562647 h 1455120"/>
                        <a:gd name="connsiteX31" fmla="*/ 0 w 5086528"/>
                        <a:gd name="connsiteY31" fmla="*/ 242524 h 1455120"/>
                        <a:gd name="connsiteX0" fmla="*/ 0 w 5086528"/>
                        <a:gd name="connsiteY0" fmla="*/ 242524 h 1455120"/>
                        <a:gd name="connsiteX1" fmla="*/ 406102 w 5086528"/>
                        <a:gd name="connsiteY1" fmla="*/ 0 h 1455120"/>
                        <a:gd name="connsiteX2" fmla="*/ 833534 w 5086528"/>
                        <a:gd name="connsiteY2" fmla="*/ 0 h 1455120"/>
                        <a:gd name="connsiteX3" fmla="*/ 1132737 w 5086528"/>
                        <a:gd name="connsiteY3" fmla="*/ 0 h 1455120"/>
                        <a:gd name="connsiteX4" fmla="*/ 1474683 w 5086528"/>
                        <a:gd name="connsiteY4" fmla="*/ 0 h 1455120"/>
                        <a:gd name="connsiteX5" fmla="*/ 1773885 w 5086528"/>
                        <a:gd name="connsiteY5" fmla="*/ 0 h 1455120"/>
                        <a:gd name="connsiteX6" fmla="*/ 2244061 w 5086528"/>
                        <a:gd name="connsiteY6" fmla="*/ 0 h 1455120"/>
                        <a:gd name="connsiteX7" fmla="*/ 2756980 w 5086528"/>
                        <a:gd name="connsiteY7" fmla="*/ 0 h 1455120"/>
                        <a:gd name="connsiteX8" fmla="*/ 3056182 w 5086528"/>
                        <a:gd name="connsiteY8" fmla="*/ 0 h 1455120"/>
                        <a:gd name="connsiteX9" fmla="*/ 3398128 w 5086528"/>
                        <a:gd name="connsiteY9" fmla="*/ 0 h 1455120"/>
                        <a:gd name="connsiteX10" fmla="*/ 3868303 w 5086528"/>
                        <a:gd name="connsiteY10" fmla="*/ 0 h 1455120"/>
                        <a:gd name="connsiteX11" fmla="*/ 4252993 w 5086528"/>
                        <a:gd name="connsiteY11" fmla="*/ 0 h 1455120"/>
                        <a:gd name="connsiteX12" fmla="*/ 4680425 w 5086528"/>
                        <a:gd name="connsiteY12" fmla="*/ 0 h 1455120"/>
                        <a:gd name="connsiteX13" fmla="*/ 5086528 w 5086528"/>
                        <a:gd name="connsiteY13" fmla="*/ 242524 h 1455120"/>
                        <a:gd name="connsiteX14" fmla="*/ 5086528 w 5086528"/>
                        <a:gd name="connsiteY14" fmla="*/ 504443 h 1455120"/>
                        <a:gd name="connsiteX15" fmla="*/ 5086528 w 5086528"/>
                        <a:gd name="connsiteY15" fmla="*/ 717858 h 1455120"/>
                        <a:gd name="connsiteX16" fmla="*/ 5086528 w 5086528"/>
                        <a:gd name="connsiteY16" fmla="*/ 931274 h 1455120"/>
                        <a:gd name="connsiteX17" fmla="*/ 5086528 w 5086528"/>
                        <a:gd name="connsiteY17" fmla="*/ 1212595 h 1455120"/>
                        <a:gd name="connsiteX18" fmla="*/ 4680425 w 5086528"/>
                        <a:gd name="connsiteY18" fmla="*/ 1455120 h 1455120"/>
                        <a:gd name="connsiteX19" fmla="*/ 4338479 w 5086528"/>
                        <a:gd name="connsiteY19" fmla="*/ 1455120 h 1455120"/>
                        <a:gd name="connsiteX20" fmla="*/ 3825560 w 5086528"/>
                        <a:gd name="connsiteY20" fmla="*/ 1455120 h 1455120"/>
                        <a:gd name="connsiteX21" fmla="*/ 3398128 w 5086528"/>
                        <a:gd name="connsiteY21" fmla="*/ 1455120 h 1455120"/>
                        <a:gd name="connsiteX22" fmla="*/ 2927952 w 5086528"/>
                        <a:gd name="connsiteY22" fmla="*/ 1455120 h 1455120"/>
                        <a:gd name="connsiteX23" fmla="*/ 2543264 w 5086528"/>
                        <a:gd name="connsiteY23" fmla="*/ 1455120 h 1455120"/>
                        <a:gd name="connsiteX24" fmla="*/ 2073088 w 5086528"/>
                        <a:gd name="connsiteY24" fmla="*/ 1455120 h 1455120"/>
                        <a:gd name="connsiteX25" fmla="*/ 1773885 w 5086528"/>
                        <a:gd name="connsiteY25" fmla="*/ 1455120 h 1455120"/>
                        <a:gd name="connsiteX26" fmla="*/ 1474683 w 5086528"/>
                        <a:gd name="connsiteY26" fmla="*/ 1455120 h 1455120"/>
                        <a:gd name="connsiteX27" fmla="*/ 1004508 w 5086528"/>
                        <a:gd name="connsiteY27" fmla="*/ 1455120 h 1455120"/>
                        <a:gd name="connsiteX28" fmla="*/ 406102 w 5086528"/>
                        <a:gd name="connsiteY28" fmla="*/ 1455120 h 1455120"/>
                        <a:gd name="connsiteX29" fmla="*/ 0 w 5086528"/>
                        <a:gd name="connsiteY29" fmla="*/ 1212595 h 1455120"/>
                        <a:gd name="connsiteX30" fmla="*/ 0 w 5086528"/>
                        <a:gd name="connsiteY30" fmla="*/ 950675 h 1455120"/>
                        <a:gd name="connsiteX31" fmla="*/ 0 w 5086528"/>
                        <a:gd name="connsiteY31" fmla="*/ 688756 h 1455120"/>
                        <a:gd name="connsiteX32" fmla="*/ 0 w 5086528"/>
                        <a:gd name="connsiteY32" fmla="*/ 475341 h 1455120"/>
                        <a:gd name="connsiteX33" fmla="*/ 0 w 5086528"/>
                        <a:gd name="connsiteY33" fmla="*/ 242524 h 1455120"/>
                        <a:gd name="connsiteX0" fmla="*/ 0 w 5086528"/>
                        <a:gd name="connsiteY0" fmla="*/ 242524 h 1455120"/>
                        <a:gd name="connsiteX1" fmla="*/ 406102 w 5086528"/>
                        <a:gd name="connsiteY1" fmla="*/ 0 h 1455120"/>
                        <a:gd name="connsiteX2" fmla="*/ 833534 w 5086528"/>
                        <a:gd name="connsiteY2" fmla="*/ 0 h 1455120"/>
                        <a:gd name="connsiteX3" fmla="*/ 1132737 w 5086528"/>
                        <a:gd name="connsiteY3" fmla="*/ 0 h 1455120"/>
                        <a:gd name="connsiteX4" fmla="*/ 1474683 w 5086528"/>
                        <a:gd name="connsiteY4" fmla="*/ 0 h 1455120"/>
                        <a:gd name="connsiteX5" fmla="*/ 1773885 w 5086528"/>
                        <a:gd name="connsiteY5" fmla="*/ 0 h 1455120"/>
                        <a:gd name="connsiteX6" fmla="*/ 2244061 w 5086528"/>
                        <a:gd name="connsiteY6" fmla="*/ 0 h 1455120"/>
                        <a:gd name="connsiteX7" fmla="*/ 2756980 w 5086528"/>
                        <a:gd name="connsiteY7" fmla="*/ 0 h 1455120"/>
                        <a:gd name="connsiteX8" fmla="*/ 3056182 w 5086528"/>
                        <a:gd name="connsiteY8" fmla="*/ 0 h 1455120"/>
                        <a:gd name="connsiteX9" fmla="*/ 3398128 w 5086528"/>
                        <a:gd name="connsiteY9" fmla="*/ 0 h 1455120"/>
                        <a:gd name="connsiteX10" fmla="*/ 3868303 w 5086528"/>
                        <a:gd name="connsiteY10" fmla="*/ 0 h 1455120"/>
                        <a:gd name="connsiteX11" fmla="*/ 4252993 w 5086528"/>
                        <a:gd name="connsiteY11" fmla="*/ 0 h 1455120"/>
                        <a:gd name="connsiteX12" fmla="*/ 4680425 w 5086528"/>
                        <a:gd name="connsiteY12" fmla="*/ 0 h 1455120"/>
                        <a:gd name="connsiteX13" fmla="*/ 5086528 w 5086528"/>
                        <a:gd name="connsiteY13" fmla="*/ 242524 h 1455120"/>
                        <a:gd name="connsiteX14" fmla="*/ 5086528 w 5086528"/>
                        <a:gd name="connsiteY14" fmla="*/ 504443 h 1455120"/>
                        <a:gd name="connsiteX15" fmla="*/ 5086528 w 5086528"/>
                        <a:gd name="connsiteY15" fmla="*/ 717858 h 1455120"/>
                        <a:gd name="connsiteX16" fmla="*/ 5086528 w 5086528"/>
                        <a:gd name="connsiteY16" fmla="*/ 931274 h 1455120"/>
                        <a:gd name="connsiteX17" fmla="*/ 5086528 w 5086528"/>
                        <a:gd name="connsiteY17" fmla="*/ 1212595 h 1455120"/>
                        <a:gd name="connsiteX18" fmla="*/ 4680425 w 5086528"/>
                        <a:gd name="connsiteY18" fmla="*/ 1455120 h 1455120"/>
                        <a:gd name="connsiteX19" fmla="*/ 4338479 w 5086528"/>
                        <a:gd name="connsiteY19" fmla="*/ 1455120 h 1455120"/>
                        <a:gd name="connsiteX20" fmla="*/ 3825560 w 5086528"/>
                        <a:gd name="connsiteY20" fmla="*/ 1455120 h 1455120"/>
                        <a:gd name="connsiteX21" fmla="*/ 3398128 w 5086528"/>
                        <a:gd name="connsiteY21" fmla="*/ 1455120 h 1455120"/>
                        <a:gd name="connsiteX22" fmla="*/ 2927952 w 5086528"/>
                        <a:gd name="connsiteY22" fmla="*/ 1455120 h 1455120"/>
                        <a:gd name="connsiteX23" fmla="*/ 2543264 w 5086528"/>
                        <a:gd name="connsiteY23" fmla="*/ 1455120 h 1455120"/>
                        <a:gd name="connsiteX24" fmla="*/ 2073088 w 5086528"/>
                        <a:gd name="connsiteY24" fmla="*/ 1455120 h 1455120"/>
                        <a:gd name="connsiteX25" fmla="*/ 1773885 w 5086528"/>
                        <a:gd name="connsiteY25" fmla="*/ 1455120 h 1455120"/>
                        <a:gd name="connsiteX26" fmla="*/ 1474683 w 5086528"/>
                        <a:gd name="connsiteY26" fmla="*/ 1455120 h 1455120"/>
                        <a:gd name="connsiteX27" fmla="*/ 1004508 w 5086528"/>
                        <a:gd name="connsiteY27" fmla="*/ 1455120 h 1455120"/>
                        <a:gd name="connsiteX28" fmla="*/ 406102 w 5086528"/>
                        <a:gd name="connsiteY28" fmla="*/ 1455120 h 1455120"/>
                        <a:gd name="connsiteX29" fmla="*/ 0 w 5086528"/>
                        <a:gd name="connsiteY29" fmla="*/ 1212595 h 1455120"/>
                        <a:gd name="connsiteX30" fmla="*/ 0 w 5086528"/>
                        <a:gd name="connsiteY30" fmla="*/ 950675 h 1455120"/>
                        <a:gd name="connsiteX31" fmla="*/ 0 w 5086528"/>
                        <a:gd name="connsiteY31" fmla="*/ 688756 h 1455120"/>
                        <a:gd name="connsiteX32" fmla="*/ 0 w 5086528"/>
                        <a:gd name="connsiteY32" fmla="*/ 475341 h 1455120"/>
                        <a:gd name="connsiteX33" fmla="*/ 0 w 5086528"/>
                        <a:gd name="connsiteY33" fmla="*/ 242524 h 1455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5086528" h="1455120" fill="none" extrusionOk="0">
                          <a:moveTo>
                            <a:pt x="0" y="242524"/>
                          </a:moveTo>
                          <a:cubicBezTo>
                            <a:pt x="-52763" y="105584"/>
                            <a:pt x="265485" y="50610"/>
                            <a:pt x="406102" y="0"/>
                          </a:cubicBezTo>
                          <a:cubicBezTo>
                            <a:pt x="578926" y="45299"/>
                            <a:pt x="695735" y="20788"/>
                            <a:pt x="833534" y="0"/>
                          </a:cubicBezTo>
                          <a:cubicBezTo>
                            <a:pt x="920336" y="1181"/>
                            <a:pt x="983294" y="19275"/>
                            <a:pt x="1132737" y="0"/>
                          </a:cubicBezTo>
                          <a:cubicBezTo>
                            <a:pt x="1212840" y="11323"/>
                            <a:pt x="1347211" y="-33401"/>
                            <a:pt x="1474683" y="0"/>
                          </a:cubicBezTo>
                          <a:cubicBezTo>
                            <a:pt x="1584660" y="24520"/>
                            <a:pt x="1692233" y="-12382"/>
                            <a:pt x="1773885" y="0"/>
                          </a:cubicBezTo>
                          <a:cubicBezTo>
                            <a:pt x="1852166" y="-34373"/>
                            <a:pt x="2087095" y="18270"/>
                            <a:pt x="2244061" y="0"/>
                          </a:cubicBezTo>
                          <a:cubicBezTo>
                            <a:pt x="2442633" y="-34126"/>
                            <a:pt x="2575365" y="-499"/>
                            <a:pt x="2756980" y="0"/>
                          </a:cubicBezTo>
                          <a:cubicBezTo>
                            <a:pt x="2927673" y="13952"/>
                            <a:pt x="2966057" y="-8651"/>
                            <a:pt x="3056182" y="0"/>
                          </a:cubicBezTo>
                          <a:cubicBezTo>
                            <a:pt x="3140632" y="28937"/>
                            <a:pt x="3291212" y="-22551"/>
                            <a:pt x="3398128" y="0"/>
                          </a:cubicBezTo>
                          <a:cubicBezTo>
                            <a:pt x="3581777" y="-15594"/>
                            <a:pt x="3724517" y="42584"/>
                            <a:pt x="3868303" y="0"/>
                          </a:cubicBezTo>
                          <a:cubicBezTo>
                            <a:pt x="4049884" y="4061"/>
                            <a:pt x="4145399" y="12497"/>
                            <a:pt x="4252993" y="0"/>
                          </a:cubicBezTo>
                          <a:cubicBezTo>
                            <a:pt x="4414920" y="-6176"/>
                            <a:pt x="4489536" y="-34438"/>
                            <a:pt x="4680425" y="0"/>
                          </a:cubicBezTo>
                          <a:cubicBezTo>
                            <a:pt x="4940863" y="-9306"/>
                            <a:pt x="5134659" y="21800"/>
                            <a:pt x="5086528" y="242524"/>
                          </a:cubicBezTo>
                          <a:cubicBezTo>
                            <a:pt x="5098826" y="330088"/>
                            <a:pt x="5065772" y="434964"/>
                            <a:pt x="5086528" y="504443"/>
                          </a:cubicBezTo>
                          <a:cubicBezTo>
                            <a:pt x="5065727" y="611904"/>
                            <a:pt x="5078627" y="637676"/>
                            <a:pt x="5086528" y="717858"/>
                          </a:cubicBezTo>
                          <a:cubicBezTo>
                            <a:pt x="5089668" y="747937"/>
                            <a:pt x="5073672" y="850206"/>
                            <a:pt x="5086528" y="931274"/>
                          </a:cubicBezTo>
                          <a:cubicBezTo>
                            <a:pt x="5064234" y="1013789"/>
                            <a:pt x="5087165" y="1174916"/>
                            <a:pt x="5086528" y="1212595"/>
                          </a:cubicBezTo>
                          <a:cubicBezTo>
                            <a:pt x="4999381" y="1327477"/>
                            <a:pt x="4850228" y="1409323"/>
                            <a:pt x="4680425" y="1455120"/>
                          </a:cubicBezTo>
                          <a:cubicBezTo>
                            <a:pt x="4613204" y="1439513"/>
                            <a:pt x="4478699" y="1461629"/>
                            <a:pt x="4338479" y="1455120"/>
                          </a:cubicBezTo>
                          <a:cubicBezTo>
                            <a:pt x="4368288" y="1428356"/>
                            <a:pt x="4083626" y="1357817"/>
                            <a:pt x="3825560" y="1455120"/>
                          </a:cubicBezTo>
                          <a:cubicBezTo>
                            <a:pt x="3555959" y="1471859"/>
                            <a:pt x="3485764" y="1429662"/>
                            <a:pt x="3398128" y="1455120"/>
                          </a:cubicBezTo>
                          <a:cubicBezTo>
                            <a:pt x="3217794" y="1484892"/>
                            <a:pt x="3161200" y="1448209"/>
                            <a:pt x="2927952" y="1455120"/>
                          </a:cubicBezTo>
                          <a:cubicBezTo>
                            <a:pt x="2696257" y="1434994"/>
                            <a:pt x="2651549" y="1460135"/>
                            <a:pt x="2543264" y="1455120"/>
                          </a:cubicBezTo>
                          <a:cubicBezTo>
                            <a:pt x="2393899" y="1485333"/>
                            <a:pt x="2339161" y="1453926"/>
                            <a:pt x="2073088" y="1455120"/>
                          </a:cubicBezTo>
                          <a:cubicBezTo>
                            <a:pt x="1856476" y="1443930"/>
                            <a:pt x="1868528" y="1464777"/>
                            <a:pt x="1773885" y="1455120"/>
                          </a:cubicBezTo>
                          <a:cubicBezTo>
                            <a:pt x="1704148" y="1439075"/>
                            <a:pt x="1584508" y="1466696"/>
                            <a:pt x="1474683" y="1455120"/>
                          </a:cubicBezTo>
                          <a:cubicBezTo>
                            <a:pt x="1299516" y="1429343"/>
                            <a:pt x="1145498" y="1476426"/>
                            <a:pt x="1004508" y="1455120"/>
                          </a:cubicBezTo>
                          <a:cubicBezTo>
                            <a:pt x="794232" y="1502144"/>
                            <a:pt x="649056" y="1472225"/>
                            <a:pt x="406102" y="1455120"/>
                          </a:cubicBezTo>
                          <a:cubicBezTo>
                            <a:pt x="118469" y="1435827"/>
                            <a:pt x="-160573" y="1388328"/>
                            <a:pt x="0" y="1212595"/>
                          </a:cubicBezTo>
                          <a:cubicBezTo>
                            <a:pt x="8841" y="1115420"/>
                            <a:pt x="-35546" y="1026478"/>
                            <a:pt x="0" y="950675"/>
                          </a:cubicBezTo>
                          <a:cubicBezTo>
                            <a:pt x="-48024" y="916291"/>
                            <a:pt x="27502" y="777090"/>
                            <a:pt x="0" y="688756"/>
                          </a:cubicBezTo>
                          <a:cubicBezTo>
                            <a:pt x="49991" y="601723"/>
                            <a:pt x="-12291" y="565476"/>
                            <a:pt x="0" y="475341"/>
                          </a:cubicBezTo>
                          <a:cubicBezTo>
                            <a:pt x="42469" y="390692"/>
                            <a:pt x="-14331" y="367838"/>
                            <a:pt x="0" y="242524"/>
                          </a:cubicBezTo>
                          <a:close/>
                        </a:path>
                        <a:path w="5086528" h="1455120" stroke="0" extrusionOk="0">
                          <a:moveTo>
                            <a:pt x="0" y="242524"/>
                          </a:moveTo>
                          <a:cubicBezTo>
                            <a:pt x="-32045" y="31656"/>
                            <a:pt x="163223" y="-48370"/>
                            <a:pt x="406102" y="0"/>
                          </a:cubicBezTo>
                          <a:cubicBezTo>
                            <a:pt x="518110" y="11269"/>
                            <a:pt x="602488" y="-13756"/>
                            <a:pt x="748048" y="0"/>
                          </a:cubicBezTo>
                          <a:cubicBezTo>
                            <a:pt x="866843" y="-34275"/>
                            <a:pt x="1000352" y="1015"/>
                            <a:pt x="1089994" y="0"/>
                          </a:cubicBezTo>
                          <a:cubicBezTo>
                            <a:pt x="1234242" y="16529"/>
                            <a:pt x="1416158" y="-25296"/>
                            <a:pt x="1560169" y="0"/>
                          </a:cubicBezTo>
                          <a:cubicBezTo>
                            <a:pt x="1693334" y="-45701"/>
                            <a:pt x="1926630" y="57186"/>
                            <a:pt x="2073088" y="0"/>
                          </a:cubicBezTo>
                          <a:cubicBezTo>
                            <a:pt x="2137404" y="1746"/>
                            <a:pt x="2354586" y="-35924"/>
                            <a:pt x="2500520" y="0"/>
                          </a:cubicBezTo>
                          <a:cubicBezTo>
                            <a:pt x="2669494" y="-14107"/>
                            <a:pt x="2710599" y="-4986"/>
                            <a:pt x="2885210" y="0"/>
                          </a:cubicBezTo>
                          <a:cubicBezTo>
                            <a:pt x="3043894" y="5012"/>
                            <a:pt x="3048320" y="-6328"/>
                            <a:pt x="3184412" y="0"/>
                          </a:cubicBezTo>
                          <a:cubicBezTo>
                            <a:pt x="3284570" y="11495"/>
                            <a:pt x="3385879" y="15146"/>
                            <a:pt x="3611844" y="0"/>
                          </a:cubicBezTo>
                          <a:cubicBezTo>
                            <a:pt x="3819732" y="-475"/>
                            <a:pt x="3828861" y="-8203"/>
                            <a:pt x="4039277" y="0"/>
                          </a:cubicBezTo>
                          <a:cubicBezTo>
                            <a:pt x="4220836" y="91893"/>
                            <a:pt x="4460850" y="110348"/>
                            <a:pt x="4680425" y="0"/>
                          </a:cubicBezTo>
                          <a:cubicBezTo>
                            <a:pt x="4847634" y="-86999"/>
                            <a:pt x="5039767" y="170287"/>
                            <a:pt x="5086528" y="242524"/>
                          </a:cubicBezTo>
                          <a:cubicBezTo>
                            <a:pt x="5076625" y="337051"/>
                            <a:pt x="5096222" y="355182"/>
                            <a:pt x="5086528" y="465640"/>
                          </a:cubicBezTo>
                          <a:cubicBezTo>
                            <a:pt x="5107904" y="580295"/>
                            <a:pt x="5098394" y="605221"/>
                            <a:pt x="5086528" y="698457"/>
                          </a:cubicBezTo>
                          <a:cubicBezTo>
                            <a:pt x="5049928" y="757004"/>
                            <a:pt x="5086903" y="878924"/>
                            <a:pt x="5086528" y="921573"/>
                          </a:cubicBezTo>
                          <a:cubicBezTo>
                            <a:pt x="5044738" y="982986"/>
                            <a:pt x="5064403" y="1141257"/>
                            <a:pt x="5086528" y="1212595"/>
                          </a:cubicBezTo>
                          <a:cubicBezTo>
                            <a:pt x="5068005" y="1364951"/>
                            <a:pt x="4916316" y="1399510"/>
                            <a:pt x="4680425" y="1455120"/>
                          </a:cubicBezTo>
                          <a:cubicBezTo>
                            <a:pt x="4603558" y="1402727"/>
                            <a:pt x="4436268" y="1410372"/>
                            <a:pt x="4167506" y="1455120"/>
                          </a:cubicBezTo>
                          <a:cubicBezTo>
                            <a:pt x="3899067" y="1450120"/>
                            <a:pt x="3877964" y="1446098"/>
                            <a:pt x="3654587" y="1455120"/>
                          </a:cubicBezTo>
                          <a:cubicBezTo>
                            <a:pt x="3448853" y="1463678"/>
                            <a:pt x="3459059" y="1450516"/>
                            <a:pt x="3312642" y="1455120"/>
                          </a:cubicBezTo>
                          <a:cubicBezTo>
                            <a:pt x="3169929" y="1499543"/>
                            <a:pt x="3093539" y="1433749"/>
                            <a:pt x="2842466" y="1455120"/>
                          </a:cubicBezTo>
                          <a:cubicBezTo>
                            <a:pt x="2621294" y="1448659"/>
                            <a:pt x="2637102" y="1451021"/>
                            <a:pt x="2543264" y="1455120"/>
                          </a:cubicBezTo>
                          <a:cubicBezTo>
                            <a:pt x="2363239" y="1431789"/>
                            <a:pt x="2186073" y="1427084"/>
                            <a:pt x="2030345" y="1455120"/>
                          </a:cubicBezTo>
                          <a:cubicBezTo>
                            <a:pt x="1843677" y="1445962"/>
                            <a:pt x="1774503" y="1480592"/>
                            <a:pt x="1602913" y="1455120"/>
                          </a:cubicBezTo>
                          <a:cubicBezTo>
                            <a:pt x="1437446" y="1462659"/>
                            <a:pt x="1349150" y="1459337"/>
                            <a:pt x="1132737" y="1455120"/>
                          </a:cubicBezTo>
                          <a:cubicBezTo>
                            <a:pt x="976647" y="1417649"/>
                            <a:pt x="558872" y="1421305"/>
                            <a:pt x="406102" y="1455120"/>
                          </a:cubicBezTo>
                          <a:cubicBezTo>
                            <a:pt x="234429" y="1466815"/>
                            <a:pt x="-91941" y="1406665"/>
                            <a:pt x="0" y="1212595"/>
                          </a:cubicBezTo>
                          <a:cubicBezTo>
                            <a:pt x="75357" y="1173979"/>
                            <a:pt x="-35939" y="1062840"/>
                            <a:pt x="0" y="999179"/>
                          </a:cubicBezTo>
                          <a:cubicBezTo>
                            <a:pt x="-10812" y="893198"/>
                            <a:pt x="9830" y="860612"/>
                            <a:pt x="0" y="785764"/>
                          </a:cubicBezTo>
                          <a:cubicBezTo>
                            <a:pt x="7865" y="689444"/>
                            <a:pt x="19142" y="665230"/>
                            <a:pt x="0" y="562647"/>
                          </a:cubicBezTo>
                          <a:cubicBezTo>
                            <a:pt x="17101" y="502813"/>
                            <a:pt x="26554" y="324623"/>
                            <a:pt x="0" y="242524"/>
                          </a:cubicBezTo>
                          <a:close/>
                        </a:path>
                        <a:path w="5086528" h="1455120" fill="none" stroke="0" extrusionOk="0">
                          <a:moveTo>
                            <a:pt x="0" y="242524"/>
                          </a:moveTo>
                          <a:cubicBezTo>
                            <a:pt x="-27472" y="104004"/>
                            <a:pt x="155048" y="30526"/>
                            <a:pt x="406102" y="0"/>
                          </a:cubicBezTo>
                          <a:cubicBezTo>
                            <a:pt x="602647" y="15489"/>
                            <a:pt x="749009" y="11080"/>
                            <a:pt x="833534" y="0"/>
                          </a:cubicBezTo>
                          <a:cubicBezTo>
                            <a:pt x="960692" y="8470"/>
                            <a:pt x="991039" y="-4002"/>
                            <a:pt x="1132737" y="0"/>
                          </a:cubicBezTo>
                          <a:cubicBezTo>
                            <a:pt x="1281436" y="9552"/>
                            <a:pt x="1319339" y="-9856"/>
                            <a:pt x="1474683" y="0"/>
                          </a:cubicBezTo>
                          <a:cubicBezTo>
                            <a:pt x="1594821" y="9984"/>
                            <a:pt x="1635070" y="-5209"/>
                            <a:pt x="1773885" y="0"/>
                          </a:cubicBezTo>
                          <a:cubicBezTo>
                            <a:pt x="1894272" y="-32094"/>
                            <a:pt x="2043048" y="-24424"/>
                            <a:pt x="2244061" y="0"/>
                          </a:cubicBezTo>
                          <a:cubicBezTo>
                            <a:pt x="2450628" y="-45097"/>
                            <a:pt x="2588663" y="22033"/>
                            <a:pt x="2756980" y="0"/>
                          </a:cubicBezTo>
                          <a:cubicBezTo>
                            <a:pt x="2924542" y="12839"/>
                            <a:pt x="2960493" y="-13620"/>
                            <a:pt x="3056182" y="0"/>
                          </a:cubicBezTo>
                          <a:cubicBezTo>
                            <a:pt x="3171993" y="15234"/>
                            <a:pt x="3230513" y="1113"/>
                            <a:pt x="3398128" y="0"/>
                          </a:cubicBezTo>
                          <a:cubicBezTo>
                            <a:pt x="3509353" y="14887"/>
                            <a:pt x="3731561" y="-5336"/>
                            <a:pt x="3868303" y="0"/>
                          </a:cubicBezTo>
                          <a:cubicBezTo>
                            <a:pt x="3980434" y="8805"/>
                            <a:pt x="4067250" y="16067"/>
                            <a:pt x="4252993" y="0"/>
                          </a:cubicBezTo>
                          <a:cubicBezTo>
                            <a:pt x="4359195" y="-12895"/>
                            <a:pt x="4467323" y="-7828"/>
                            <a:pt x="4680425" y="0"/>
                          </a:cubicBezTo>
                          <a:cubicBezTo>
                            <a:pt x="4803433" y="50420"/>
                            <a:pt x="5084435" y="123944"/>
                            <a:pt x="5086528" y="242524"/>
                          </a:cubicBezTo>
                          <a:cubicBezTo>
                            <a:pt x="5137775" y="292655"/>
                            <a:pt x="5095558" y="378164"/>
                            <a:pt x="5086528" y="504443"/>
                          </a:cubicBezTo>
                          <a:cubicBezTo>
                            <a:pt x="5068111" y="613735"/>
                            <a:pt x="5058744" y="653618"/>
                            <a:pt x="5086528" y="717858"/>
                          </a:cubicBezTo>
                          <a:cubicBezTo>
                            <a:pt x="5091299" y="764831"/>
                            <a:pt x="5136543" y="877878"/>
                            <a:pt x="5086528" y="931274"/>
                          </a:cubicBezTo>
                          <a:cubicBezTo>
                            <a:pt x="5065132" y="990465"/>
                            <a:pt x="5048673" y="1168177"/>
                            <a:pt x="5086528" y="1212595"/>
                          </a:cubicBezTo>
                          <a:cubicBezTo>
                            <a:pt x="5092365" y="1359640"/>
                            <a:pt x="4844715" y="1480606"/>
                            <a:pt x="4680425" y="1455120"/>
                          </a:cubicBezTo>
                          <a:cubicBezTo>
                            <a:pt x="4604969" y="1434655"/>
                            <a:pt x="4471837" y="1466805"/>
                            <a:pt x="4338479" y="1455120"/>
                          </a:cubicBezTo>
                          <a:cubicBezTo>
                            <a:pt x="4277260" y="1472012"/>
                            <a:pt x="4098833" y="1466441"/>
                            <a:pt x="3825560" y="1455120"/>
                          </a:cubicBezTo>
                          <a:cubicBezTo>
                            <a:pt x="3585566" y="1466253"/>
                            <a:pt x="3554344" y="1458699"/>
                            <a:pt x="3398128" y="1455120"/>
                          </a:cubicBezTo>
                          <a:cubicBezTo>
                            <a:pt x="3240301" y="1441566"/>
                            <a:pt x="3121094" y="1474908"/>
                            <a:pt x="2927952" y="1455120"/>
                          </a:cubicBezTo>
                          <a:cubicBezTo>
                            <a:pt x="2706983" y="1429756"/>
                            <a:pt x="2640121" y="1454020"/>
                            <a:pt x="2543264" y="1455120"/>
                          </a:cubicBezTo>
                          <a:cubicBezTo>
                            <a:pt x="2431666" y="1460389"/>
                            <a:pt x="2292401" y="1460393"/>
                            <a:pt x="2073088" y="1455120"/>
                          </a:cubicBezTo>
                          <a:cubicBezTo>
                            <a:pt x="1846247" y="1446134"/>
                            <a:pt x="1862316" y="1464210"/>
                            <a:pt x="1773885" y="1455120"/>
                          </a:cubicBezTo>
                          <a:cubicBezTo>
                            <a:pt x="1698367" y="1444913"/>
                            <a:pt x="1551583" y="1456308"/>
                            <a:pt x="1474683" y="1455120"/>
                          </a:cubicBezTo>
                          <a:cubicBezTo>
                            <a:pt x="1342506" y="1481681"/>
                            <a:pt x="1235513" y="1442053"/>
                            <a:pt x="1004508" y="1455120"/>
                          </a:cubicBezTo>
                          <a:cubicBezTo>
                            <a:pt x="797319" y="1460233"/>
                            <a:pt x="720599" y="1444249"/>
                            <a:pt x="406102" y="1455120"/>
                          </a:cubicBezTo>
                          <a:cubicBezTo>
                            <a:pt x="226642" y="1438494"/>
                            <a:pt x="-122207" y="1324119"/>
                            <a:pt x="0" y="1212595"/>
                          </a:cubicBezTo>
                          <a:cubicBezTo>
                            <a:pt x="13579" y="1157982"/>
                            <a:pt x="-27025" y="1015198"/>
                            <a:pt x="0" y="950675"/>
                          </a:cubicBezTo>
                          <a:cubicBezTo>
                            <a:pt x="58605" y="844772"/>
                            <a:pt x="-5955" y="789799"/>
                            <a:pt x="0" y="688756"/>
                          </a:cubicBezTo>
                          <a:cubicBezTo>
                            <a:pt x="25767" y="617933"/>
                            <a:pt x="-8132" y="571105"/>
                            <a:pt x="0" y="475341"/>
                          </a:cubicBezTo>
                          <a:cubicBezTo>
                            <a:pt x="17588" y="404258"/>
                            <a:pt x="-3687" y="329872"/>
                            <a:pt x="0" y="242524"/>
                          </a:cubicBezTo>
                          <a:close/>
                        </a:path>
                        <a:path w="5086528" h="1455120" fill="none" stroke="0" extrusionOk="0">
                          <a:moveTo>
                            <a:pt x="0" y="242524"/>
                          </a:moveTo>
                          <a:cubicBezTo>
                            <a:pt x="-22701" y="109707"/>
                            <a:pt x="225625" y="19716"/>
                            <a:pt x="406102" y="0"/>
                          </a:cubicBezTo>
                          <a:cubicBezTo>
                            <a:pt x="560087" y="29965"/>
                            <a:pt x="723767" y="21420"/>
                            <a:pt x="833534" y="0"/>
                          </a:cubicBezTo>
                          <a:cubicBezTo>
                            <a:pt x="929787" y="-7516"/>
                            <a:pt x="1013710" y="-1558"/>
                            <a:pt x="1132737" y="0"/>
                          </a:cubicBezTo>
                          <a:cubicBezTo>
                            <a:pt x="1257844" y="-14359"/>
                            <a:pt x="1340929" y="-15428"/>
                            <a:pt x="1474683" y="0"/>
                          </a:cubicBezTo>
                          <a:cubicBezTo>
                            <a:pt x="1596609" y="19494"/>
                            <a:pt x="1663832" y="-3840"/>
                            <a:pt x="1773885" y="0"/>
                          </a:cubicBezTo>
                          <a:cubicBezTo>
                            <a:pt x="1869953" y="-14431"/>
                            <a:pt x="2019631" y="1131"/>
                            <a:pt x="2244061" y="0"/>
                          </a:cubicBezTo>
                          <a:cubicBezTo>
                            <a:pt x="2461318" y="2202"/>
                            <a:pt x="2594278" y="-41357"/>
                            <a:pt x="2756980" y="0"/>
                          </a:cubicBezTo>
                          <a:cubicBezTo>
                            <a:pt x="2930359" y="20176"/>
                            <a:pt x="2951863" y="-7910"/>
                            <a:pt x="3056182" y="0"/>
                          </a:cubicBezTo>
                          <a:cubicBezTo>
                            <a:pt x="3133586" y="3124"/>
                            <a:pt x="3230857" y="2923"/>
                            <a:pt x="3398128" y="0"/>
                          </a:cubicBezTo>
                          <a:cubicBezTo>
                            <a:pt x="3550523" y="-30590"/>
                            <a:pt x="3727399" y="10387"/>
                            <a:pt x="3868303" y="0"/>
                          </a:cubicBezTo>
                          <a:cubicBezTo>
                            <a:pt x="4002014" y="13262"/>
                            <a:pt x="4144506" y="-13816"/>
                            <a:pt x="4252993" y="0"/>
                          </a:cubicBezTo>
                          <a:cubicBezTo>
                            <a:pt x="4388535" y="12535"/>
                            <a:pt x="4518244" y="-25608"/>
                            <a:pt x="4680425" y="0"/>
                          </a:cubicBezTo>
                          <a:cubicBezTo>
                            <a:pt x="4908207" y="-16277"/>
                            <a:pt x="5101489" y="67907"/>
                            <a:pt x="5086528" y="242524"/>
                          </a:cubicBezTo>
                          <a:cubicBezTo>
                            <a:pt x="5101969" y="312804"/>
                            <a:pt x="5123264" y="398108"/>
                            <a:pt x="5086528" y="504443"/>
                          </a:cubicBezTo>
                          <a:cubicBezTo>
                            <a:pt x="5065631" y="625006"/>
                            <a:pt x="5063335" y="645042"/>
                            <a:pt x="5086528" y="717858"/>
                          </a:cubicBezTo>
                          <a:cubicBezTo>
                            <a:pt x="5098451" y="772158"/>
                            <a:pt x="5109517" y="848102"/>
                            <a:pt x="5086528" y="931274"/>
                          </a:cubicBezTo>
                          <a:cubicBezTo>
                            <a:pt x="5076533" y="991544"/>
                            <a:pt x="5072628" y="1154016"/>
                            <a:pt x="5086528" y="1212595"/>
                          </a:cubicBezTo>
                          <a:cubicBezTo>
                            <a:pt x="4979728" y="1365493"/>
                            <a:pt x="4838208" y="1411467"/>
                            <a:pt x="4680425" y="1455120"/>
                          </a:cubicBezTo>
                          <a:cubicBezTo>
                            <a:pt x="4599937" y="1485124"/>
                            <a:pt x="4446922" y="1441852"/>
                            <a:pt x="4338479" y="1455120"/>
                          </a:cubicBezTo>
                          <a:cubicBezTo>
                            <a:pt x="4294803" y="1452487"/>
                            <a:pt x="4057493" y="1431821"/>
                            <a:pt x="3825560" y="1455120"/>
                          </a:cubicBezTo>
                          <a:cubicBezTo>
                            <a:pt x="3575174" y="1466738"/>
                            <a:pt x="3524018" y="1434013"/>
                            <a:pt x="3398128" y="1455120"/>
                          </a:cubicBezTo>
                          <a:cubicBezTo>
                            <a:pt x="3244174" y="1459918"/>
                            <a:pt x="3159035" y="1468972"/>
                            <a:pt x="2927952" y="1455120"/>
                          </a:cubicBezTo>
                          <a:cubicBezTo>
                            <a:pt x="2707213" y="1451741"/>
                            <a:pt x="2665307" y="1459443"/>
                            <a:pt x="2543264" y="1455120"/>
                          </a:cubicBezTo>
                          <a:cubicBezTo>
                            <a:pt x="2399992" y="1466126"/>
                            <a:pt x="2295341" y="1459303"/>
                            <a:pt x="2073088" y="1455120"/>
                          </a:cubicBezTo>
                          <a:cubicBezTo>
                            <a:pt x="1853106" y="1447766"/>
                            <a:pt x="1866412" y="1457313"/>
                            <a:pt x="1773885" y="1455120"/>
                          </a:cubicBezTo>
                          <a:cubicBezTo>
                            <a:pt x="1716374" y="1437077"/>
                            <a:pt x="1579633" y="1450092"/>
                            <a:pt x="1474683" y="1455120"/>
                          </a:cubicBezTo>
                          <a:cubicBezTo>
                            <a:pt x="1367233" y="1442059"/>
                            <a:pt x="1177273" y="1468022"/>
                            <a:pt x="1004508" y="1455120"/>
                          </a:cubicBezTo>
                          <a:cubicBezTo>
                            <a:pt x="805448" y="1450131"/>
                            <a:pt x="673975" y="1450846"/>
                            <a:pt x="406102" y="1455120"/>
                          </a:cubicBezTo>
                          <a:cubicBezTo>
                            <a:pt x="203938" y="1473682"/>
                            <a:pt x="-96484" y="1341491"/>
                            <a:pt x="0" y="1212595"/>
                          </a:cubicBezTo>
                          <a:cubicBezTo>
                            <a:pt x="72" y="1136401"/>
                            <a:pt x="-10954" y="1013961"/>
                            <a:pt x="0" y="950675"/>
                          </a:cubicBezTo>
                          <a:cubicBezTo>
                            <a:pt x="2817" y="883745"/>
                            <a:pt x="-29555" y="767501"/>
                            <a:pt x="0" y="688756"/>
                          </a:cubicBezTo>
                          <a:cubicBezTo>
                            <a:pt x="55500" y="630395"/>
                            <a:pt x="-31389" y="552516"/>
                            <a:pt x="0" y="475341"/>
                          </a:cubicBezTo>
                          <a:cubicBezTo>
                            <a:pt x="11013" y="390009"/>
                            <a:pt x="-694" y="346887"/>
                            <a:pt x="0" y="242524"/>
                          </a:cubicBezTo>
                          <a:close/>
                        </a:path>
                        <a:path w="5086528" h="1455120" fill="none" stroke="0" extrusionOk="0">
                          <a:moveTo>
                            <a:pt x="0" y="242524"/>
                          </a:moveTo>
                          <a:cubicBezTo>
                            <a:pt x="-10614" y="127989"/>
                            <a:pt x="239897" y="19881"/>
                            <a:pt x="406102" y="0"/>
                          </a:cubicBezTo>
                          <a:cubicBezTo>
                            <a:pt x="576306" y="46582"/>
                            <a:pt x="700062" y="30843"/>
                            <a:pt x="833534" y="0"/>
                          </a:cubicBezTo>
                          <a:cubicBezTo>
                            <a:pt x="917442" y="-5582"/>
                            <a:pt x="993085" y="7440"/>
                            <a:pt x="1132737" y="0"/>
                          </a:cubicBezTo>
                          <a:cubicBezTo>
                            <a:pt x="1234266" y="7433"/>
                            <a:pt x="1340880" y="-13922"/>
                            <a:pt x="1474683" y="0"/>
                          </a:cubicBezTo>
                          <a:cubicBezTo>
                            <a:pt x="1603987" y="-1112"/>
                            <a:pt x="1665642" y="-749"/>
                            <a:pt x="1773885" y="0"/>
                          </a:cubicBezTo>
                          <a:cubicBezTo>
                            <a:pt x="1864737" y="-1987"/>
                            <a:pt x="2058186" y="-25960"/>
                            <a:pt x="2244061" y="0"/>
                          </a:cubicBezTo>
                          <a:cubicBezTo>
                            <a:pt x="2447568" y="997"/>
                            <a:pt x="2584485" y="-25737"/>
                            <a:pt x="2756980" y="0"/>
                          </a:cubicBezTo>
                          <a:cubicBezTo>
                            <a:pt x="2923347" y="14681"/>
                            <a:pt x="2962581" y="-16776"/>
                            <a:pt x="3056182" y="0"/>
                          </a:cubicBezTo>
                          <a:cubicBezTo>
                            <a:pt x="3153339" y="-13839"/>
                            <a:pt x="3263884" y="-9594"/>
                            <a:pt x="3398128" y="0"/>
                          </a:cubicBezTo>
                          <a:cubicBezTo>
                            <a:pt x="3561416" y="-28123"/>
                            <a:pt x="3723923" y="43958"/>
                            <a:pt x="3868303" y="0"/>
                          </a:cubicBezTo>
                          <a:cubicBezTo>
                            <a:pt x="4025440" y="-3360"/>
                            <a:pt x="4132603" y="4304"/>
                            <a:pt x="4252993" y="0"/>
                          </a:cubicBezTo>
                          <a:cubicBezTo>
                            <a:pt x="4400349" y="1965"/>
                            <a:pt x="4494787" y="-25080"/>
                            <a:pt x="4680425" y="0"/>
                          </a:cubicBezTo>
                          <a:cubicBezTo>
                            <a:pt x="4910121" y="3924"/>
                            <a:pt x="5105459" y="40822"/>
                            <a:pt x="5086528" y="242524"/>
                          </a:cubicBezTo>
                          <a:cubicBezTo>
                            <a:pt x="5100004" y="321636"/>
                            <a:pt x="5091351" y="420914"/>
                            <a:pt x="5086528" y="504443"/>
                          </a:cubicBezTo>
                          <a:cubicBezTo>
                            <a:pt x="5063771" y="616109"/>
                            <a:pt x="5072596" y="645181"/>
                            <a:pt x="5086528" y="717858"/>
                          </a:cubicBezTo>
                          <a:cubicBezTo>
                            <a:pt x="5094713" y="764757"/>
                            <a:pt x="5094728" y="860367"/>
                            <a:pt x="5086528" y="931274"/>
                          </a:cubicBezTo>
                          <a:cubicBezTo>
                            <a:pt x="5066163" y="1006375"/>
                            <a:pt x="5079784" y="1160246"/>
                            <a:pt x="5086528" y="1212595"/>
                          </a:cubicBezTo>
                          <a:cubicBezTo>
                            <a:pt x="5012470" y="1337914"/>
                            <a:pt x="4838338" y="1424478"/>
                            <a:pt x="4680425" y="1455120"/>
                          </a:cubicBezTo>
                          <a:cubicBezTo>
                            <a:pt x="4627798" y="1470860"/>
                            <a:pt x="4482231" y="1460820"/>
                            <a:pt x="4338479" y="1455120"/>
                          </a:cubicBezTo>
                          <a:cubicBezTo>
                            <a:pt x="4309631" y="1462920"/>
                            <a:pt x="4103321" y="1400155"/>
                            <a:pt x="3825560" y="1455120"/>
                          </a:cubicBezTo>
                          <a:cubicBezTo>
                            <a:pt x="3557947" y="1464228"/>
                            <a:pt x="3506627" y="1450904"/>
                            <a:pt x="3398128" y="1455120"/>
                          </a:cubicBezTo>
                          <a:cubicBezTo>
                            <a:pt x="3225828" y="1472567"/>
                            <a:pt x="3151120" y="1456263"/>
                            <a:pt x="2927952" y="1455120"/>
                          </a:cubicBezTo>
                          <a:cubicBezTo>
                            <a:pt x="2697928" y="1437955"/>
                            <a:pt x="2650106" y="1450033"/>
                            <a:pt x="2543264" y="1455120"/>
                          </a:cubicBezTo>
                          <a:cubicBezTo>
                            <a:pt x="2400329" y="1473298"/>
                            <a:pt x="2329082" y="1457442"/>
                            <a:pt x="2073088" y="1455120"/>
                          </a:cubicBezTo>
                          <a:cubicBezTo>
                            <a:pt x="1855675" y="1443296"/>
                            <a:pt x="1867976" y="1462218"/>
                            <a:pt x="1773885" y="1455120"/>
                          </a:cubicBezTo>
                          <a:cubicBezTo>
                            <a:pt x="1710769" y="1423996"/>
                            <a:pt x="1600659" y="1455962"/>
                            <a:pt x="1474683" y="1455120"/>
                          </a:cubicBezTo>
                          <a:cubicBezTo>
                            <a:pt x="1303939" y="1436763"/>
                            <a:pt x="1159736" y="1503209"/>
                            <a:pt x="1004508" y="1455120"/>
                          </a:cubicBezTo>
                          <a:cubicBezTo>
                            <a:pt x="799138" y="1463587"/>
                            <a:pt x="667756" y="1452938"/>
                            <a:pt x="406102" y="1455120"/>
                          </a:cubicBezTo>
                          <a:cubicBezTo>
                            <a:pt x="193580" y="1456331"/>
                            <a:pt x="-137178" y="1348795"/>
                            <a:pt x="0" y="1212595"/>
                          </a:cubicBezTo>
                          <a:cubicBezTo>
                            <a:pt x="4952" y="1110419"/>
                            <a:pt x="-25824" y="1024493"/>
                            <a:pt x="0" y="950675"/>
                          </a:cubicBezTo>
                          <a:cubicBezTo>
                            <a:pt x="-24079" y="893246"/>
                            <a:pt x="10882" y="773062"/>
                            <a:pt x="0" y="688756"/>
                          </a:cubicBezTo>
                          <a:cubicBezTo>
                            <a:pt x="53553" y="611305"/>
                            <a:pt x="-20170" y="559737"/>
                            <a:pt x="0" y="475341"/>
                          </a:cubicBezTo>
                          <a:cubicBezTo>
                            <a:pt x="33888" y="391426"/>
                            <a:pt x="-4460" y="345181"/>
                            <a:pt x="0" y="242524"/>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15000"/>
                </a:lnSpc>
                <a:spcBef>
                  <a:spcPts val="0"/>
                </a:spcBef>
                <a:spcAft>
                  <a:spcPts val="1000"/>
                </a:spcAft>
                <a:buClrTx/>
                <a:buSzTx/>
                <a:buFontTx/>
                <a:buNone/>
                <a:tabLst/>
                <a:defRPr/>
              </a:pPr>
              <a:r>
                <a:rPr kumimoji="0" lang="en-US" sz="3500" b="0" i="0" u="none" strike="noStrike" kern="1200" cap="none" spc="0" normalizeH="0" baseline="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Nhờ</a:t>
              </a:r>
              <a:r>
                <a:rPr kumimoji="0" lang="en-US" sz="35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500" b="0" i="0" u="none" strike="noStrike" kern="1200" cap="none" spc="0" normalizeH="0" baseline="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người</a:t>
              </a:r>
              <a:r>
                <a:rPr kumimoji="0" lang="en-US" sz="35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500" b="0" i="0" u="none" strike="noStrike" kern="1200" cap="none" spc="0" normalizeH="0" baseline="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lớn</a:t>
              </a:r>
              <a:r>
                <a:rPr kumimoji="0" lang="en-US" sz="35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500" b="0" i="0" u="none" strike="noStrike" kern="1200" cap="none" spc="0" normalizeH="0" baseline="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giữ</a:t>
              </a:r>
              <a:r>
                <a:rPr kumimoji="0" lang="en-US" sz="35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500" b="0" i="0" u="none" strike="noStrike" kern="1200" cap="none" spc="0" normalizeH="0" baseline="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giùm</a:t>
              </a:r>
              <a:endParaRPr kumimoji="0" lang="en-US" sz="35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15" name="Hình ảnh 7">
              <a:extLst>
                <a:ext uri="{FF2B5EF4-FFF2-40B4-BE49-F238E27FC236}">
                  <a16:creationId xmlns:a16="http://schemas.microsoft.com/office/drawing/2014/main" id="{49080AAE-86BA-6AB3-7D55-27FDD11FE572}"/>
                </a:ext>
              </a:extLst>
            </p:cNvPr>
            <p:cNvPicPr>
              <a:picLocks noChangeAspect="1"/>
            </p:cNvPicPr>
            <p:nvPr/>
          </p:nvPicPr>
          <p:blipFill rotWithShape="1">
            <a:blip r:embed="rId4" cstate="hqprint">
              <a:extLst>
                <a:ext uri="{BEBA8EAE-BF5A-486C-A8C5-ECC9F3942E4B}">
                  <a14:imgProps xmlns:a14="http://schemas.microsoft.com/office/drawing/2010/main">
                    <a14:imgLayer r:embed="rId5">
                      <a14:imgEffect>
                        <a14:backgroundRemoval t="1481" b="42963" l="56250" r="76302">
                          <a14:foregroundMark x1="56302" y1="25648" x2="56302" y2="25648"/>
                          <a14:foregroundMark x1="69531" y1="2778" x2="66302" y2="8519"/>
                          <a14:foregroundMark x1="69948" y1="1574" x2="69948" y2="1574"/>
                          <a14:foregroundMark x1="63281" y1="42963" x2="63281" y2="42963"/>
                        </a14:backgroundRemoval>
                      </a14:imgEffect>
                    </a14:imgLayer>
                  </a14:imgProps>
                </a:ext>
                <a:ext uri="{28A0092B-C50C-407E-A947-70E740481C1C}">
                  <a14:useLocalDpi xmlns:a14="http://schemas.microsoft.com/office/drawing/2010/main" val="0"/>
                </a:ext>
              </a:extLst>
            </a:blip>
            <a:srcRect l="54171" r="21051" b="52719"/>
            <a:stretch/>
          </p:blipFill>
          <p:spPr>
            <a:xfrm>
              <a:off x="2490914" y="-116289"/>
              <a:ext cx="1037306" cy="1106305"/>
            </a:xfrm>
            <a:prstGeom prst="rect">
              <a:avLst/>
            </a:prstGeom>
          </p:spPr>
        </p:pic>
      </p:grpSp>
      <p:pic>
        <p:nvPicPr>
          <p:cNvPr id="6" name="Picture 5">
            <a:extLst>
              <a:ext uri="{FF2B5EF4-FFF2-40B4-BE49-F238E27FC236}">
                <a16:creationId xmlns:a16="http://schemas.microsoft.com/office/drawing/2014/main" id="{8484373E-9C13-E98D-7C43-78DB0FC02174}"/>
              </a:ext>
            </a:extLst>
          </p:cNvPr>
          <p:cNvPicPr>
            <a:picLocks noChangeAspect="1"/>
          </p:cNvPicPr>
          <p:nvPr/>
        </p:nvPicPr>
        <p:blipFill>
          <a:blip r:embed="rId6"/>
          <a:stretch>
            <a:fillRect/>
          </a:stretch>
        </p:blipFill>
        <p:spPr>
          <a:xfrm>
            <a:off x="8096250" y="0"/>
            <a:ext cx="3524250" cy="3790950"/>
          </a:xfrm>
          <a:prstGeom prst="rect">
            <a:avLst/>
          </a:prstGeom>
        </p:spPr>
      </p:pic>
    </p:spTree>
    <p:extLst>
      <p:ext uri="{BB962C8B-B14F-4D97-AF65-F5344CB8AC3E}">
        <p14:creationId xmlns:p14="http://schemas.microsoft.com/office/powerpoint/2010/main" val="204480874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background pattern&#10;&#10;Description automatically generated">
            <a:extLst>
              <a:ext uri="{FF2B5EF4-FFF2-40B4-BE49-F238E27FC236}">
                <a16:creationId xmlns:a16="http://schemas.microsoft.com/office/drawing/2014/main" id="{A2673939-C47C-E26C-5C64-4D6934C995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2" name="Picture 9">
            <a:extLst>
              <a:ext uri="{FF2B5EF4-FFF2-40B4-BE49-F238E27FC236}">
                <a16:creationId xmlns:a16="http://schemas.microsoft.com/office/drawing/2014/main" id="{68813F4A-3FED-C824-851E-16532474ECC1}"/>
              </a:ext>
            </a:extLst>
          </p:cNvPr>
          <p:cNvPicPr>
            <a:picLocks noChangeAspect="1"/>
          </p:cNvPicPr>
          <p:nvPr/>
        </p:nvPicPr>
        <p:blipFill>
          <a:blip r:embed="rId3"/>
          <a:srcRect/>
          <a:stretch>
            <a:fillRect/>
          </a:stretch>
        </p:blipFill>
        <p:spPr>
          <a:xfrm>
            <a:off x="6591427" y="2988393"/>
            <a:ext cx="5346607" cy="3869607"/>
          </a:xfrm>
          <a:prstGeom prst="rect">
            <a:avLst/>
          </a:prstGeom>
        </p:spPr>
      </p:pic>
      <p:pic>
        <p:nvPicPr>
          <p:cNvPr id="3" name="Picture 8">
            <a:extLst>
              <a:ext uri="{FF2B5EF4-FFF2-40B4-BE49-F238E27FC236}">
                <a16:creationId xmlns:a16="http://schemas.microsoft.com/office/drawing/2014/main" id="{6C1E7C57-5F27-402E-891A-9ED7F64938F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642586" y="4149213"/>
            <a:ext cx="3912160" cy="2572245"/>
          </a:xfrm>
          <a:prstGeom prst="rect">
            <a:avLst/>
          </a:prstGeom>
        </p:spPr>
      </p:pic>
      <p:sp>
        <p:nvSpPr>
          <p:cNvPr id="4" name="Speech Bubble: Oval 3">
            <a:extLst>
              <a:ext uri="{FF2B5EF4-FFF2-40B4-BE49-F238E27FC236}">
                <a16:creationId xmlns:a16="http://schemas.microsoft.com/office/drawing/2014/main" id="{C21A69DB-ADB8-8DDE-C22B-0B7A2DD98221}"/>
              </a:ext>
            </a:extLst>
          </p:cNvPr>
          <p:cNvSpPr/>
          <p:nvPr/>
        </p:nvSpPr>
        <p:spPr>
          <a:xfrm>
            <a:off x="2723535" y="1648770"/>
            <a:ext cx="4424516" cy="2500442"/>
          </a:xfrm>
          <a:custGeom>
            <a:avLst/>
            <a:gdLst>
              <a:gd name="connsiteX0" fmla="*/ 1290499 w 4424516"/>
              <a:gd name="connsiteY0" fmla="*/ 2812997 h 2500442"/>
              <a:gd name="connsiteX1" fmla="*/ 1125086 w 4424516"/>
              <a:gd name="connsiteY1" fmla="*/ 2339059 h 2500442"/>
              <a:gd name="connsiteX2" fmla="*/ 883952 w 4424516"/>
              <a:gd name="connsiteY2" fmla="*/ 250447 h 2500442"/>
              <a:gd name="connsiteX3" fmla="*/ 2873060 w 4424516"/>
              <a:gd name="connsiteY3" fmla="*/ 57076 h 2500442"/>
              <a:gd name="connsiteX4" fmla="*/ 4042559 w 4424516"/>
              <a:gd name="connsiteY4" fmla="*/ 1952462 h 2500442"/>
              <a:gd name="connsiteX5" fmla="*/ 1926001 w 4424516"/>
              <a:gd name="connsiteY5" fmla="*/ 2489931 h 2500442"/>
              <a:gd name="connsiteX6" fmla="*/ 1290499 w 4424516"/>
              <a:gd name="connsiteY6" fmla="*/ 2812997 h 2500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24516" h="2500442" fill="none" extrusionOk="0">
                <a:moveTo>
                  <a:pt x="1290499" y="2812997"/>
                </a:moveTo>
                <a:cubicBezTo>
                  <a:pt x="1250955" y="2613513"/>
                  <a:pt x="1178061" y="2575630"/>
                  <a:pt x="1125086" y="2339059"/>
                </a:cubicBezTo>
                <a:cubicBezTo>
                  <a:pt x="-342271" y="1819757"/>
                  <a:pt x="-324949" y="869796"/>
                  <a:pt x="883952" y="250447"/>
                </a:cubicBezTo>
                <a:cubicBezTo>
                  <a:pt x="1521369" y="-75826"/>
                  <a:pt x="2100649" y="-70078"/>
                  <a:pt x="2873060" y="57076"/>
                </a:cubicBezTo>
                <a:cubicBezTo>
                  <a:pt x="4286974" y="204435"/>
                  <a:pt x="4818437" y="1240880"/>
                  <a:pt x="4042559" y="1952462"/>
                </a:cubicBezTo>
                <a:cubicBezTo>
                  <a:pt x="3527062" y="2318428"/>
                  <a:pt x="2784114" y="2534367"/>
                  <a:pt x="1926001" y="2489931"/>
                </a:cubicBezTo>
                <a:cubicBezTo>
                  <a:pt x="1644561" y="2604875"/>
                  <a:pt x="1444067" y="2690864"/>
                  <a:pt x="1290499" y="2812997"/>
                </a:cubicBezTo>
                <a:close/>
              </a:path>
              <a:path w="4424516" h="2500442" stroke="0" extrusionOk="0">
                <a:moveTo>
                  <a:pt x="1290499" y="2812997"/>
                </a:moveTo>
                <a:cubicBezTo>
                  <a:pt x="1216326" y="2622632"/>
                  <a:pt x="1107310" y="2419464"/>
                  <a:pt x="1125086" y="2339059"/>
                </a:cubicBezTo>
                <a:cubicBezTo>
                  <a:pt x="-406301" y="1910701"/>
                  <a:pt x="-415446" y="878635"/>
                  <a:pt x="883952" y="250447"/>
                </a:cubicBezTo>
                <a:cubicBezTo>
                  <a:pt x="1434907" y="62168"/>
                  <a:pt x="2237617" y="-33205"/>
                  <a:pt x="2873060" y="57076"/>
                </a:cubicBezTo>
                <a:cubicBezTo>
                  <a:pt x="4280764" y="343283"/>
                  <a:pt x="4746052" y="1280498"/>
                  <a:pt x="4042559" y="1952462"/>
                </a:cubicBezTo>
                <a:cubicBezTo>
                  <a:pt x="3455464" y="2295716"/>
                  <a:pt x="2892806" y="2582628"/>
                  <a:pt x="1926001" y="2489931"/>
                </a:cubicBezTo>
                <a:cubicBezTo>
                  <a:pt x="1619887" y="2620082"/>
                  <a:pt x="1419035" y="2705313"/>
                  <a:pt x="1290499" y="2812997"/>
                </a:cubicBezTo>
                <a:close/>
              </a:path>
            </a:pathLst>
          </a:custGeom>
          <a:solidFill>
            <a:schemeClr val="accent4">
              <a:lumMod val="20000"/>
              <a:lumOff val="80000"/>
            </a:schemeClr>
          </a:solidFill>
          <a:ln w="38100">
            <a:solidFill>
              <a:srgbClr val="FF3300"/>
            </a:solidFill>
            <a:extLst>
              <a:ext uri="{C807C97D-BFC1-408E-A445-0C87EB9F89A2}">
                <ask:lineSketchStyleProps xmlns:ask="http://schemas.microsoft.com/office/drawing/2018/sketchyshapes" sd="2214188587">
                  <a:prstGeom prst="wedgeEllipseCallou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a:ln>
                  <a:noFill/>
                </a:ln>
                <a:solidFill>
                  <a:srgbClr val="FF3300"/>
                </a:solidFill>
                <a:effectLst/>
                <a:uLnTx/>
                <a:uFillTx/>
                <a:latin typeface="Calibri" panose="020F0502020204030204"/>
                <a:ea typeface="+mn-ea"/>
                <a:cs typeface="+mn-cs"/>
              </a:rPr>
              <a:t>Xin chào, tớ là Rùa Nâu. Rất vui được làm quen với bạn!</a:t>
            </a:r>
          </a:p>
        </p:txBody>
      </p:sp>
      <p:sp>
        <p:nvSpPr>
          <p:cNvPr id="7" name="Speech Bubble: Oval 6">
            <a:extLst>
              <a:ext uri="{FF2B5EF4-FFF2-40B4-BE49-F238E27FC236}">
                <a16:creationId xmlns:a16="http://schemas.microsoft.com/office/drawing/2014/main" id="{31FEC02D-48E3-2ACD-DD1B-169A37347CF7}"/>
              </a:ext>
            </a:extLst>
          </p:cNvPr>
          <p:cNvSpPr/>
          <p:nvPr/>
        </p:nvSpPr>
        <p:spPr>
          <a:xfrm flipH="1">
            <a:off x="6915890" y="149351"/>
            <a:ext cx="4036141" cy="2500441"/>
          </a:xfrm>
          <a:custGeom>
            <a:avLst/>
            <a:gdLst>
              <a:gd name="connsiteX0" fmla="*/ 1177221 w 4036141"/>
              <a:gd name="connsiteY0" fmla="*/ 2812996 h 2500441"/>
              <a:gd name="connsiteX1" fmla="*/ 1026328 w 4036141"/>
              <a:gd name="connsiteY1" fmla="*/ 2339058 h 2500441"/>
              <a:gd name="connsiteX2" fmla="*/ 673020 w 4036141"/>
              <a:gd name="connsiteY2" fmla="*/ 318177 h 2500441"/>
              <a:gd name="connsiteX3" fmla="*/ 2628200 w 4036141"/>
              <a:gd name="connsiteY3" fmla="*/ 58506 h 2500441"/>
              <a:gd name="connsiteX4" fmla="*/ 3770036 w 4036141"/>
              <a:gd name="connsiteY4" fmla="*/ 1870730 h 2500441"/>
              <a:gd name="connsiteX5" fmla="*/ 1756940 w 4036141"/>
              <a:gd name="connsiteY5" fmla="*/ 2489930 h 2500441"/>
              <a:gd name="connsiteX6" fmla="*/ 1177221 w 4036141"/>
              <a:gd name="connsiteY6" fmla="*/ 2812996 h 2500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36141" h="2500441" fill="none" extrusionOk="0">
                <a:moveTo>
                  <a:pt x="1177221" y="2812996"/>
                </a:moveTo>
                <a:cubicBezTo>
                  <a:pt x="1135218" y="2757010"/>
                  <a:pt x="1120849" y="2555244"/>
                  <a:pt x="1026328" y="2339058"/>
                </a:cubicBezTo>
                <a:cubicBezTo>
                  <a:pt x="-218975" y="1877550"/>
                  <a:pt x="-314534" y="938663"/>
                  <a:pt x="673020" y="318177"/>
                </a:cubicBezTo>
                <a:cubicBezTo>
                  <a:pt x="1245193" y="-26574"/>
                  <a:pt x="1934958" y="-76103"/>
                  <a:pt x="2628200" y="58506"/>
                </a:cubicBezTo>
                <a:cubicBezTo>
                  <a:pt x="3851940" y="195049"/>
                  <a:pt x="4395421" y="1175241"/>
                  <a:pt x="3770036" y="1870730"/>
                </a:cubicBezTo>
                <a:cubicBezTo>
                  <a:pt x="3233058" y="2241040"/>
                  <a:pt x="2623753" y="2524485"/>
                  <a:pt x="1756940" y="2489930"/>
                </a:cubicBezTo>
                <a:cubicBezTo>
                  <a:pt x="1499705" y="2663101"/>
                  <a:pt x="1371585" y="2733342"/>
                  <a:pt x="1177221" y="2812996"/>
                </a:cubicBezTo>
                <a:close/>
              </a:path>
              <a:path w="4036141" h="2500441" stroke="0" extrusionOk="0">
                <a:moveTo>
                  <a:pt x="1177221" y="2812996"/>
                </a:moveTo>
                <a:cubicBezTo>
                  <a:pt x="1122965" y="2671635"/>
                  <a:pt x="1129324" y="2558087"/>
                  <a:pt x="1026328" y="2339058"/>
                </a:cubicBezTo>
                <a:cubicBezTo>
                  <a:pt x="-324498" y="1933646"/>
                  <a:pt x="-378494" y="967380"/>
                  <a:pt x="673020" y="318177"/>
                </a:cubicBezTo>
                <a:cubicBezTo>
                  <a:pt x="1160871" y="151090"/>
                  <a:pt x="1985283" y="-49921"/>
                  <a:pt x="2628200" y="58506"/>
                </a:cubicBezTo>
                <a:cubicBezTo>
                  <a:pt x="3819330" y="453321"/>
                  <a:pt x="4246437" y="1206200"/>
                  <a:pt x="3770036" y="1870730"/>
                </a:cubicBezTo>
                <a:cubicBezTo>
                  <a:pt x="3309290" y="2289009"/>
                  <a:pt x="2608458" y="2564657"/>
                  <a:pt x="1756940" y="2489930"/>
                </a:cubicBezTo>
                <a:cubicBezTo>
                  <a:pt x="1478450" y="2665555"/>
                  <a:pt x="1265605" y="2781504"/>
                  <a:pt x="1177221" y="2812996"/>
                </a:cubicBezTo>
                <a:close/>
              </a:path>
            </a:pathLst>
          </a:custGeom>
          <a:solidFill>
            <a:schemeClr val="accent1">
              <a:lumMod val="20000"/>
              <a:lumOff val="80000"/>
            </a:schemeClr>
          </a:solidFill>
          <a:ln w="38100">
            <a:solidFill>
              <a:schemeClr val="accent1">
                <a:lumMod val="60000"/>
                <a:lumOff val="40000"/>
              </a:schemeClr>
            </a:solidFill>
            <a:extLst>
              <a:ext uri="{C807C97D-BFC1-408E-A445-0C87EB9F89A2}">
                <ask:lineSketchStyleProps xmlns:ask="http://schemas.microsoft.com/office/drawing/2018/sketchyshapes" sd="2214188587">
                  <a:prstGeom prst="wedgeEllipseCallou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a:ln>
                  <a:noFill/>
                </a:ln>
                <a:solidFill>
                  <a:srgbClr val="4472C4">
                    <a:lumMod val="75000"/>
                  </a:srgbClr>
                </a:solidFill>
                <a:effectLst/>
                <a:uLnTx/>
                <a:uFillTx/>
                <a:latin typeface="Calibri" panose="020F0502020204030204"/>
                <a:ea typeface="+mn-ea"/>
                <a:cs typeface="+mn-cs"/>
              </a:rPr>
              <a:t>Xin chào, tớ là thỏ con, chúng mình làm bạn nhé!</a:t>
            </a:r>
          </a:p>
        </p:txBody>
      </p:sp>
    </p:spTree>
    <p:extLst>
      <p:ext uri="{BB962C8B-B14F-4D97-AF65-F5344CB8AC3E}">
        <p14:creationId xmlns:p14="http://schemas.microsoft.com/office/powerpoint/2010/main" val="190002913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background pattern&#10;&#10;Description automatically generated">
            <a:extLst>
              <a:ext uri="{FF2B5EF4-FFF2-40B4-BE49-F238E27FC236}">
                <a16:creationId xmlns:a16="http://schemas.microsoft.com/office/drawing/2014/main" id="{F3949D93-1ED1-0CE0-E931-920C2C87D1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4" name="Picture 9">
            <a:extLst>
              <a:ext uri="{FF2B5EF4-FFF2-40B4-BE49-F238E27FC236}">
                <a16:creationId xmlns:a16="http://schemas.microsoft.com/office/drawing/2014/main" id="{FD30BBF3-8C4A-6664-10A4-139AE9AAED74}"/>
              </a:ext>
            </a:extLst>
          </p:cNvPr>
          <p:cNvPicPr>
            <a:picLocks noChangeAspect="1"/>
          </p:cNvPicPr>
          <p:nvPr/>
        </p:nvPicPr>
        <p:blipFill>
          <a:blip r:embed="rId3"/>
          <a:srcRect/>
          <a:stretch>
            <a:fillRect/>
          </a:stretch>
        </p:blipFill>
        <p:spPr>
          <a:xfrm>
            <a:off x="7723512" y="3706762"/>
            <a:ext cx="4468488" cy="3234068"/>
          </a:xfrm>
          <a:prstGeom prst="rect">
            <a:avLst/>
          </a:prstGeom>
        </p:spPr>
      </p:pic>
      <p:sp>
        <p:nvSpPr>
          <p:cNvPr id="7" name="Hình chữ nhật: Góc Tròn 12">
            <a:extLst>
              <a:ext uri="{FF2B5EF4-FFF2-40B4-BE49-F238E27FC236}">
                <a16:creationId xmlns:a16="http://schemas.microsoft.com/office/drawing/2014/main" id="{2511921F-D00E-07DB-40A7-575EF50F79A2}"/>
              </a:ext>
            </a:extLst>
          </p:cNvPr>
          <p:cNvSpPr/>
          <p:nvPr/>
        </p:nvSpPr>
        <p:spPr>
          <a:xfrm>
            <a:off x="230061" y="257176"/>
            <a:ext cx="7066089" cy="1506398"/>
          </a:xfrm>
          <a:custGeom>
            <a:avLst/>
            <a:gdLst>
              <a:gd name="connsiteX0" fmla="*/ 0 w 7066089"/>
              <a:gd name="connsiteY0" fmla="*/ 251071 h 1506398"/>
              <a:gd name="connsiteX1" fmla="*/ 623429 w 7066089"/>
              <a:gd name="connsiteY1" fmla="*/ 0 h 1506398"/>
              <a:gd name="connsiteX2" fmla="*/ 980896 w 7066089"/>
              <a:gd name="connsiteY2" fmla="*/ 0 h 1506398"/>
              <a:gd name="connsiteX3" fmla="*/ 1396555 w 7066089"/>
              <a:gd name="connsiteY3" fmla="*/ 0 h 1506398"/>
              <a:gd name="connsiteX4" fmla="*/ 1637638 w 7066089"/>
              <a:gd name="connsiteY4" fmla="*/ 0 h 1506398"/>
              <a:gd name="connsiteX5" fmla="*/ 2053297 w 7066089"/>
              <a:gd name="connsiteY5" fmla="*/ 0 h 1506398"/>
              <a:gd name="connsiteX6" fmla="*/ 2585341 w 7066089"/>
              <a:gd name="connsiteY6" fmla="*/ 0 h 1506398"/>
              <a:gd name="connsiteX7" fmla="*/ 3001000 w 7066089"/>
              <a:gd name="connsiteY7" fmla="*/ 0 h 1506398"/>
              <a:gd name="connsiteX8" fmla="*/ 3242664 w 7066089"/>
              <a:gd name="connsiteY8" fmla="*/ 0 h 1506398"/>
              <a:gd name="connsiteX9" fmla="*/ 3474851 w 7066089"/>
              <a:gd name="connsiteY9" fmla="*/ 0 h 1506398"/>
              <a:gd name="connsiteX10" fmla="*/ 3832318 w 7066089"/>
              <a:gd name="connsiteY10" fmla="*/ 0 h 1506398"/>
              <a:gd name="connsiteX11" fmla="*/ 4306170 w 7066089"/>
              <a:gd name="connsiteY11" fmla="*/ 0 h 1506398"/>
              <a:gd name="connsiteX12" fmla="*/ 4547253 w 7066089"/>
              <a:gd name="connsiteY12" fmla="*/ 0 h 1506398"/>
              <a:gd name="connsiteX13" fmla="*/ 4788335 w 7066089"/>
              <a:gd name="connsiteY13" fmla="*/ 0 h 1506398"/>
              <a:gd name="connsiteX14" fmla="*/ 5262186 w 7066089"/>
              <a:gd name="connsiteY14" fmla="*/ 0 h 1506398"/>
              <a:gd name="connsiteX15" fmla="*/ 5677845 w 7066089"/>
              <a:gd name="connsiteY15" fmla="*/ 0 h 1506398"/>
              <a:gd name="connsiteX16" fmla="*/ 5918927 w 7066089"/>
              <a:gd name="connsiteY16" fmla="*/ 0 h 1506398"/>
              <a:gd name="connsiteX17" fmla="*/ 6442658 w 7066089"/>
              <a:gd name="connsiteY17" fmla="*/ 0 h 1506398"/>
              <a:gd name="connsiteX18" fmla="*/ 7066088 w 7066089"/>
              <a:gd name="connsiteY18" fmla="*/ 251071 h 1506398"/>
              <a:gd name="connsiteX19" fmla="*/ 7066088 w 7066089"/>
              <a:gd name="connsiteY19" fmla="*/ 388318 h 1506398"/>
              <a:gd name="connsiteX20" fmla="*/ 7066088 w 7066089"/>
              <a:gd name="connsiteY20" fmla="*/ 535610 h 1506398"/>
              <a:gd name="connsiteX21" fmla="*/ 7066088 w 7066089"/>
              <a:gd name="connsiteY21" fmla="*/ 713028 h 1506398"/>
              <a:gd name="connsiteX22" fmla="*/ 7066088 w 7066089"/>
              <a:gd name="connsiteY22" fmla="*/ 890446 h 1506398"/>
              <a:gd name="connsiteX23" fmla="*/ 7066088 w 7066089"/>
              <a:gd name="connsiteY23" fmla="*/ 1057822 h 1506398"/>
              <a:gd name="connsiteX24" fmla="*/ 7066088 w 7066089"/>
              <a:gd name="connsiteY24" fmla="*/ 1255325 h 1506398"/>
              <a:gd name="connsiteX25" fmla="*/ 6442658 w 7066089"/>
              <a:gd name="connsiteY25" fmla="*/ 1506398 h 1506398"/>
              <a:gd name="connsiteX26" fmla="*/ 6026999 w 7066089"/>
              <a:gd name="connsiteY26" fmla="*/ 1506398 h 1506398"/>
              <a:gd name="connsiteX27" fmla="*/ 5669532 w 7066089"/>
              <a:gd name="connsiteY27" fmla="*/ 1506398 h 1506398"/>
              <a:gd name="connsiteX28" fmla="*/ 5137488 w 7066089"/>
              <a:gd name="connsiteY28" fmla="*/ 1506398 h 1506398"/>
              <a:gd name="connsiteX29" fmla="*/ 4721829 w 7066089"/>
              <a:gd name="connsiteY29" fmla="*/ 1506398 h 1506398"/>
              <a:gd name="connsiteX30" fmla="*/ 4247978 w 7066089"/>
              <a:gd name="connsiteY30" fmla="*/ 1506398 h 1506398"/>
              <a:gd name="connsiteX31" fmla="*/ 3948703 w 7066089"/>
              <a:gd name="connsiteY31" fmla="*/ 1506398 h 1506398"/>
              <a:gd name="connsiteX32" fmla="*/ 3474851 w 7066089"/>
              <a:gd name="connsiteY32" fmla="*/ 1506398 h 1506398"/>
              <a:gd name="connsiteX33" fmla="*/ 3219471 w 7066089"/>
              <a:gd name="connsiteY33" fmla="*/ 1506398 h 1506398"/>
              <a:gd name="connsiteX34" fmla="*/ 2942808 w 7066089"/>
              <a:gd name="connsiteY34" fmla="*/ 1506398 h 1506398"/>
              <a:gd name="connsiteX35" fmla="*/ 2643533 w 7066089"/>
              <a:gd name="connsiteY35" fmla="*/ 1506398 h 1506398"/>
              <a:gd name="connsiteX36" fmla="*/ 2286066 w 7066089"/>
              <a:gd name="connsiteY36" fmla="*/ 1506398 h 1506398"/>
              <a:gd name="connsiteX37" fmla="*/ 1986792 w 7066089"/>
              <a:gd name="connsiteY37" fmla="*/ 1506398 h 1506398"/>
              <a:gd name="connsiteX38" fmla="*/ 1571132 w 7066089"/>
              <a:gd name="connsiteY38" fmla="*/ 1506398 h 1506398"/>
              <a:gd name="connsiteX39" fmla="*/ 1039088 w 7066089"/>
              <a:gd name="connsiteY39" fmla="*/ 1506398 h 1506398"/>
              <a:gd name="connsiteX40" fmla="*/ 623429 w 7066089"/>
              <a:gd name="connsiteY40" fmla="*/ 1506398 h 1506398"/>
              <a:gd name="connsiteX41" fmla="*/ 0 w 7066089"/>
              <a:gd name="connsiteY41" fmla="*/ 1255325 h 1506398"/>
              <a:gd name="connsiteX42" fmla="*/ 0 w 7066089"/>
              <a:gd name="connsiteY42" fmla="*/ 1097992 h 1506398"/>
              <a:gd name="connsiteX43" fmla="*/ 0 w 7066089"/>
              <a:gd name="connsiteY43" fmla="*/ 940658 h 1506398"/>
              <a:gd name="connsiteX44" fmla="*/ 0 w 7066089"/>
              <a:gd name="connsiteY44" fmla="*/ 783326 h 1506398"/>
              <a:gd name="connsiteX45" fmla="*/ 0 w 7066089"/>
              <a:gd name="connsiteY45" fmla="*/ 625992 h 1506398"/>
              <a:gd name="connsiteX46" fmla="*/ 0 w 7066089"/>
              <a:gd name="connsiteY46" fmla="*/ 478701 h 1506398"/>
              <a:gd name="connsiteX47" fmla="*/ 0 w 7066089"/>
              <a:gd name="connsiteY47" fmla="*/ 251071 h 1506398"/>
              <a:gd name="connsiteX0" fmla="*/ 0 w 7066089"/>
              <a:gd name="connsiteY0" fmla="*/ 251071 h 1506398"/>
              <a:gd name="connsiteX1" fmla="*/ 623429 w 7066089"/>
              <a:gd name="connsiteY1" fmla="*/ 0 h 1506398"/>
              <a:gd name="connsiteX2" fmla="*/ 922704 w 7066089"/>
              <a:gd name="connsiteY2" fmla="*/ 0 h 1506398"/>
              <a:gd name="connsiteX3" fmla="*/ 1221978 w 7066089"/>
              <a:gd name="connsiteY3" fmla="*/ 0 h 1506398"/>
              <a:gd name="connsiteX4" fmla="*/ 1695830 w 7066089"/>
              <a:gd name="connsiteY4" fmla="*/ 0 h 1506398"/>
              <a:gd name="connsiteX5" fmla="*/ 2227874 w 7066089"/>
              <a:gd name="connsiteY5" fmla="*/ 0 h 1506398"/>
              <a:gd name="connsiteX6" fmla="*/ 2643533 w 7066089"/>
              <a:gd name="connsiteY6" fmla="*/ 0 h 1506398"/>
              <a:gd name="connsiteX7" fmla="*/ 3001000 w 7066089"/>
              <a:gd name="connsiteY7" fmla="*/ 0 h 1506398"/>
              <a:gd name="connsiteX8" fmla="*/ 3242082 w 7066089"/>
              <a:gd name="connsiteY8" fmla="*/ 0 h 1506398"/>
              <a:gd name="connsiteX9" fmla="*/ 3657741 w 7066089"/>
              <a:gd name="connsiteY9" fmla="*/ 0 h 1506398"/>
              <a:gd name="connsiteX10" fmla="*/ 4073401 w 7066089"/>
              <a:gd name="connsiteY10" fmla="*/ 0 h 1506398"/>
              <a:gd name="connsiteX11" fmla="*/ 4372676 w 7066089"/>
              <a:gd name="connsiteY11" fmla="*/ 0 h 1506398"/>
              <a:gd name="connsiteX12" fmla="*/ 4613758 w 7066089"/>
              <a:gd name="connsiteY12" fmla="*/ 0 h 1506398"/>
              <a:gd name="connsiteX13" fmla="*/ 4854840 w 7066089"/>
              <a:gd name="connsiteY13" fmla="*/ 0 h 1506398"/>
              <a:gd name="connsiteX14" fmla="*/ 5386883 w 7066089"/>
              <a:gd name="connsiteY14" fmla="*/ 0 h 1506398"/>
              <a:gd name="connsiteX15" fmla="*/ 5744351 w 7066089"/>
              <a:gd name="connsiteY15" fmla="*/ 0 h 1506398"/>
              <a:gd name="connsiteX16" fmla="*/ 6043625 w 7066089"/>
              <a:gd name="connsiteY16" fmla="*/ 0 h 1506398"/>
              <a:gd name="connsiteX17" fmla="*/ 6442658 w 7066089"/>
              <a:gd name="connsiteY17" fmla="*/ 0 h 1506398"/>
              <a:gd name="connsiteX18" fmla="*/ 7066088 w 7066089"/>
              <a:gd name="connsiteY18" fmla="*/ 251071 h 1506398"/>
              <a:gd name="connsiteX19" fmla="*/ 7066088 w 7066089"/>
              <a:gd name="connsiteY19" fmla="*/ 438531 h 1506398"/>
              <a:gd name="connsiteX20" fmla="*/ 7066088 w 7066089"/>
              <a:gd name="connsiteY20" fmla="*/ 625992 h 1506398"/>
              <a:gd name="connsiteX21" fmla="*/ 7066088 w 7066089"/>
              <a:gd name="connsiteY21" fmla="*/ 773283 h 1506398"/>
              <a:gd name="connsiteX22" fmla="*/ 7066088 w 7066089"/>
              <a:gd name="connsiteY22" fmla="*/ 950702 h 1506398"/>
              <a:gd name="connsiteX23" fmla="*/ 7066088 w 7066089"/>
              <a:gd name="connsiteY23" fmla="*/ 1087950 h 1506398"/>
              <a:gd name="connsiteX24" fmla="*/ 7066088 w 7066089"/>
              <a:gd name="connsiteY24" fmla="*/ 1255325 h 1506398"/>
              <a:gd name="connsiteX25" fmla="*/ 6442658 w 7066089"/>
              <a:gd name="connsiteY25" fmla="*/ 1506398 h 1506398"/>
              <a:gd name="connsiteX26" fmla="*/ 6085191 w 7066089"/>
              <a:gd name="connsiteY26" fmla="*/ 1506398 h 1506398"/>
              <a:gd name="connsiteX27" fmla="*/ 5862481 w 7066089"/>
              <a:gd name="connsiteY27" fmla="*/ 1506398 h 1506398"/>
              <a:gd name="connsiteX28" fmla="*/ 5611339 w 7066089"/>
              <a:gd name="connsiteY28" fmla="*/ 1506398 h 1506398"/>
              <a:gd name="connsiteX29" fmla="*/ 5253873 w 7066089"/>
              <a:gd name="connsiteY29" fmla="*/ 1506398 h 1506398"/>
              <a:gd name="connsiteX30" fmla="*/ 4721829 w 7066089"/>
              <a:gd name="connsiteY30" fmla="*/ 1506398 h 1506398"/>
              <a:gd name="connsiteX31" fmla="*/ 4480747 w 7066089"/>
              <a:gd name="connsiteY31" fmla="*/ 1506398 h 1506398"/>
              <a:gd name="connsiteX32" fmla="*/ 4181472 w 7066089"/>
              <a:gd name="connsiteY32" fmla="*/ 1506398 h 1506398"/>
              <a:gd name="connsiteX33" fmla="*/ 3765813 w 7066089"/>
              <a:gd name="connsiteY33" fmla="*/ 1506398 h 1506398"/>
              <a:gd name="connsiteX34" fmla="*/ 3408346 w 7066089"/>
              <a:gd name="connsiteY34" fmla="*/ 1506398 h 1506398"/>
              <a:gd name="connsiteX35" fmla="*/ 3109071 w 7066089"/>
              <a:gd name="connsiteY35" fmla="*/ 1506398 h 1506398"/>
              <a:gd name="connsiteX36" fmla="*/ 2577028 w 7066089"/>
              <a:gd name="connsiteY36" fmla="*/ 1506398 h 1506398"/>
              <a:gd name="connsiteX37" fmla="*/ 2335946 w 7066089"/>
              <a:gd name="connsiteY37" fmla="*/ 1506398 h 1506398"/>
              <a:gd name="connsiteX38" fmla="*/ 2036670 w 7066089"/>
              <a:gd name="connsiteY38" fmla="*/ 1506398 h 1506398"/>
              <a:gd name="connsiteX39" fmla="*/ 1795588 w 7066089"/>
              <a:gd name="connsiteY39" fmla="*/ 1506398 h 1506398"/>
              <a:gd name="connsiteX40" fmla="*/ 1549186 w 7066089"/>
              <a:gd name="connsiteY40" fmla="*/ 1506398 h 1506398"/>
              <a:gd name="connsiteX41" fmla="*/ 1321737 w 7066089"/>
              <a:gd name="connsiteY41" fmla="*/ 1506398 h 1506398"/>
              <a:gd name="connsiteX42" fmla="*/ 993533 w 7066089"/>
              <a:gd name="connsiteY42" fmla="*/ 1506398 h 1506398"/>
              <a:gd name="connsiteX43" fmla="*/ 623429 w 7066089"/>
              <a:gd name="connsiteY43" fmla="*/ 1506398 h 1506398"/>
              <a:gd name="connsiteX44" fmla="*/ 0 w 7066089"/>
              <a:gd name="connsiteY44" fmla="*/ 1255325 h 1506398"/>
              <a:gd name="connsiteX45" fmla="*/ 0 w 7066089"/>
              <a:gd name="connsiteY45" fmla="*/ 1087950 h 1506398"/>
              <a:gd name="connsiteX46" fmla="*/ 0 w 7066089"/>
              <a:gd name="connsiteY46" fmla="*/ 930616 h 1506398"/>
              <a:gd name="connsiteX47" fmla="*/ 0 w 7066089"/>
              <a:gd name="connsiteY47" fmla="*/ 763240 h 1506398"/>
              <a:gd name="connsiteX48" fmla="*/ 0 w 7066089"/>
              <a:gd name="connsiteY48" fmla="*/ 585822 h 1506398"/>
              <a:gd name="connsiteX49" fmla="*/ 0 w 7066089"/>
              <a:gd name="connsiteY49" fmla="*/ 438531 h 1506398"/>
              <a:gd name="connsiteX50" fmla="*/ 0 w 7066089"/>
              <a:gd name="connsiteY50" fmla="*/ 251071 h 1506398"/>
              <a:gd name="connsiteX0" fmla="*/ 0 w 7066089"/>
              <a:gd name="connsiteY0" fmla="*/ 251071 h 1506398"/>
              <a:gd name="connsiteX1" fmla="*/ 623429 w 7066089"/>
              <a:gd name="connsiteY1" fmla="*/ 0 h 1506398"/>
              <a:gd name="connsiteX2" fmla="*/ 980896 w 7066089"/>
              <a:gd name="connsiteY2" fmla="*/ 0 h 1506398"/>
              <a:gd name="connsiteX3" fmla="*/ 1396555 w 7066089"/>
              <a:gd name="connsiteY3" fmla="*/ 0 h 1506398"/>
              <a:gd name="connsiteX4" fmla="*/ 1637638 w 7066089"/>
              <a:gd name="connsiteY4" fmla="*/ 0 h 1506398"/>
              <a:gd name="connsiteX5" fmla="*/ 2053297 w 7066089"/>
              <a:gd name="connsiteY5" fmla="*/ 0 h 1506398"/>
              <a:gd name="connsiteX6" fmla="*/ 2585341 w 7066089"/>
              <a:gd name="connsiteY6" fmla="*/ 0 h 1506398"/>
              <a:gd name="connsiteX7" fmla="*/ 3001000 w 7066089"/>
              <a:gd name="connsiteY7" fmla="*/ 0 h 1506398"/>
              <a:gd name="connsiteX8" fmla="*/ 3247403 w 7066089"/>
              <a:gd name="connsiteY8" fmla="*/ 0 h 1506398"/>
              <a:gd name="connsiteX9" fmla="*/ 3474851 w 7066089"/>
              <a:gd name="connsiteY9" fmla="*/ 0 h 1506398"/>
              <a:gd name="connsiteX10" fmla="*/ 3832318 w 7066089"/>
              <a:gd name="connsiteY10" fmla="*/ 0 h 1506398"/>
              <a:gd name="connsiteX11" fmla="*/ 4306170 w 7066089"/>
              <a:gd name="connsiteY11" fmla="*/ 0 h 1506398"/>
              <a:gd name="connsiteX12" fmla="*/ 4547253 w 7066089"/>
              <a:gd name="connsiteY12" fmla="*/ 0 h 1506398"/>
              <a:gd name="connsiteX13" fmla="*/ 4788335 w 7066089"/>
              <a:gd name="connsiteY13" fmla="*/ 0 h 1506398"/>
              <a:gd name="connsiteX14" fmla="*/ 5262186 w 7066089"/>
              <a:gd name="connsiteY14" fmla="*/ 0 h 1506398"/>
              <a:gd name="connsiteX15" fmla="*/ 5677845 w 7066089"/>
              <a:gd name="connsiteY15" fmla="*/ 0 h 1506398"/>
              <a:gd name="connsiteX16" fmla="*/ 5918927 w 7066089"/>
              <a:gd name="connsiteY16" fmla="*/ 0 h 1506398"/>
              <a:gd name="connsiteX17" fmla="*/ 6442658 w 7066089"/>
              <a:gd name="connsiteY17" fmla="*/ 0 h 1506398"/>
              <a:gd name="connsiteX18" fmla="*/ 7066088 w 7066089"/>
              <a:gd name="connsiteY18" fmla="*/ 251071 h 1506398"/>
              <a:gd name="connsiteX19" fmla="*/ 7066088 w 7066089"/>
              <a:gd name="connsiteY19" fmla="*/ 388318 h 1506398"/>
              <a:gd name="connsiteX20" fmla="*/ 7066088 w 7066089"/>
              <a:gd name="connsiteY20" fmla="*/ 535610 h 1506398"/>
              <a:gd name="connsiteX21" fmla="*/ 7066088 w 7066089"/>
              <a:gd name="connsiteY21" fmla="*/ 713028 h 1506398"/>
              <a:gd name="connsiteX22" fmla="*/ 7066088 w 7066089"/>
              <a:gd name="connsiteY22" fmla="*/ 890446 h 1506398"/>
              <a:gd name="connsiteX23" fmla="*/ 7066088 w 7066089"/>
              <a:gd name="connsiteY23" fmla="*/ 1057822 h 1506398"/>
              <a:gd name="connsiteX24" fmla="*/ 7066088 w 7066089"/>
              <a:gd name="connsiteY24" fmla="*/ 1255325 h 1506398"/>
              <a:gd name="connsiteX25" fmla="*/ 6442658 w 7066089"/>
              <a:gd name="connsiteY25" fmla="*/ 1506398 h 1506398"/>
              <a:gd name="connsiteX26" fmla="*/ 6026999 w 7066089"/>
              <a:gd name="connsiteY26" fmla="*/ 1506398 h 1506398"/>
              <a:gd name="connsiteX27" fmla="*/ 5669532 w 7066089"/>
              <a:gd name="connsiteY27" fmla="*/ 1506398 h 1506398"/>
              <a:gd name="connsiteX28" fmla="*/ 5137488 w 7066089"/>
              <a:gd name="connsiteY28" fmla="*/ 1506398 h 1506398"/>
              <a:gd name="connsiteX29" fmla="*/ 4721829 w 7066089"/>
              <a:gd name="connsiteY29" fmla="*/ 1506398 h 1506398"/>
              <a:gd name="connsiteX30" fmla="*/ 4247978 w 7066089"/>
              <a:gd name="connsiteY30" fmla="*/ 1506398 h 1506398"/>
              <a:gd name="connsiteX31" fmla="*/ 3948703 w 7066089"/>
              <a:gd name="connsiteY31" fmla="*/ 1506398 h 1506398"/>
              <a:gd name="connsiteX32" fmla="*/ 3474851 w 7066089"/>
              <a:gd name="connsiteY32" fmla="*/ 1506398 h 1506398"/>
              <a:gd name="connsiteX33" fmla="*/ 2942808 w 7066089"/>
              <a:gd name="connsiteY33" fmla="*/ 1506398 h 1506398"/>
              <a:gd name="connsiteX34" fmla="*/ 2643533 w 7066089"/>
              <a:gd name="connsiteY34" fmla="*/ 1506398 h 1506398"/>
              <a:gd name="connsiteX35" fmla="*/ 2286066 w 7066089"/>
              <a:gd name="connsiteY35" fmla="*/ 1506398 h 1506398"/>
              <a:gd name="connsiteX36" fmla="*/ 1986792 w 7066089"/>
              <a:gd name="connsiteY36" fmla="*/ 1506398 h 1506398"/>
              <a:gd name="connsiteX37" fmla="*/ 1571132 w 7066089"/>
              <a:gd name="connsiteY37" fmla="*/ 1506398 h 1506398"/>
              <a:gd name="connsiteX38" fmla="*/ 1039088 w 7066089"/>
              <a:gd name="connsiteY38" fmla="*/ 1506398 h 1506398"/>
              <a:gd name="connsiteX39" fmla="*/ 623429 w 7066089"/>
              <a:gd name="connsiteY39" fmla="*/ 1506398 h 1506398"/>
              <a:gd name="connsiteX40" fmla="*/ 0 w 7066089"/>
              <a:gd name="connsiteY40" fmla="*/ 1255325 h 1506398"/>
              <a:gd name="connsiteX41" fmla="*/ 0 w 7066089"/>
              <a:gd name="connsiteY41" fmla="*/ 1097992 h 1506398"/>
              <a:gd name="connsiteX42" fmla="*/ 0 w 7066089"/>
              <a:gd name="connsiteY42" fmla="*/ 940658 h 1506398"/>
              <a:gd name="connsiteX43" fmla="*/ 0 w 7066089"/>
              <a:gd name="connsiteY43" fmla="*/ 783326 h 1506398"/>
              <a:gd name="connsiteX44" fmla="*/ 0 w 7066089"/>
              <a:gd name="connsiteY44" fmla="*/ 625992 h 1506398"/>
              <a:gd name="connsiteX45" fmla="*/ 0 w 7066089"/>
              <a:gd name="connsiteY45" fmla="*/ 478701 h 1506398"/>
              <a:gd name="connsiteX46" fmla="*/ 0 w 7066089"/>
              <a:gd name="connsiteY46" fmla="*/ 251071 h 1506398"/>
              <a:gd name="connsiteX0" fmla="*/ 0 w 7066089"/>
              <a:gd name="connsiteY0" fmla="*/ 251071 h 1506398"/>
              <a:gd name="connsiteX1" fmla="*/ 623429 w 7066089"/>
              <a:gd name="connsiteY1" fmla="*/ 0 h 1506398"/>
              <a:gd name="connsiteX2" fmla="*/ 980896 w 7066089"/>
              <a:gd name="connsiteY2" fmla="*/ 0 h 1506398"/>
              <a:gd name="connsiteX3" fmla="*/ 1396555 w 7066089"/>
              <a:gd name="connsiteY3" fmla="*/ 0 h 1506398"/>
              <a:gd name="connsiteX4" fmla="*/ 1637638 w 7066089"/>
              <a:gd name="connsiteY4" fmla="*/ 0 h 1506398"/>
              <a:gd name="connsiteX5" fmla="*/ 2053297 w 7066089"/>
              <a:gd name="connsiteY5" fmla="*/ 0 h 1506398"/>
              <a:gd name="connsiteX6" fmla="*/ 2585341 w 7066089"/>
              <a:gd name="connsiteY6" fmla="*/ 0 h 1506398"/>
              <a:gd name="connsiteX7" fmla="*/ 3001000 w 7066089"/>
              <a:gd name="connsiteY7" fmla="*/ 0 h 1506398"/>
              <a:gd name="connsiteX8" fmla="*/ 3242664 w 7066089"/>
              <a:gd name="connsiteY8" fmla="*/ 0 h 1506398"/>
              <a:gd name="connsiteX9" fmla="*/ 3474851 w 7066089"/>
              <a:gd name="connsiteY9" fmla="*/ 0 h 1506398"/>
              <a:gd name="connsiteX10" fmla="*/ 3832318 w 7066089"/>
              <a:gd name="connsiteY10" fmla="*/ 0 h 1506398"/>
              <a:gd name="connsiteX11" fmla="*/ 4306170 w 7066089"/>
              <a:gd name="connsiteY11" fmla="*/ 0 h 1506398"/>
              <a:gd name="connsiteX12" fmla="*/ 4547253 w 7066089"/>
              <a:gd name="connsiteY12" fmla="*/ 0 h 1506398"/>
              <a:gd name="connsiteX13" fmla="*/ 4788335 w 7066089"/>
              <a:gd name="connsiteY13" fmla="*/ 0 h 1506398"/>
              <a:gd name="connsiteX14" fmla="*/ 5262186 w 7066089"/>
              <a:gd name="connsiteY14" fmla="*/ 0 h 1506398"/>
              <a:gd name="connsiteX15" fmla="*/ 5677845 w 7066089"/>
              <a:gd name="connsiteY15" fmla="*/ 0 h 1506398"/>
              <a:gd name="connsiteX16" fmla="*/ 5918927 w 7066089"/>
              <a:gd name="connsiteY16" fmla="*/ 0 h 1506398"/>
              <a:gd name="connsiteX17" fmla="*/ 6442658 w 7066089"/>
              <a:gd name="connsiteY17" fmla="*/ 0 h 1506398"/>
              <a:gd name="connsiteX18" fmla="*/ 7066088 w 7066089"/>
              <a:gd name="connsiteY18" fmla="*/ 251071 h 1506398"/>
              <a:gd name="connsiteX19" fmla="*/ 7066088 w 7066089"/>
              <a:gd name="connsiteY19" fmla="*/ 388318 h 1506398"/>
              <a:gd name="connsiteX20" fmla="*/ 7066088 w 7066089"/>
              <a:gd name="connsiteY20" fmla="*/ 535610 h 1506398"/>
              <a:gd name="connsiteX21" fmla="*/ 7066088 w 7066089"/>
              <a:gd name="connsiteY21" fmla="*/ 713028 h 1506398"/>
              <a:gd name="connsiteX22" fmla="*/ 7066088 w 7066089"/>
              <a:gd name="connsiteY22" fmla="*/ 890446 h 1506398"/>
              <a:gd name="connsiteX23" fmla="*/ 7066088 w 7066089"/>
              <a:gd name="connsiteY23" fmla="*/ 1057822 h 1506398"/>
              <a:gd name="connsiteX24" fmla="*/ 7066088 w 7066089"/>
              <a:gd name="connsiteY24" fmla="*/ 1255325 h 1506398"/>
              <a:gd name="connsiteX25" fmla="*/ 6442658 w 7066089"/>
              <a:gd name="connsiteY25" fmla="*/ 1506398 h 1506398"/>
              <a:gd name="connsiteX26" fmla="*/ 6026999 w 7066089"/>
              <a:gd name="connsiteY26" fmla="*/ 1506398 h 1506398"/>
              <a:gd name="connsiteX27" fmla="*/ 5669532 w 7066089"/>
              <a:gd name="connsiteY27" fmla="*/ 1506398 h 1506398"/>
              <a:gd name="connsiteX28" fmla="*/ 5137488 w 7066089"/>
              <a:gd name="connsiteY28" fmla="*/ 1506398 h 1506398"/>
              <a:gd name="connsiteX29" fmla="*/ 4721829 w 7066089"/>
              <a:gd name="connsiteY29" fmla="*/ 1506398 h 1506398"/>
              <a:gd name="connsiteX30" fmla="*/ 4247978 w 7066089"/>
              <a:gd name="connsiteY30" fmla="*/ 1506398 h 1506398"/>
              <a:gd name="connsiteX31" fmla="*/ 3948703 w 7066089"/>
              <a:gd name="connsiteY31" fmla="*/ 1506398 h 1506398"/>
              <a:gd name="connsiteX32" fmla="*/ 3474851 w 7066089"/>
              <a:gd name="connsiteY32" fmla="*/ 1506398 h 1506398"/>
              <a:gd name="connsiteX33" fmla="*/ 3224791 w 7066089"/>
              <a:gd name="connsiteY33" fmla="*/ 1506398 h 1506398"/>
              <a:gd name="connsiteX34" fmla="*/ 2942808 w 7066089"/>
              <a:gd name="connsiteY34" fmla="*/ 1506398 h 1506398"/>
              <a:gd name="connsiteX35" fmla="*/ 2643533 w 7066089"/>
              <a:gd name="connsiteY35" fmla="*/ 1506398 h 1506398"/>
              <a:gd name="connsiteX36" fmla="*/ 2286066 w 7066089"/>
              <a:gd name="connsiteY36" fmla="*/ 1506398 h 1506398"/>
              <a:gd name="connsiteX37" fmla="*/ 1986792 w 7066089"/>
              <a:gd name="connsiteY37" fmla="*/ 1506398 h 1506398"/>
              <a:gd name="connsiteX38" fmla="*/ 1571132 w 7066089"/>
              <a:gd name="connsiteY38" fmla="*/ 1506398 h 1506398"/>
              <a:gd name="connsiteX39" fmla="*/ 1039088 w 7066089"/>
              <a:gd name="connsiteY39" fmla="*/ 1506398 h 1506398"/>
              <a:gd name="connsiteX40" fmla="*/ 623429 w 7066089"/>
              <a:gd name="connsiteY40" fmla="*/ 1506398 h 1506398"/>
              <a:gd name="connsiteX41" fmla="*/ 0 w 7066089"/>
              <a:gd name="connsiteY41" fmla="*/ 1255325 h 1506398"/>
              <a:gd name="connsiteX42" fmla="*/ 0 w 7066089"/>
              <a:gd name="connsiteY42" fmla="*/ 1097992 h 1506398"/>
              <a:gd name="connsiteX43" fmla="*/ 0 w 7066089"/>
              <a:gd name="connsiteY43" fmla="*/ 940658 h 1506398"/>
              <a:gd name="connsiteX44" fmla="*/ 0 w 7066089"/>
              <a:gd name="connsiteY44" fmla="*/ 783326 h 1506398"/>
              <a:gd name="connsiteX45" fmla="*/ 0 w 7066089"/>
              <a:gd name="connsiteY45" fmla="*/ 625992 h 1506398"/>
              <a:gd name="connsiteX46" fmla="*/ 0 w 7066089"/>
              <a:gd name="connsiteY46" fmla="*/ 478701 h 1506398"/>
              <a:gd name="connsiteX47" fmla="*/ 0 w 7066089"/>
              <a:gd name="connsiteY47" fmla="*/ 251071 h 1506398"/>
              <a:gd name="connsiteX0" fmla="*/ 0 w 7066089"/>
              <a:gd name="connsiteY0" fmla="*/ 251071 h 1506398"/>
              <a:gd name="connsiteX1" fmla="*/ 623429 w 7066089"/>
              <a:gd name="connsiteY1" fmla="*/ 0 h 1506398"/>
              <a:gd name="connsiteX2" fmla="*/ 980896 w 7066089"/>
              <a:gd name="connsiteY2" fmla="*/ 0 h 1506398"/>
              <a:gd name="connsiteX3" fmla="*/ 1396555 w 7066089"/>
              <a:gd name="connsiteY3" fmla="*/ 0 h 1506398"/>
              <a:gd name="connsiteX4" fmla="*/ 1637638 w 7066089"/>
              <a:gd name="connsiteY4" fmla="*/ 0 h 1506398"/>
              <a:gd name="connsiteX5" fmla="*/ 2053297 w 7066089"/>
              <a:gd name="connsiteY5" fmla="*/ 0 h 1506398"/>
              <a:gd name="connsiteX6" fmla="*/ 2585341 w 7066089"/>
              <a:gd name="connsiteY6" fmla="*/ 0 h 1506398"/>
              <a:gd name="connsiteX7" fmla="*/ 3001000 w 7066089"/>
              <a:gd name="connsiteY7" fmla="*/ 0 h 1506398"/>
              <a:gd name="connsiteX8" fmla="*/ 3242664 w 7066089"/>
              <a:gd name="connsiteY8" fmla="*/ 0 h 1506398"/>
              <a:gd name="connsiteX9" fmla="*/ 3474851 w 7066089"/>
              <a:gd name="connsiteY9" fmla="*/ 0 h 1506398"/>
              <a:gd name="connsiteX10" fmla="*/ 3832318 w 7066089"/>
              <a:gd name="connsiteY10" fmla="*/ 0 h 1506398"/>
              <a:gd name="connsiteX11" fmla="*/ 4306170 w 7066089"/>
              <a:gd name="connsiteY11" fmla="*/ 0 h 1506398"/>
              <a:gd name="connsiteX12" fmla="*/ 4547253 w 7066089"/>
              <a:gd name="connsiteY12" fmla="*/ 0 h 1506398"/>
              <a:gd name="connsiteX13" fmla="*/ 4788335 w 7066089"/>
              <a:gd name="connsiteY13" fmla="*/ 0 h 1506398"/>
              <a:gd name="connsiteX14" fmla="*/ 5262186 w 7066089"/>
              <a:gd name="connsiteY14" fmla="*/ 0 h 1506398"/>
              <a:gd name="connsiteX15" fmla="*/ 5677845 w 7066089"/>
              <a:gd name="connsiteY15" fmla="*/ 0 h 1506398"/>
              <a:gd name="connsiteX16" fmla="*/ 5918927 w 7066089"/>
              <a:gd name="connsiteY16" fmla="*/ 0 h 1506398"/>
              <a:gd name="connsiteX17" fmla="*/ 6442658 w 7066089"/>
              <a:gd name="connsiteY17" fmla="*/ 0 h 1506398"/>
              <a:gd name="connsiteX18" fmla="*/ 7066088 w 7066089"/>
              <a:gd name="connsiteY18" fmla="*/ 251071 h 1506398"/>
              <a:gd name="connsiteX19" fmla="*/ 7066088 w 7066089"/>
              <a:gd name="connsiteY19" fmla="*/ 388318 h 1506398"/>
              <a:gd name="connsiteX20" fmla="*/ 7066088 w 7066089"/>
              <a:gd name="connsiteY20" fmla="*/ 535610 h 1506398"/>
              <a:gd name="connsiteX21" fmla="*/ 7066088 w 7066089"/>
              <a:gd name="connsiteY21" fmla="*/ 713028 h 1506398"/>
              <a:gd name="connsiteX22" fmla="*/ 7066088 w 7066089"/>
              <a:gd name="connsiteY22" fmla="*/ 890446 h 1506398"/>
              <a:gd name="connsiteX23" fmla="*/ 7066088 w 7066089"/>
              <a:gd name="connsiteY23" fmla="*/ 1057822 h 1506398"/>
              <a:gd name="connsiteX24" fmla="*/ 7066088 w 7066089"/>
              <a:gd name="connsiteY24" fmla="*/ 1255325 h 1506398"/>
              <a:gd name="connsiteX25" fmla="*/ 6442658 w 7066089"/>
              <a:gd name="connsiteY25" fmla="*/ 1506398 h 1506398"/>
              <a:gd name="connsiteX26" fmla="*/ 6026999 w 7066089"/>
              <a:gd name="connsiteY26" fmla="*/ 1506398 h 1506398"/>
              <a:gd name="connsiteX27" fmla="*/ 5669532 w 7066089"/>
              <a:gd name="connsiteY27" fmla="*/ 1506398 h 1506398"/>
              <a:gd name="connsiteX28" fmla="*/ 5137488 w 7066089"/>
              <a:gd name="connsiteY28" fmla="*/ 1506398 h 1506398"/>
              <a:gd name="connsiteX29" fmla="*/ 4721829 w 7066089"/>
              <a:gd name="connsiteY29" fmla="*/ 1506398 h 1506398"/>
              <a:gd name="connsiteX30" fmla="*/ 4247978 w 7066089"/>
              <a:gd name="connsiteY30" fmla="*/ 1506398 h 1506398"/>
              <a:gd name="connsiteX31" fmla="*/ 3948703 w 7066089"/>
              <a:gd name="connsiteY31" fmla="*/ 1506398 h 1506398"/>
              <a:gd name="connsiteX32" fmla="*/ 3474851 w 7066089"/>
              <a:gd name="connsiteY32" fmla="*/ 1506398 h 1506398"/>
              <a:gd name="connsiteX33" fmla="*/ 3219471 w 7066089"/>
              <a:gd name="connsiteY33" fmla="*/ 1506398 h 1506398"/>
              <a:gd name="connsiteX34" fmla="*/ 2942808 w 7066089"/>
              <a:gd name="connsiteY34" fmla="*/ 1506398 h 1506398"/>
              <a:gd name="connsiteX35" fmla="*/ 2643533 w 7066089"/>
              <a:gd name="connsiteY35" fmla="*/ 1506398 h 1506398"/>
              <a:gd name="connsiteX36" fmla="*/ 2286066 w 7066089"/>
              <a:gd name="connsiteY36" fmla="*/ 1506398 h 1506398"/>
              <a:gd name="connsiteX37" fmla="*/ 1986792 w 7066089"/>
              <a:gd name="connsiteY37" fmla="*/ 1506398 h 1506398"/>
              <a:gd name="connsiteX38" fmla="*/ 1571132 w 7066089"/>
              <a:gd name="connsiteY38" fmla="*/ 1506398 h 1506398"/>
              <a:gd name="connsiteX39" fmla="*/ 1039088 w 7066089"/>
              <a:gd name="connsiteY39" fmla="*/ 1506398 h 1506398"/>
              <a:gd name="connsiteX40" fmla="*/ 623429 w 7066089"/>
              <a:gd name="connsiteY40" fmla="*/ 1506398 h 1506398"/>
              <a:gd name="connsiteX41" fmla="*/ 0 w 7066089"/>
              <a:gd name="connsiteY41" fmla="*/ 1255325 h 1506398"/>
              <a:gd name="connsiteX42" fmla="*/ 0 w 7066089"/>
              <a:gd name="connsiteY42" fmla="*/ 1097992 h 1506398"/>
              <a:gd name="connsiteX43" fmla="*/ 0 w 7066089"/>
              <a:gd name="connsiteY43" fmla="*/ 940658 h 1506398"/>
              <a:gd name="connsiteX44" fmla="*/ 0 w 7066089"/>
              <a:gd name="connsiteY44" fmla="*/ 783326 h 1506398"/>
              <a:gd name="connsiteX45" fmla="*/ 0 w 7066089"/>
              <a:gd name="connsiteY45" fmla="*/ 625992 h 1506398"/>
              <a:gd name="connsiteX46" fmla="*/ 0 w 7066089"/>
              <a:gd name="connsiteY46" fmla="*/ 478701 h 1506398"/>
              <a:gd name="connsiteX47" fmla="*/ 0 w 7066089"/>
              <a:gd name="connsiteY47" fmla="*/ 251071 h 1506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7066089" h="1506398" fill="none" extrusionOk="0">
                <a:moveTo>
                  <a:pt x="0" y="251071"/>
                </a:moveTo>
                <a:cubicBezTo>
                  <a:pt x="10314" y="8580"/>
                  <a:pt x="223187" y="-276574"/>
                  <a:pt x="623429" y="0"/>
                </a:cubicBezTo>
                <a:cubicBezTo>
                  <a:pt x="740150" y="-41796"/>
                  <a:pt x="839438" y="-30944"/>
                  <a:pt x="980896" y="0"/>
                </a:cubicBezTo>
                <a:cubicBezTo>
                  <a:pt x="1133464" y="-4787"/>
                  <a:pt x="1263653" y="-43592"/>
                  <a:pt x="1396555" y="0"/>
                </a:cubicBezTo>
                <a:cubicBezTo>
                  <a:pt x="1498922" y="7958"/>
                  <a:pt x="1577221" y="222"/>
                  <a:pt x="1637638" y="0"/>
                </a:cubicBezTo>
                <a:cubicBezTo>
                  <a:pt x="1809710" y="-39302"/>
                  <a:pt x="1904970" y="-41331"/>
                  <a:pt x="2053297" y="0"/>
                </a:cubicBezTo>
                <a:cubicBezTo>
                  <a:pt x="2156032" y="-39818"/>
                  <a:pt x="2299624" y="-50080"/>
                  <a:pt x="2585341" y="0"/>
                </a:cubicBezTo>
                <a:cubicBezTo>
                  <a:pt x="2837845" y="-8057"/>
                  <a:pt x="2848084" y="-3042"/>
                  <a:pt x="3001000" y="0"/>
                </a:cubicBezTo>
                <a:cubicBezTo>
                  <a:pt x="3053386" y="-24458"/>
                  <a:pt x="3183402" y="7195"/>
                  <a:pt x="3242664" y="0"/>
                </a:cubicBezTo>
                <a:cubicBezTo>
                  <a:pt x="3300023" y="-265"/>
                  <a:pt x="3419574" y="13361"/>
                  <a:pt x="3474851" y="0"/>
                </a:cubicBezTo>
                <a:cubicBezTo>
                  <a:pt x="3546013" y="8839"/>
                  <a:pt x="3715544" y="8065"/>
                  <a:pt x="3832318" y="0"/>
                </a:cubicBezTo>
                <a:cubicBezTo>
                  <a:pt x="4045710" y="-71988"/>
                  <a:pt x="4226174" y="31901"/>
                  <a:pt x="4306170" y="0"/>
                </a:cubicBezTo>
                <a:cubicBezTo>
                  <a:pt x="4408597" y="-14339"/>
                  <a:pt x="4441178" y="14510"/>
                  <a:pt x="4547253" y="0"/>
                </a:cubicBezTo>
                <a:cubicBezTo>
                  <a:pt x="4644364" y="-389"/>
                  <a:pt x="4694089" y="15554"/>
                  <a:pt x="4788335" y="0"/>
                </a:cubicBezTo>
                <a:cubicBezTo>
                  <a:pt x="4823418" y="34513"/>
                  <a:pt x="5087507" y="57972"/>
                  <a:pt x="5262186" y="0"/>
                </a:cubicBezTo>
                <a:cubicBezTo>
                  <a:pt x="5346715" y="-48398"/>
                  <a:pt x="5522737" y="72814"/>
                  <a:pt x="5677845" y="0"/>
                </a:cubicBezTo>
                <a:cubicBezTo>
                  <a:pt x="5752129" y="-17501"/>
                  <a:pt x="5870485" y="22454"/>
                  <a:pt x="5918927" y="0"/>
                </a:cubicBezTo>
                <a:cubicBezTo>
                  <a:pt x="5969529" y="35208"/>
                  <a:pt x="6283690" y="84829"/>
                  <a:pt x="6442658" y="0"/>
                </a:cubicBezTo>
                <a:cubicBezTo>
                  <a:pt x="6860846" y="-14931"/>
                  <a:pt x="7065381" y="164438"/>
                  <a:pt x="7066088" y="251071"/>
                </a:cubicBezTo>
                <a:cubicBezTo>
                  <a:pt x="7070648" y="271010"/>
                  <a:pt x="7045334" y="342573"/>
                  <a:pt x="7066088" y="388318"/>
                </a:cubicBezTo>
                <a:cubicBezTo>
                  <a:pt x="7079170" y="439475"/>
                  <a:pt x="7051364" y="469861"/>
                  <a:pt x="7066088" y="535610"/>
                </a:cubicBezTo>
                <a:cubicBezTo>
                  <a:pt x="7078375" y="569441"/>
                  <a:pt x="7085626" y="637063"/>
                  <a:pt x="7066088" y="713028"/>
                </a:cubicBezTo>
                <a:cubicBezTo>
                  <a:pt x="7063573" y="786557"/>
                  <a:pt x="7051860" y="813465"/>
                  <a:pt x="7066088" y="890446"/>
                </a:cubicBezTo>
                <a:cubicBezTo>
                  <a:pt x="7098491" y="958719"/>
                  <a:pt x="7055753" y="990974"/>
                  <a:pt x="7066088" y="1057822"/>
                </a:cubicBezTo>
                <a:cubicBezTo>
                  <a:pt x="7057346" y="1117934"/>
                  <a:pt x="7065671" y="1179650"/>
                  <a:pt x="7066088" y="1255325"/>
                </a:cubicBezTo>
                <a:cubicBezTo>
                  <a:pt x="6975824" y="1259273"/>
                  <a:pt x="6744242" y="1505603"/>
                  <a:pt x="6442658" y="1506398"/>
                </a:cubicBezTo>
                <a:cubicBezTo>
                  <a:pt x="6334630" y="1488604"/>
                  <a:pt x="6121029" y="1442479"/>
                  <a:pt x="6026999" y="1506398"/>
                </a:cubicBezTo>
                <a:cubicBezTo>
                  <a:pt x="5841931" y="1532147"/>
                  <a:pt x="5809372" y="1497273"/>
                  <a:pt x="5669532" y="1506398"/>
                </a:cubicBezTo>
                <a:cubicBezTo>
                  <a:pt x="5474732" y="1496271"/>
                  <a:pt x="5252968" y="1578865"/>
                  <a:pt x="5137488" y="1506398"/>
                </a:cubicBezTo>
                <a:cubicBezTo>
                  <a:pt x="4929156" y="1554070"/>
                  <a:pt x="4840192" y="1595257"/>
                  <a:pt x="4721829" y="1506398"/>
                </a:cubicBezTo>
                <a:cubicBezTo>
                  <a:pt x="4572951" y="1491324"/>
                  <a:pt x="4394167" y="1587869"/>
                  <a:pt x="4247978" y="1506398"/>
                </a:cubicBezTo>
                <a:cubicBezTo>
                  <a:pt x="4065487" y="1501770"/>
                  <a:pt x="4036140" y="1516952"/>
                  <a:pt x="3948703" y="1506398"/>
                </a:cubicBezTo>
                <a:cubicBezTo>
                  <a:pt x="3916355" y="1493803"/>
                  <a:pt x="3614999" y="1420021"/>
                  <a:pt x="3474851" y="1506398"/>
                </a:cubicBezTo>
                <a:cubicBezTo>
                  <a:pt x="3393385" y="1525053"/>
                  <a:pt x="3333759" y="1519076"/>
                  <a:pt x="3219471" y="1506398"/>
                </a:cubicBezTo>
                <a:cubicBezTo>
                  <a:pt x="3094734" y="1483375"/>
                  <a:pt x="3046553" y="1497448"/>
                  <a:pt x="2942808" y="1506398"/>
                </a:cubicBezTo>
                <a:cubicBezTo>
                  <a:pt x="2829355" y="1479182"/>
                  <a:pt x="2760269" y="1477079"/>
                  <a:pt x="2643533" y="1506398"/>
                </a:cubicBezTo>
                <a:cubicBezTo>
                  <a:pt x="2546469" y="1470701"/>
                  <a:pt x="2394597" y="1430013"/>
                  <a:pt x="2286066" y="1506398"/>
                </a:cubicBezTo>
                <a:cubicBezTo>
                  <a:pt x="2192440" y="1518464"/>
                  <a:pt x="2098950" y="1502946"/>
                  <a:pt x="1986792" y="1506398"/>
                </a:cubicBezTo>
                <a:cubicBezTo>
                  <a:pt x="1825683" y="1448437"/>
                  <a:pt x="1711424" y="1500808"/>
                  <a:pt x="1571132" y="1506398"/>
                </a:cubicBezTo>
                <a:cubicBezTo>
                  <a:pt x="1468243" y="1472290"/>
                  <a:pt x="1189066" y="1554283"/>
                  <a:pt x="1039088" y="1506398"/>
                </a:cubicBezTo>
                <a:cubicBezTo>
                  <a:pt x="842227" y="1486384"/>
                  <a:pt x="835901" y="1467908"/>
                  <a:pt x="623429" y="1506398"/>
                </a:cubicBezTo>
                <a:cubicBezTo>
                  <a:pt x="305381" y="1482066"/>
                  <a:pt x="-9598" y="1334620"/>
                  <a:pt x="0" y="1255325"/>
                </a:cubicBezTo>
                <a:cubicBezTo>
                  <a:pt x="3728" y="1202006"/>
                  <a:pt x="-10139" y="1167480"/>
                  <a:pt x="0" y="1097992"/>
                </a:cubicBezTo>
                <a:cubicBezTo>
                  <a:pt x="3553" y="1023322"/>
                  <a:pt x="5257" y="969367"/>
                  <a:pt x="0" y="940658"/>
                </a:cubicBezTo>
                <a:cubicBezTo>
                  <a:pt x="-3120" y="897622"/>
                  <a:pt x="-16429" y="849291"/>
                  <a:pt x="0" y="783326"/>
                </a:cubicBezTo>
                <a:cubicBezTo>
                  <a:pt x="17569" y="737380"/>
                  <a:pt x="12024" y="671813"/>
                  <a:pt x="0" y="625992"/>
                </a:cubicBezTo>
                <a:cubicBezTo>
                  <a:pt x="-22753" y="567458"/>
                  <a:pt x="3926" y="540041"/>
                  <a:pt x="0" y="478701"/>
                </a:cubicBezTo>
                <a:cubicBezTo>
                  <a:pt x="-15563" y="400794"/>
                  <a:pt x="-12866" y="315194"/>
                  <a:pt x="0" y="251071"/>
                </a:cubicBezTo>
                <a:close/>
              </a:path>
              <a:path w="7066089" h="1506398" stroke="0" extrusionOk="0">
                <a:moveTo>
                  <a:pt x="0" y="251071"/>
                </a:moveTo>
                <a:cubicBezTo>
                  <a:pt x="14984" y="36467"/>
                  <a:pt x="329102" y="38748"/>
                  <a:pt x="623429" y="0"/>
                </a:cubicBezTo>
                <a:cubicBezTo>
                  <a:pt x="772091" y="-224"/>
                  <a:pt x="835075" y="-40394"/>
                  <a:pt x="922704" y="0"/>
                </a:cubicBezTo>
                <a:cubicBezTo>
                  <a:pt x="1016386" y="29522"/>
                  <a:pt x="1166333" y="24005"/>
                  <a:pt x="1221978" y="0"/>
                </a:cubicBezTo>
                <a:cubicBezTo>
                  <a:pt x="1309343" y="21643"/>
                  <a:pt x="1568639" y="33808"/>
                  <a:pt x="1695830" y="0"/>
                </a:cubicBezTo>
                <a:cubicBezTo>
                  <a:pt x="1865253" y="19119"/>
                  <a:pt x="2147406" y="42437"/>
                  <a:pt x="2227874" y="0"/>
                </a:cubicBezTo>
                <a:cubicBezTo>
                  <a:pt x="2378848" y="-3898"/>
                  <a:pt x="2509488" y="23495"/>
                  <a:pt x="2643533" y="0"/>
                </a:cubicBezTo>
                <a:cubicBezTo>
                  <a:pt x="2804222" y="29017"/>
                  <a:pt x="2857207" y="23328"/>
                  <a:pt x="3001000" y="0"/>
                </a:cubicBezTo>
                <a:cubicBezTo>
                  <a:pt x="3095493" y="-3801"/>
                  <a:pt x="3122571" y="-3787"/>
                  <a:pt x="3242082" y="0"/>
                </a:cubicBezTo>
                <a:cubicBezTo>
                  <a:pt x="3373079" y="-42933"/>
                  <a:pt x="3567395" y="14271"/>
                  <a:pt x="3657741" y="0"/>
                </a:cubicBezTo>
                <a:cubicBezTo>
                  <a:pt x="3791253" y="-4844"/>
                  <a:pt x="3914070" y="-44350"/>
                  <a:pt x="4073401" y="0"/>
                </a:cubicBezTo>
                <a:cubicBezTo>
                  <a:pt x="4221370" y="3519"/>
                  <a:pt x="4299727" y="7250"/>
                  <a:pt x="4372676" y="0"/>
                </a:cubicBezTo>
                <a:cubicBezTo>
                  <a:pt x="4450970" y="52879"/>
                  <a:pt x="4515297" y="20429"/>
                  <a:pt x="4613758" y="0"/>
                </a:cubicBezTo>
                <a:cubicBezTo>
                  <a:pt x="4712883" y="13963"/>
                  <a:pt x="4755212" y="4447"/>
                  <a:pt x="4854840" y="0"/>
                </a:cubicBezTo>
                <a:cubicBezTo>
                  <a:pt x="4979880" y="98898"/>
                  <a:pt x="5195668" y="56188"/>
                  <a:pt x="5386883" y="0"/>
                </a:cubicBezTo>
                <a:cubicBezTo>
                  <a:pt x="5508191" y="-7236"/>
                  <a:pt x="5616617" y="-15674"/>
                  <a:pt x="5744351" y="0"/>
                </a:cubicBezTo>
                <a:cubicBezTo>
                  <a:pt x="5887450" y="23732"/>
                  <a:pt x="5976932" y="37806"/>
                  <a:pt x="6043625" y="0"/>
                </a:cubicBezTo>
                <a:cubicBezTo>
                  <a:pt x="6082178" y="-21972"/>
                  <a:pt x="6250255" y="4774"/>
                  <a:pt x="6442658" y="0"/>
                </a:cubicBezTo>
                <a:cubicBezTo>
                  <a:pt x="6808793" y="39127"/>
                  <a:pt x="7016082" y="148534"/>
                  <a:pt x="7066088" y="251071"/>
                </a:cubicBezTo>
                <a:cubicBezTo>
                  <a:pt x="7066733" y="299367"/>
                  <a:pt x="7083051" y="411236"/>
                  <a:pt x="7066088" y="438531"/>
                </a:cubicBezTo>
                <a:cubicBezTo>
                  <a:pt x="7049914" y="484574"/>
                  <a:pt x="7045644" y="570947"/>
                  <a:pt x="7066088" y="625992"/>
                </a:cubicBezTo>
                <a:cubicBezTo>
                  <a:pt x="7080754" y="696904"/>
                  <a:pt x="7065866" y="723953"/>
                  <a:pt x="7066088" y="773283"/>
                </a:cubicBezTo>
                <a:cubicBezTo>
                  <a:pt x="7084073" y="816805"/>
                  <a:pt x="7095908" y="897393"/>
                  <a:pt x="7066088" y="950702"/>
                </a:cubicBezTo>
                <a:cubicBezTo>
                  <a:pt x="7058071" y="1019553"/>
                  <a:pt x="7076346" y="1061892"/>
                  <a:pt x="7066088" y="1087950"/>
                </a:cubicBezTo>
                <a:cubicBezTo>
                  <a:pt x="7050909" y="1131918"/>
                  <a:pt x="7064080" y="1193632"/>
                  <a:pt x="7066088" y="1255325"/>
                </a:cubicBezTo>
                <a:cubicBezTo>
                  <a:pt x="7081821" y="1401500"/>
                  <a:pt x="6686758" y="1482154"/>
                  <a:pt x="6442658" y="1506398"/>
                </a:cubicBezTo>
                <a:cubicBezTo>
                  <a:pt x="6374011" y="1524348"/>
                  <a:pt x="6173157" y="1481611"/>
                  <a:pt x="6085191" y="1506398"/>
                </a:cubicBezTo>
                <a:cubicBezTo>
                  <a:pt x="6012654" y="1514037"/>
                  <a:pt x="5946160" y="1512409"/>
                  <a:pt x="5862481" y="1506398"/>
                </a:cubicBezTo>
                <a:cubicBezTo>
                  <a:pt x="5766235" y="1489033"/>
                  <a:pt x="5684531" y="1504034"/>
                  <a:pt x="5611339" y="1506398"/>
                </a:cubicBezTo>
                <a:cubicBezTo>
                  <a:pt x="5469670" y="1539445"/>
                  <a:pt x="5341739" y="1485517"/>
                  <a:pt x="5253873" y="1506398"/>
                </a:cubicBezTo>
                <a:cubicBezTo>
                  <a:pt x="5121730" y="1500223"/>
                  <a:pt x="4975870" y="1478988"/>
                  <a:pt x="4721829" y="1506398"/>
                </a:cubicBezTo>
                <a:cubicBezTo>
                  <a:pt x="4632357" y="1509957"/>
                  <a:pt x="4543690" y="1457145"/>
                  <a:pt x="4480747" y="1506398"/>
                </a:cubicBezTo>
                <a:cubicBezTo>
                  <a:pt x="4358699" y="1512132"/>
                  <a:pt x="4242491" y="1553661"/>
                  <a:pt x="4181472" y="1506398"/>
                </a:cubicBezTo>
                <a:cubicBezTo>
                  <a:pt x="4021444" y="1494834"/>
                  <a:pt x="3911818" y="1490780"/>
                  <a:pt x="3765813" y="1506398"/>
                </a:cubicBezTo>
                <a:cubicBezTo>
                  <a:pt x="3624338" y="1539142"/>
                  <a:pt x="3525247" y="1558653"/>
                  <a:pt x="3408346" y="1506398"/>
                </a:cubicBezTo>
                <a:cubicBezTo>
                  <a:pt x="3274734" y="1523775"/>
                  <a:pt x="3245236" y="1496879"/>
                  <a:pt x="3109071" y="1506398"/>
                </a:cubicBezTo>
                <a:cubicBezTo>
                  <a:pt x="3002794" y="1528761"/>
                  <a:pt x="2784843" y="1534092"/>
                  <a:pt x="2577028" y="1506398"/>
                </a:cubicBezTo>
                <a:cubicBezTo>
                  <a:pt x="2388061" y="1493236"/>
                  <a:pt x="2417963" y="1500244"/>
                  <a:pt x="2335946" y="1506398"/>
                </a:cubicBezTo>
                <a:cubicBezTo>
                  <a:pt x="2245022" y="1478012"/>
                  <a:pt x="2190899" y="1488667"/>
                  <a:pt x="2036670" y="1506398"/>
                </a:cubicBezTo>
                <a:cubicBezTo>
                  <a:pt x="1893870" y="1509605"/>
                  <a:pt x="1903080" y="1506367"/>
                  <a:pt x="1795588" y="1506398"/>
                </a:cubicBezTo>
                <a:cubicBezTo>
                  <a:pt x="1693857" y="1472142"/>
                  <a:pt x="1646601" y="1527108"/>
                  <a:pt x="1549186" y="1506398"/>
                </a:cubicBezTo>
                <a:cubicBezTo>
                  <a:pt x="1451492" y="1496322"/>
                  <a:pt x="1436477" y="1517989"/>
                  <a:pt x="1321737" y="1506398"/>
                </a:cubicBezTo>
                <a:cubicBezTo>
                  <a:pt x="1178796" y="1517203"/>
                  <a:pt x="1048020" y="1539175"/>
                  <a:pt x="993533" y="1506398"/>
                </a:cubicBezTo>
                <a:cubicBezTo>
                  <a:pt x="952070" y="1491979"/>
                  <a:pt x="781839" y="1491116"/>
                  <a:pt x="623429" y="1506398"/>
                </a:cubicBezTo>
                <a:cubicBezTo>
                  <a:pt x="239601" y="1501596"/>
                  <a:pt x="-73322" y="1471918"/>
                  <a:pt x="0" y="1255325"/>
                </a:cubicBezTo>
                <a:cubicBezTo>
                  <a:pt x="-19956" y="1207434"/>
                  <a:pt x="-475" y="1125757"/>
                  <a:pt x="0" y="1087950"/>
                </a:cubicBezTo>
                <a:cubicBezTo>
                  <a:pt x="-4168" y="1050598"/>
                  <a:pt x="17493" y="955658"/>
                  <a:pt x="0" y="930616"/>
                </a:cubicBezTo>
                <a:cubicBezTo>
                  <a:pt x="-19970" y="899736"/>
                  <a:pt x="23261" y="826093"/>
                  <a:pt x="0" y="763240"/>
                </a:cubicBezTo>
                <a:cubicBezTo>
                  <a:pt x="-11847" y="693123"/>
                  <a:pt x="14822" y="666599"/>
                  <a:pt x="0" y="585822"/>
                </a:cubicBezTo>
                <a:cubicBezTo>
                  <a:pt x="-11013" y="507724"/>
                  <a:pt x="2527" y="466325"/>
                  <a:pt x="0" y="438531"/>
                </a:cubicBezTo>
                <a:cubicBezTo>
                  <a:pt x="13478" y="424416"/>
                  <a:pt x="-18583" y="307412"/>
                  <a:pt x="0" y="251071"/>
                </a:cubicBezTo>
                <a:close/>
              </a:path>
              <a:path w="7066089" h="1506398" fill="none" stroke="0" extrusionOk="0">
                <a:moveTo>
                  <a:pt x="0" y="251071"/>
                </a:moveTo>
                <a:cubicBezTo>
                  <a:pt x="11613" y="247509"/>
                  <a:pt x="262639" y="-125837"/>
                  <a:pt x="623429" y="0"/>
                </a:cubicBezTo>
                <a:cubicBezTo>
                  <a:pt x="716831" y="50202"/>
                  <a:pt x="820057" y="-38481"/>
                  <a:pt x="980896" y="0"/>
                </a:cubicBezTo>
                <a:cubicBezTo>
                  <a:pt x="1086722" y="61937"/>
                  <a:pt x="1272426" y="-47882"/>
                  <a:pt x="1396555" y="0"/>
                </a:cubicBezTo>
                <a:cubicBezTo>
                  <a:pt x="1503444" y="11297"/>
                  <a:pt x="1523217" y="1830"/>
                  <a:pt x="1637638" y="0"/>
                </a:cubicBezTo>
                <a:cubicBezTo>
                  <a:pt x="1852393" y="1689"/>
                  <a:pt x="1922402" y="-94698"/>
                  <a:pt x="2053297" y="0"/>
                </a:cubicBezTo>
                <a:cubicBezTo>
                  <a:pt x="2205124" y="11696"/>
                  <a:pt x="2348511" y="30739"/>
                  <a:pt x="2585341" y="0"/>
                </a:cubicBezTo>
                <a:cubicBezTo>
                  <a:pt x="2847530" y="-9270"/>
                  <a:pt x="2853694" y="-4866"/>
                  <a:pt x="3001000" y="0"/>
                </a:cubicBezTo>
                <a:cubicBezTo>
                  <a:pt x="3091367" y="-22509"/>
                  <a:pt x="3186068" y="3456"/>
                  <a:pt x="3247403" y="0"/>
                </a:cubicBezTo>
                <a:cubicBezTo>
                  <a:pt x="3335007" y="18181"/>
                  <a:pt x="3371885" y="-17334"/>
                  <a:pt x="3474851" y="0"/>
                </a:cubicBezTo>
                <a:cubicBezTo>
                  <a:pt x="3630410" y="10302"/>
                  <a:pt x="3679534" y="-16881"/>
                  <a:pt x="3832318" y="0"/>
                </a:cubicBezTo>
                <a:cubicBezTo>
                  <a:pt x="4027054" y="40543"/>
                  <a:pt x="4223490" y="-69838"/>
                  <a:pt x="4306170" y="0"/>
                </a:cubicBezTo>
                <a:cubicBezTo>
                  <a:pt x="4412569" y="276"/>
                  <a:pt x="4443976" y="-12730"/>
                  <a:pt x="4547253" y="0"/>
                </a:cubicBezTo>
                <a:cubicBezTo>
                  <a:pt x="4681292" y="26650"/>
                  <a:pt x="4723510" y="-345"/>
                  <a:pt x="4788335" y="0"/>
                </a:cubicBezTo>
                <a:cubicBezTo>
                  <a:pt x="4880590" y="59239"/>
                  <a:pt x="5177067" y="-31236"/>
                  <a:pt x="5262186" y="0"/>
                </a:cubicBezTo>
                <a:cubicBezTo>
                  <a:pt x="5368216" y="11729"/>
                  <a:pt x="5617009" y="7949"/>
                  <a:pt x="5677845" y="0"/>
                </a:cubicBezTo>
                <a:cubicBezTo>
                  <a:pt x="5769577" y="28827"/>
                  <a:pt x="5843902" y="-11424"/>
                  <a:pt x="5918927" y="0"/>
                </a:cubicBezTo>
                <a:cubicBezTo>
                  <a:pt x="5977986" y="-833"/>
                  <a:pt x="6322121" y="51065"/>
                  <a:pt x="6442658" y="0"/>
                </a:cubicBezTo>
                <a:cubicBezTo>
                  <a:pt x="6787436" y="6514"/>
                  <a:pt x="7080298" y="156704"/>
                  <a:pt x="7066088" y="251071"/>
                </a:cubicBezTo>
                <a:cubicBezTo>
                  <a:pt x="7062202" y="291442"/>
                  <a:pt x="7049719" y="320839"/>
                  <a:pt x="7066088" y="388318"/>
                </a:cubicBezTo>
                <a:cubicBezTo>
                  <a:pt x="7072647" y="455103"/>
                  <a:pt x="7064107" y="479637"/>
                  <a:pt x="7066088" y="535610"/>
                </a:cubicBezTo>
                <a:cubicBezTo>
                  <a:pt x="7085878" y="582955"/>
                  <a:pt x="7078588" y="648558"/>
                  <a:pt x="7066088" y="713028"/>
                </a:cubicBezTo>
                <a:cubicBezTo>
                  <a:pt x="7058469" y="785112"/>
                  <a:pt x="7057155" y="813580"/>
                  <a:pt x="7066088" y="890446"/>
                </a:cubicBezTo>
                <a:cubicBezTo>
                  <a:pt x="7088383" y="975605"/>
                  <a:pt x="7076608" y="1003338"/>
                  <a:pt x="7066088" y="1057822"/>
                </a:cubicBezTo>
                <a:cubicBezTo>
                  <a:pt x="7072764" y="1139601"/>
                  <a:pt x="7066229" y="1201893"/>
                  <a:pt x="7066088" y="1255325"/>
                </a:cubicBezTo>
                <a:cubicBezTo>
                  <a:pt x="7106570" y="1297198"/>
                  <a:pt x="6794807" y="1596157"/>
                  <a:pt x="6442658" y="1506398"/>
                </a:cubicBezTo>
                <a:cubicBezTo>
                  <a:pt x="6266869" y="1493032"/>
                  <a:pt x="6111176" y="1540969"/>
                  <a:pt x="6026999" y="1506398"/>
                </a:cubicBezTo>
                <a:cubicBezTo>
                  <a:pt x="5835497" y="1532603"/>
                  <a:pt x="5788242" y="1509003"/>
                  <a:pt x="5669532" y="1506398"/>
                </a:cubicBezTo>
                <a:cubicBezTo>
                  <a:pt x="5513552" y="1413316"/>
                  <a:pt x="5288163" y="1506772"/>
                  <a:pt x="5137488" y="1506398"/>
                </a:cubicBezTo>
                <a:cubicBezTo>
                  <a:pt x="4951456" y="1497902"/>
                  <a:pt x="4797301" y="1437870"/>
                  <a:pt x="4721829" y="1506398"/>
                </a:cubicBezTo>
                <a:cubicBezTo>
                  <a:pt x="4624304" y="1551014"/>
                  <a:pt x="4384631" y="1383440"/>
                  <a:pt x="4247978" y="1506398"/>
                </a:cubicBezTo>
                <a:cubicBezTo>
                  <a:pt x="4148904" y="1493319"/>
                  <a:pt x="4034742" y="1501103"/>
                  <a:pt x="3948703" y="1506398"/>
                </a:cubicBezTo>
                <a:cubicBezTo>
                  <a:pt x="3810185" y="1487241"/>
                  <a:pt x="3594667" y="1439251"/>
                  <a:pt x="3474851" y="1506398"/>
                </a:cubicBezTo>
                <a:cubicBezTo>
                  <a:pt x="3401361" y="1483743"/>
                  <a:pt x="3150528" y="1469281"/>
                  <a:pt x="2942808" y="1506398"/>
                </a:cubicBezTo>
                <a:cubicBezTo>
                  <a:pt x="2715050" y="1515581"/>
                  <a:pt x="2772555" y="1518804"/>
                  <a:pt x="2643533" y="1506398"/>
                </a:cubicBezTo>
                <a:cubicBezTo>
                  <a:pt x="2514199" y="1508877"/>
                  <a:pt x="2334832" y="1504688"/>
                  <a:pt x="2286066" y="1506398"/>
                </a:cubicBezTo>
                <a:cubicBezTo>
                  <a:pt x="2186605" y="1495654"/>
                  <a:pt x="2114258" y="1518637"/>
                  <a:pt x="1986792" y="1506398"/>
                </a:cubicBezTo>
                <a:cubicBezTo>
                  <a:pt x="1864304" y="1530573"/>
                  <a:pt x="1675193" y="1518843"/>
                  <a:pt x="1571132" y="1506398"/>
                </a:cubicBezTo>
                <a:cubicBezTo>
                  <a:pt x="1419401" y="1406132"/>
                  <a:pt x="1221911" y="1490470"/>
                  <a:pt x="1039088" y="1506398"/>
                </a:cubicBezTo>
                <a:cubicBezTo>
                  <a:pt x="855403" y="1517737"/>
                  <a:pt x="819925" y="1506230"/>
                  <a:pt x="623429" y="1506398"/>
                </a:cubicBezTo>
                <a:cubicBezTo>
                  <a:pt x="341808" y="1506204"/>
                  <a:pt x="-8387" y="1364107"/>
                  <a:pt x="0" y="1255325"/>
                </a:cubicBezTo>
                <a:cubicBezTo>
                  <a:pt x="5021" y="1192813"/>
                  <a:pt x="-407" y="1171926"/>
                  <a:pt x="0" y="1097992"/>
                </a:cubicBezTo>
                <a:cubicBezTo>
                  <a:pt x="-2922" y="1017899"/>
                  <a:pt x="3742" y="968425"/>
                  <a:pt x="0" y="940658"/>
                </a:cubicBezTo>
                <a:cubicBezTo>
                  <a:pt x="-7492" y="888846"/>
                  <a:pt x="-10886" y="858630"/>
                  <a:pt x="0" y="783326"/>
                </a:cubicBezTo>
                <a:cubicBezTo>
                  <a:pt x="3216" y="721973"/>
                  <a:pt x="24791" y="660011"/>
                  <a:pt x="0" y="625992"/>
                </a:cubicBezTo>
                <a:cubicBezTo>
                  <a:pt x="-26862" y="576905"/>
                  <a:pt x="25041" y="544061"/>
                  <a:pt x="0" y="478701"/>
                </a:cubicBezTo>
                <a:cubicBezTo>
                  <a:pt x="-14062" y="430154"/>
                  <a:pt x="-50555" y="311513"/>
                  <a:pt x="0" y="251071"/>
                </a:cubicBezTo>
                <a:close/>
              </a:path>
              <a:path w="7066089" h="1506398" fill="none" stroke="0" extrusionOk="0">
                <a:moveTo>
                  <a:pt x="0" y="251071"/>
                </a:moveTo>
                <a:cubicBezTo>
                  <a:pt x="-9911" y="72814"/>
                  <a:pt x="163446" y="-175286"/>
                  <a:pt x="623429" y="0"/>
                </a:cubicBezTo>
                <a:cubicBezTo>
                  <a:pt x="741096" y="-15108"/>
                  <a:pt x="831278" y="-44787"/>
                  <a:pt x="980896" y="0"/>
                </a:cubicBezTo>
                <a:cubicBezTo>
                  <a:pt x="1114703" y="5126"/>
                  <a:pt x="1290390" y="-40507"/>
                  <a:pt x="1396555" y="0"/>
                </a:cubicBezTo>
                <a:cubicBezTo>
                  <a:pt x="1491022" y="-9678"/>
                  <a:pt x="1591766" y="22321"/>
                  <a:pt x="1637638" y="0"/>
                </a:cubicBezTo>
                <a:cubicBezTo>
                  <a:pt x="1769246" y="-11227"/>
                  <a:pt x="1846574" y="-14542"/>
                  <a:pt x="2053297" y="0"/>
                </a:cubicBezTo>
                <a:cubicBezTo>
                  <a:pt x="2149419" y="9642"/>
                  <a:pt x="2280388" y="14302"/>
                  <a:pt x="2585341" y="0"/>
                </a:cubicBezTo>
                <a:cubicBezTo>
                  <a:pt x="2843561" y="-12631"/>
                  <a:pt x="2847081" y="-2907"/>
                  <a:pt x="3001000" y="0"/>
                </a:cubicBezTo>
                <a:cubicBezTo>
                  <a:pt x="3072854" y="-27804"/>
                  <a:pt x="3195972" y="11956"/>
                  <a:pt x="3242664" y="0"/>
                </a:cubicBezTo>
                <a:cubicBezTo>
                  <a:pt x="3325763" y="-4272"/>
                  <a:pt x="3382290" y="2111"/>
                  <a:pt x="3474851" y="0"/>
                </a:cubicBezTo>
                <a:cubicBezTo>
                  <a:pt x="3624437" y="1936"/>
                  <a:pt x="3691259" y="-18461"/>
                  <a:pt x="3832318" y="0"/>
                </a:cubicBezTo>
                <a:cubicBezTo>
                  <a:pt x="3998682" y="10635"/>
                  <a:pt x="4199816" y="36995"/>
                  <a:pt x="4306170" y="0"/>
                </a:cubicBezTo>
                <a:cubicBezTo>
                  <a:pt x="4415879" y="-13531"/>
                  <a:pt x="4453843" y="4105"/>
                  <a:pt x="4547253" y="0"/>
                </a:cubicBezTo>
                <a:cubicBezTo>
                  <a:pt x="4657994" y="-3970"/>
                  <a:pt x="4731867" y="29618"/>
                  <a:pt x="4788335" y="0"/>
                </a:cubicBezTo>
                <a:cubicBezTo>
                  <a:pt x="4886619" y="33028"/>
                  <a:pt x="5172216" y="-26479"/>
                  <a:pt x="5262186" y="0"/>
                </a:cubicBezTo>
                <a:cubicBezTo>
                  <a:pt x="5361459" y="34037"/>
                  <a:pt x="5590644" y="20487"/>
                  <a:pt x="5677845" y="0"/>
                </a:cubicBezTo>
                <a:cubicBezTo>
                  <a:pt x="5761423" y="-9519"/>
                  <a:pt x="5860253" y="18277"/>
                  <a:pt x="5918927" y="0"/>
                </a:cubicBezTo>
                <a:cubicBezTo>
                  <a:pt x="5972201" y="-3970"/>
                  <a:pt x="6329253" y="4544"/>
                  <a:pt x="6442658" y="0"/>
                </a:cubicBezTo>
                <a:cubicBezTo>
                  <a:pt x="6821392" y="-52567"/>
                  <a:pt x="7107161" y="171191"/>
                  <a:pt x="7066088" y="251071"/>
                </a:cubicBezTo>
                <a:cubicBezTo>
                  <a:pt x="7078793" y="305936"/>
                  <a:pt x="7042795" y="336292"/>
                  <a:pt x="7066088" y="388318"/>
                </a:cubicBezTo>
                <a:cubicBezTo>
                  <a:pt x="7074588" y="436216"/>
                  <a:pt x="7074202" y="484122"/>
                  <a:pt x="7066088" y="535610"/>
                </a:cubicBezTo>
                <a:cubicBezTo>
                  <a:pt x="7077453" y="579975"/>
                  <a:pt x="7067887" y="632186"/>
                  <a:pt x="7066088" y="713028"/>
                </a:cubicBezTo>
                <a:cubicBezTo>
                  <a:pt x="7068865" y="766559"/>
                  <a:pt x="7059073" y="812403"/>
                  <a:pt x="7066088" y="890446"/>
                </a:cubicBezTo>
                <a:cubicBezTo>
                  <a:pt x="7087307" y="976071"/>
                  <a:pt x="7065399" y="987795"/>
                  <a:pt x="7066088" y="1057822"/>
                </a:cubicBezTo>
                <a:cubicBezTo>
                  <a:pt x="7063656" y="1118055"/>
                  <a:pt x="7066824" y="1210394"/>
                  <a:pt x="7066088" y="1255325"/>
                </a:cubicBezTo>
                <a:cubicBezTo>
                  <a:pt x="6971233" y="1346593"/>
                  <a:pt x="6851266" y="1523529"/>
                  <a:pt x="6442658" y="1506398"/>
                </a:cubicBezTo>
                <a:cubicBezTo>
                  <a:pt x="6315119" y="1579558"/>
                  <a:pt x="6189582" y="1490955"/>
                  <a:pt x="6026999" y="1506398"/>
                </a:cubicBezTo>
                <a:cubicBezTo>
                  <a:pt x="5858835" y="1528191"/>
                  <a:pt x="5810802" y="1513499"/>
                  <a:pt x="5669532" y="1506398"/>
                </a:cubicBezTo>
                <a:cubicBezTo>
                  <a:pt x="5593480" y="1596570"/>
                  <a:pt x="5356932" y="1634168"/>
                  <a:pt x="5137488" y="1506398"/>
                </a:cubicBezTo>
                <a:cubicBezTo>
                  <a:pt x="4937850" y="1476277"/>
                  <a:pt x="4839692" y="1486009"/>
                  <a:pt x="4721829" y="1506398"/>
                </a:cubicBezTo>
                <a:cubicBezTo>
                  <a:pt x="4604500" y="1581793"/>
                  <a:pt x="4408972" y="1473443"/>
                  <a:pt x="4247978" y="1506398"/>
                </a:cubicBezTo>
                <a:cubicBezTo>
                  <a:pt x="4053123" y="1515092"/>
                  <a:pt x="4031522" y="1524086"/>
                  <a:pt x="3948703" y="1506398"/>
                </a:cubicBezTo>
                <a:cubicBezTo>
                  <a:pt x="3860007" y="1505042"/>
                  <a:pt x="3606420" y="1452825"/>
                  <a:pt x="3474851" y="1506398"/>
                </a:cubicBezTo>
                <a:cubicBezTo>
                  <a:pt x="3378566" y="1527596"/>
                  <a:pt x="3327582" y="1505838"/>
                  <a:pt x="3224791" y="1506398"/>
                </a:cubicBezTo>
                <a:cubicBezTo>
                  <a:pt x="3105939" y="1521532"/>
                  <a:pt x="3037901" y="1539628"/>
                  <a:pt x="2942808" y="1506398"/>
                </a:cubicBezTo>
                <a:cubicBezTo>
                  <a:pt x="2851599" y="1523171"/>
                  <a:pt x="2734427" y="1482501"/>
                  <a:pt x="2643533" y="1506398"/>
                </a:cubicBezTo>
                <a:cubicBezTo>
                  <a:pt x="2527796" y="1505621"/>
                  <a:pt x="2371728" y="1441947"/>
                  <a:pt x="2286066" y="1506398"/>
                </a:cubicBezTo>
                <a:cubicBezTo>
                  <a:pt x="2210149" y="1458280"/>
                  <a:pt x="2080135" y="1537154"/>
                  <a:pt x="1986792" y="1506398"/>
                </a:cubicBezTo>
                <a:cubicBezTo>
                  <a:pt x="1869402" y="1447832"/>
                  <a:pt x="1669266" y="1495232"/>
                  <a:pt x="1571132" y="1506398"/>
                </a:cubicBezTo>
                <a:cubicBezTo>
                  <a:pt x="1512904" y="1461480"/>
                  <a:pt x="1161376" y="1508833"/>
                  <a:pt x="1039088" y="1506398"/>
                </a:cubicBezTo>
                <a:cubicBezTo>
                  <a:pt x="939194" y="1503283"/>
                  <a:pt x="830046" y="1499221"/>
                  <a:pt x="623429" y="1506398"/>
                </a:cubicBezTo>
                <a:cubicBezTo>
                  <a:pt x="377228" y="1484830"/>
                  <a:pt x="-22448" y="1362232"/>
                  <a:pt x="0" y="1255325"/>
                </a:cubicBezTo>
                <a:cubicBezTo>
                  <a:pt x="668" y="1204751"/>
                  <a:pt x="-6720" y="1171833"/>
                  <a:pt x="0" y="1097992"/>
                </a:cubicBezTo>
                <a:cubicBezTo>
                  <a:pt x="1065" y="1027935"/>
                  <a:pt x="-260" y="974803"/>
                  <a:pt x="0" y="940658"/>
                </a:cubicBezTo>
                <a:cubicBezTo>
                  <a:pt x="26863" y="911727"/>
                  <a:pt x="-16384" y="849110"/>
                  <a:pt x="0" y="783326"/>
                </a:cubicBezTo>
                <a:cubicBezTo>
                  <a:pt x="8611" y="723367"/>
                  <a:pt x="26575" y="668007"/>
                  <a:pt x="0" y="625992"/>
                </a:cubicBezTo>
                <a:cubicBezTo>
                  <a:pt x="-41560" y="573925"/>
                  <a:pt x="15232" y="537439"/>
                  <a:pt x="0" y="478701"/>
                </a:cubicBezTo>
                <a:cubicBezTo>
                  <a:pt x="-39756" y="400924"/>
                  <a:pt x="-27883" y="310410"/>
                  <a:pt x="0" y="251071"/>
                </a:cubicBezTo>
                <a:close/>
              </a:path>
              <a:path w="7066089" h="1506398" fill="none" stroke="0" extrusionOk="0">
                <a:moveTo>
                  <a:pt x="0" y="251071"/>
                </a:moveTo>
                <a:cubicBezTo>
                  <a:pt x="-46540" y="107710"/>
                  <a:pt x="142955" y="-284470"/>
                  <a:pt x="623429" y="0"/>
                </a:cubicBezTo>
                <a:cubicBezTo>
                  <a:pt x="756695" y="4204"/>
                  <a:pt x="877989" y="-29117"/>
                  <a:pt x="980896" y="0"/>
                </a:cubicBezTo>
                <a:cubicBezTo>
                  <a:pt x="1119685" y="-23464"/>
                  <a:pt x="1317305" y="-83873"/>
                  <a:pt x="1396555" y="0"/>
                </a:cubicBezTo>
                <a:cubicBezTo>
                  <a:pt x="1507049" y="25301"/>
                  <a:pt x="1581212" y="9472"/>
                  <a:pt x="1637638" y="0"/>
                </a:cubicBezTo>
                <a:cubicBezTo>
                  <a:pt x="1787545" y="-39295"/>
                  <a:pt x="1869310" y="-38522"/>
                  <a:pt x="2053297" y="0"/>
                </a:cubicBezTo>
                <a:cubicBezTo>
                  <a:pt x="2178031" y="38015"/>
                  <a:pt x="2313047" y="-71687"/>
                  <a:pt x="2585341" y="0"/>
                </a:cubicBezTo>
                <a:cubicBezTo>
                  <a:pt x="2842499" y="-5858"/>
                  <a:pt x="2850598" y="-5092"/>
                  <a:pt x="3001000" y="0"/>
                </a:cubicBezTo>
                <a:cubicBezTo>
                  <a:pt x="3060563" y="-6084"/>
                  <a:pt x="3191620" y="14552"/>
                  <a:pt x="3242664" y="0"/>
                </a:cubicBezTo>
                <a:cubicBezTo>
                  <a:pt x="3347598" y="8400"/>
                  <a:pt x="3375077" y="4394"/>
                  <a:pt x="3474851" y="0"/>
                </a:cubicBezTo>
                <a:cubicBezTo>
                  <a:pt x="3619453" y="2711"/>
                  <a:pt x="3755826" y="12868"/>
                  <a:pt x="3832318" y="0"/>
                </a:cubicBezTo>
                <a:cubicBezTo>
                  <a:pt x="4037029" y="-53319"/>
                  <a:pt x="4173575" y="21014"/>
                  <a:pt x="4306170" y="0"/>
                </a:cubicBezTo>
                <a:cubicBezTo>
                  <a:pt x="4406708" y="-16178"/>
                  <a:pt x="4433281" y="15629"/>
                  <a:pt x="4547253" y="0"/>
                </a:cubicBezTo>
                <a:cubicBezTo>
                  <a:pt x="4658916" y="-5784"/>
                  <a:pt x="4695333" y="-4114"/>
                  <a:pt x="4788335" y="0"/>
                </a:cubicBezTo>
                <a:cubicBezTo>
                  <a:pt x="4845795" y="29428"/>
                  <a:pt x="5150720" y="49329"/>
                  <a:pt x="5262186" y="0"/>
                </a:cubicBezTo>
                <a:cubicBezTo>
                  <a:pt x="5351025" y="-12132"/>
                  <a:pt x="5573077" y="49648"/>
                  <a:pt x="5677845" y="0"/>
                </a:cubicBezTo>
                <a:cubicBezTo>
                  <a:pt x="5773964" y="-11668"/>
                  <a:pt x="5872789" y="7977"/>
                  <a:pt x="5918927" y="0"/>
                </a:cubicBezTo>
                <a:cubicBezTo>
                  <a:pt x="5970506" y="-5196"/>
                  <a:pt x="6265807" y="54586"/>
                  <a:pt x="6442658" y="0"/>
                </a:cubicBezTo>
                <a:cubicBezTo>
                  <a:pt x="6788279" y="-27587"/>
                  <a:pt x="7071820" y="146244"/>
                  <a:pt x="7066088" y="251071"/>
                </a:cubicBezTo>
                <a:cubicBezTo>
                  <a:pt x="7083824" y="280721"/>
                  <a:pt x="7040963" y="342433"/>
                  <a:pt x="7066088" y="388318"/>
                </a:cubicBezTo>
                <a:cubicBezTo>
                  <a:pt x="7079707" y="446812"/>
                  <a:pt x="7061529" y="480640"/>
                  <a:pt x="7066088" y="535610"/>
                </a:cubicBezTo>
                <a:cubicBezTo>
                  <a:pt x="7068414" y="582905"/>
                  <a:pt x="7068119" y="630483"/>
                  <a:pt x="7066088" y="713028"/>
                </a:cubicBezTo>
                <a:cubicBezTo>
                  <a:pt x="7050144" y="792776"/>
                  <a:pt x="7052923" y="818825"/>
                  <a:pt x="7066088" y="890446"/>
                </a:cubicBezTo>
                <a:cubicBezTo>
                  <a:pt x="7099175" y="958191"/>
                  <a:pt x="7057984" y="1001456"/>
                  <a:pt x="7066088" y="1057822"/>
                </a:cubicBezTo>
                <a:cubicBezTo>
                  <a:pt x="7076256" y="1131848"/>
                  <a:pt x="7067209" y="1168480"/>
                  <a:pt x="7066088" y="1255325"/>
                </a:cubicBezTo>
                <a:cubicBezTo>
                  <a:pt x="7026014" y="1256341"/>
                  <a:pt x="6763543" y="1487084"/>
                  <a:pt x="6442658" y="1506398"/>
                </a:cubicBezTo>
                <a:cubicBezTo>
                  <a:pt x="6401763" y="1525195"/>
                  <a:pt x="6126471" y="1447322"/>
                  <a:pt x="6026999" y="1506398"/>
                </a:cubicBezTo>
                <a:cubicBezTo>
                  <a:pt x="5849372" y="1550194"/>
                  <a:pt x="5828956" y="1490117"/>
                  <a:pt x="5669532" y="1506398"/>
                </a:cubicBezTo>
                <a:cubicBezTo>
                  <a:pt x="5516643" y="1507541"/>
                  <a:pt x="5256236" y="1562281"/>
                  <a:pt x="5137488" y="1506398"/>
                </a:cubicBezTo>
                <a:cubicBezTo>
                  <a:pt x="4950698" y="1511189"/>
                  <a:pt x="4835056" y="1539009"/>
                  <a:pt x="4721829" y="1506398"/>
                </a:cubicBezTo>
                <a:cubicBezTo>
                  <a:pt x="4602679" y="1500124"/>
                  <a:pt x="4426999" y="1573627"/>
                  <a:pt x="4247978" y="1506398"/>
                </a:cubicBezTo>
                <a:cubicBezTo>
                  <a:pt x="4058456" y="1504312"/>
                  <a:pt x="4040429" y="1518776"/>
                  <a:pt x="3948703" y="1506398"/>
                </a:cubicBezTo>
                <a:cubicBezTo>
                  <a:pt x="3855583" y="1486817"/>
                  <a:pt x="3604483" y="1424659"/>
                  <a:pt x="3474851" y="1506398"/>
                </a:cubicBezTo>
                <a:cubicBezTo>
                  <a:pt x="3397639" y="1525149"/>
                  <a:pt x="3313406" y="1513454"/>
                  <a:pt x="3219471" y="1506398"/>
                </a:cubicBezTo>
                <a:cubicBezTo>
                  <a:pt x="3101782" y="1487754"/>
                  <a:pt x="3047302" y="1481147"/>
                  <a:pt x="2942808" y="1506398"/>
                </a:cubicBezTo>
                <a:cubicBezTo>
                  <a:pt x="2852492" y="1493173"/>
                  <a:pt x="2757018" y="1474584"/>
                  <a:pt x="2643533" y="1506398"/>
                </a:cubicBezTo>
                <a:cubicBezTo>
                  <a:pt x="2541142" y="1494996"/>
                  <a:pt x="2350094" y="1466915"/>
                  <a:pt x="2286066" y="1506398"/>
                </a:cubicBezTo>
                <a:cubicBezTo>
                  <a:pt x="2221819" y="1507349"/>
                  <a:pt x="2068587" y="1535971"/>
                  <a:pt x="1986792" y="1506398"/>
                </a:cubicBezTo>
                <a:cubicBezTo>
                  <a:pt x="1854006" y="1430763"/>
                  <a:pt x="1696900" y="1517209"/>
                  <a:pt x="1571132" y="1506398"/>
                </a:cubicBezTo>
                <a:cubicBezTo>
                  <a:pt x="1515217" y="1449456"/>
                  <a:pt x="1168607" y="1537832"/>
                  <a:pt x="1039088" y="1506398"/>
                </a:cubicBezTo>
                <a:cubicBezTo>
                  <a:pt x="843057" y="1482406"/>
                  <a:pt x="833680" y="1475245"/>
                  <a:pt x="623429" y="1506398"/>
                </a:cubicBezTo>
                <a:cubicBezTo>
                  <a:pt x="347586" y="1483640"/>
                  <a:pt x="2336" y="1363287"/>
                  <a:pt x="0" y="1255325"/>
                </a:cubicBezTo>
                <a:cubicBezTo>
                  <a:pt x="4654" y="1196424"/>
                  <a:pt x="-552" y="1173352"/>
                  <a:pt x="0" y="1097992"/>
                </a:cubicBezTo>
                <a:cubicBezTo>
                  <a:pt x="5074" y="1023087"/>
                  <a:pt x="274" y="969956"/>
                  <a:pt x="0" y="940658"/>
                </a:cubicBezTo>
                <a:cubicBezTo>
                  <a:pt x="8734" y="913863"/>
                  <a:pt x="-5648" y="855911"/>
                  <a:pt x="0" y="783326"/>
                </a:cubicBezTo>
                <a:cubicBezTo>
                  <a:pt x="4246" y="726694"/>
                  <a:pt x="27451" y="671772"/>
                  <a:pt x="0" y="625992"/>
                </a:cubicBezTo>
                <a:cubicBezTo>
                  <a:pt x="-29362" y="551164"/>
                  <a:pt x="15996" y="546657"/>
                  <a:pt x="0" y="478701"/>
                </a:cubicBezTo>
                <a:cubicBezTo>
                  <a:pt x="-25719" y="423169"/>
                  <a:pt x="-27815" y="296599"/>
                  <a:pt x="0" y="251071"/>
                </a:cubicBezTo>
                <a:close/>
              </a:path>
              <a:path w="7066089" h="1506398" fill="none" stroke="0" extrusionOk="0">
                <a:moveTo>
                  <a:pt x="0" y="251071"/>
                </a:moveTo>
                <a:cubicBezTo>
                  <a:pt x="86863" y="54969"/>
                  <a:pt x="202004" y="-250462"/>
                  <a:pt x="623429" y="0"/>
                </a:cubicBezTo>
                <a:cubicBezTo>
                  <a:pt x="740798" y="-5945"/>
                  <a:pt x="854723" y="12575"/>
                  <a:pt x="980896" y="0"/>
                </a:cubicBezTo>
                <a:cubicBezTo>
                  <a:pt x="1118514" y="-23481"/>
                  <a:pt x="1268611" y="-61924"/>
                  <a:pt x="1396555" y="0"/>
                </a:cubicBezTo>
                <a:cubicBezTo>
                  <a:pt x="1503869" y="13327"/>
                  <a:pt x="1579415" y="17637"/>
                  <a:pt x="1637638" y="0"/>
                </a:cubicBezTo>
                <a:cubicBezTo>
                  <a:pt x="1806609" y="-36767"/>
                  <a:pt x="1872728" y="-33299"/>
                  <a:pt x="2053297" y="0"/>
                </a:cubicBezTo>
                <a:cubicBezTo>
                  <a:pt x="2152386" y="-15447"/>
                  <a:pt x="2291169" y="-47462"/>
                  <a:pt x="2585341" y="0"/>
                </a:cubicBezTo>
                <a:cubicBezTo>
                  <a:pt x="2840573" y="-7415"/>
                  <a:pt x="2849340" y="-4748"/>
                  <a:pt x="3001000" y="0"/>
                </a:cubicBezTo>
                <a:cubicBezTo>
                  <a:pt x="3066583" y="-27308"/>
                  <a:pt x="3183235" y="4261"/>
                  <a:pt x="3242664" y="0"/>
                </a:cubicBezTo>
                <a:cubicBezTo>
                  <a:pt x="3305596" y="2329"/>
                  <a:pt x="3425837" y="10309"/>
                  <a:pt x="3474851" y="0"/>
                </a:cubicBezTo>
                <a:cubicBezTo>
                  <a:pt x="3544409" y="-17070"/>
                  <a:pt x="3694438" y="25937"/>
                  <a:pt x="3832318" y="0"/>
                </a:cubicBezTo>
                <a:cubicBezTo>
                  <a:pt x="4023540" y="-57103"/>
                  <a:pt x="4201895" y="30995"/>
                  <a:pt x="4306170" y="0"/>
                </a:cubicBezTo>
                <a:cubicBezTo>
                  <a:pt x="4397574" y="-7865"/>
                  <a:pt x="4434457" y="6168"/>
                  <a:pt x="4547253" y="0"/>
                </a:cubicBezTo>
                <a:cubicBezTo>
                  <a:pt x="4642096" y="6324"/>
                  <a:pt x="4689804" y="8480"/>
                  <a:pt x="4788335" y="0"/>
                </a:cubicBezTo>
                <a:cubicBezTo>
                  <a:pt x="4834347" y="-31803"/>
                  <a:pt x="5146656" y="54169"/>
                  <a:pt x="5262186" y="0"/>
                </a:cubicBezTo>
                <a:cubicBezTo>
                  <a:pt x="5353250" y="-38621"/>
                  <a:pt x="5525327" y="67647"/>
                  <a:pt x="5677845" y="0"/>
                </a:cubicBezTo>
                <a:cubicBezTo>
                  <a:pt x="5754312" y="-8649"/>
                  <a:pt x="5886780" y="19568"/>
                  <a:pt x="5918927" y="0"/>
                </a:cubicBezTo>
                <a:cubicBezTo>
                  <a:pt x="5984225" y="12092"/>
                  <a:pt x="6273355" y="80718"/>
                  <a:pt x="6442658" y="0"/>
                </a:cubicBezTo>
                <a:cubicBezTo>
                  <a:pt x="6843403" y="-4877"/>
                  <a:pt x="7068603" y="142212"/>
                  <a:pt x="7066088" y="251071"/>
                </a:cubicBezTo>
                <a:cubicBezTo>
                  <a:pt x="7067178" y="272805"/>
                  <a:pt x="7063874" y="334214"/>
                  <a:pt x="7066088" y="388318"/>
                </a:cubicBezTo>
                <a:cubicBezTo>
                  <a:pt x="7080392" y="456869"/>
                  <a:pt x="7055838" y="479925"/>
                  <a:pt x="7066088" y="535610"/>
                </a:cubicBezTo>
                <a:cubicBezTo>
                  <a:pt x="7066469" y="563930"/>
                  <a:pt x="7090891" y="650760"/>
                  <a:pt x="7066088" y="713028"/>
                </a:cubicBezTo>
                <a:cubicBezTo>
                  <a:pt x="7062288" y="789076"/>
                  <a:pt x="7042801" y="813429"/>
                  <a:pt x="7066088" y="890446"/>
                </a:cubicBezTo>
                <a:cubicBezTo>
                  <a:pt x="7097840" y="957243"/>
                  <a:pt x="7055124" y="987593"/>
                  <a:pt x="7066088" y="1057822"/>
                </a:cubicBezTo>
                <a:cubicBezTo>
                  <a:pt x="7044799" y="1125185"/>
                  <a:pt x="7068598" y="1178038"/>
                  <a:pt x="7066088" y="1255325"/>
                </a:cubicBezTo>
                <a:cubicBezTo>
                  <a:pt x="7041897" y="1211037"/>
                  <a:pt x="6729272" y="1489890"/>
                  <a:pt x="6442658" y="1506398"/>
                </a:cubicBezTo>
                <a:cubicBezTo>
                  <a:pt x="6346012" y="1491694"/>
                  <a:pt x="6153668" y="1431722"/>
                  <a:pt x="6026999" y="1506398"/>
                </a:cubicBezTo>
                <a:cubicBezTo>
                  <a:pt x="5839144" y="1532190"/>
                  <a:pt x="5812145" y="1514006"/>
                  <a:pt x="5669532" y="1506398"/>
                </a:cubicBezTo>
                <a:cubicBezTo>
                  <a:pt x="5482707" y="1482493"/>
                  <a:pt x="5265904" y="1559707"/>
                  <a:pt x="5137488" y="1506398"/>
                </a:cubicBezTo>
                <a:cubicBezTo>
                  <a:pt x="4977210" y="1558507"/>
                  <a:pt x="4828192" y="1570663"/>
                  <a:pt x="4721829" y="1506398"/>
                </a:cubicBezTo>
                <a:cubicBezTo>
                  <a:pt x="4568762" y="1438639"/>
                  <a:pt x="4404430" y="1587057"/>
                  <a:pt x="4247978" y="1506398"/>
                </a:cubicBezTo>
                <a:cubicBezTo>
                  <a:pt x="4068443" y="1499298"/>
                  <a:pt x="4033096" y="1511532"/>
                  <a:pt x="3948703" y="1506398"/>
                </a:cubicBezTo>
                <a:cubicBezTo>
                  <a:pt x="3928663" y="1526439"/>
                  <a:pt x="3585388" y="1417297"/>
                  <a:pt x="3474851" y="1506398"/>
                </a:cubicBezTo>
                <a:cubicBezTo>
                  <a:pt x="3398890" y="1523565"/>
                  <a:pt x="3338885" y="1526853"/>
                  <a:pt x="3219471" y="1506398"/>
                </a:cubicBezTo>
                <a:cubicBezTo>
                  <a:pt x="3091843" y="1481851"/>
                  <a:pt x="3047531" y="1495420"/>
                  <a:pt x="2942808" y="1506398"/>
                </a:cubicBezTo>
                <a:cubicBezTo>
                  <a:pt x="2834325" y="1494404"/>
                  <a:pt x="2758002" y="1479702"/>
                  <a:pt x="2643533" y="1506398"/>
                </a:cubicBezTo>
                <a:cubicBezTo>
                  <a:pt x="2546074" y="1465842"/>
                  <a:pt x="2366451" y="1468640"/>
                  <a:pt x="2286066" y="1506398"/>
                </a:cubicBezTo>
                <a:cubicBezTo>
                  <a:pt x="2169946" y="1529792"/>
                  <a:pt x="2097775" y="1500007"/>
                  <a:pt x="1986792" y="1506398"/>
                </a:cubicBezTo>
                <a:cubicBezTo>
                  <a:pt x="1841341" y="1449439"/>
                  <a:pt x="1707287" y="1502573"/>
                  <a:pt x="1571132" y="1506398"/>
                </a:cubicBezTo>
                <a:cubicBezTo>
                  <a:pt x="1455536" y="1423366"/>
                  <a:pt x="1208536" y="1599452"/>
                  <a:pt x="1039088" y="1506398"/>
                </a:cubicBezTo>
                <a:cubicBezTo>
                  <a:pt x="841816" y="1482680"/>
                  <a:pt x="833059" y="1470847"/>
                  <a:pt x="623429" y="1506398"/>
                </a:cubicBezTo>
                <a:cubicBezTo>
                  <a:pt x="322915" y="1486262"/>
                  <a:pt x="-3050" y="1343200"/>
                  <a:pt x="0" y="1255325"/>
                </a:cubicBezTo>
                <a:cubicBezTo>
                  <a:pt x="4522" y="1204353"/>
                  <a:pt x="-2213" y="1171135"/>
                  <a:pt x="0" y="1097992"/>
                </a:cubicBezTo>
                <a:cubicBezTo>
                  <a:pt x="5775" y="1023890"/>
                  <a:pt x="3363" y="970408"/>
                  <a:pt x="0" y="940658"/>
                </a:cubicBezTo>
                <a:cubicBezTo>
                  <a:pt x="6599" y="894581"/>
                  <a:pt x="-22363" y="850399"/>
                  <a:pt x="0" y="783326"/>
                </a:cubicBezTo>
                <a:cubicBezTo>
                  <a:pt x="19142" y="739108"/>
                  <a:pt x="12372" y="662275"/>
                  <a:pt x="0" y="625992"/>
                </a:cubicBezTo>
                <a:cubicBezTo>
                  <a:pt x="-27910" y="559040"/>
                  <a:pt x="13563" y="522721"/>
                  <a:pt x="0" y="478701"/>
                </a:cubicBezTo>
                <a:cubicBezTo>
                  <a:pt x="-18810" y="407095"/>
                  <a:pt x="-16684" y="331025"/>
                  <a:pt x="0" y="251071"/>
                </a:cubicBezTo>
                <a:close/>
              </a:path>
            </a:pathLst>
          </a:custGeom>
          <a:ln w="38100">
            <a:solidFill>
              <a:srgbClr val="925743"/>
            </a:solidFill>
            <a:prstDash val="dash"/>
            <a:extLst>
              <a:ext uri="{C807C97D-BFC1-408E-A445-0C87EB9F89A2}">
                <ask:lineSketchStyleProps xmlns:ask="http://schemas.microsoft.com/office/drawing/2018/sketchyshapes" sd="224309558">
                  <a:custGeom>
                    <a:avLst/>
                    <a:gdLst>
                      <a:gd name="connsiteX0" fmla="*/ 0 w 7066089"/>
                      <a:gd name="connsiteY0" fmla="*/ 251071 h 1506398"/>
                      <a:gd name="connsiteX1" fmla="*/ 623429 w 7066089"/>
                      <a:gd name="connsiteY1" fmla="*/ 0 h 1506398"/>
                      <a:gd name="connsiteX2" fmla="*/ 980896 w 7066089"/>
                      <a:gd name="connsiteY2" fmla="*/ 0 h 1506398"/>
                      <a:gd name="connsiteX3" fmla="*/ 1396555 w 7066089"/>
                      <a:gd name="connsiteY3" fmla="*/ 0 h 1506398"/>
                      <a:gd name="connsiteX4" fmla="*/ 1637638 w 7066089"/>
                      <a:gd name="connsiteY4" fmla="*/ 0 h 1506398"/>
                      <a:gd name="connsiteX5" fmla="*/ 2053297 w 7066089"/>
                      <a:gd name="connsiteY5" fmla="*/ 0 h 1506398"/>
                      <a:gd name="connsiteX6" fmla="*/ 2585341 w 7066089"/>
                      <a:gd name="connsiteY6" fmla="*/ 0 h 1506398"/>
                      <a:gd name="connsiteX7" fmla="*/ 3001000 w 7066089"/>
                      <a:gd name="connsiteY7" fmla="*/ 0 h 1506398"/>
                      <a:gd name="connsiteX8" fmla="*/ 3242664 w 7066089"/>
                      <a:gd name="connsiteY8" fmla="*/ 0 h 1506398"/>
                      <a:gd name="connsiteX9" fmla="*/ 3474851 w 7066089"/>
                      <a:gd name="connsiteY9" fmla="*/ 0 h 1506398"/>
                      <a:gd name="connsiteX10" fmla="*/ 3832318 w 7066089"/>
                      <a:gd name="connsiteY10" fmla="*/ 0 h 1506398"/>
                      <a:gd name="connsiteX11" fmla="*/ 4306170 w 7066089"/>
                      <a:gd name="connsiteY11" fmla="*/ 0 h 1506398"/>
                      <a:gd name="connsiteX12" fmla="*/ 4547253 w 7066089"/>
                      <a:gd name="connsiteY12" fmla="*/ 0 h 1506398"/>
                      <a:gd name="connsiteX13" fmla="*/ 4788335 w 7066089"/>
                      <a:gd name="connsiteY13" fmla="*/ 0 h 1506398"/>
                      <a:gd name="connsiteX14" fmla="*/ 5262186 w 7066089"/>
                      <a:gd name="connsiteY14" fmla="*/ 0 h 1506398"/>
                      <a:gd name="connsiteX15" fmla="*/ 5677845 w 7066089"/>
                      <a:gd name="connsiteY15" fmla="*/ 0 h 1506398"/>
                      <a:gd name="connsiteX16" fmla="*/ 5918927 w 7066089"/>
                      <a:gd name="connsiteY16" fmla="*/ 0 h 1506398"/>
                      <a:gd name="connsiteX17" fmla="*/ 6442658 w 7066089"/>
                      <a:gd name="connsiteY17" fmla="*/ 0 h 1506398"/>
                      <a:gd name="connsiteX18" fmla="*/ 7066088 w 7066089"/>
                      <a:gd name="connsiteY18" fmla="*/ 251071 h 1506398"/>
                      <a:gd name="connsiteX19" fmla="*/ 7066088 w 7066089"/>
                      <a:gd name="connsiteY19" fmla="*/ 388318 h 1506398"/>
                      <a:gd name="connsiteX20" fmla="*/ 7066088 w 7066089"/>
                      <a:gd name="connsiteY20" fmla="*/ 535610 h 1506398"/>
                      <a:gd name="connsiteX21" fmla="*/ 7066088 w 7066089"/>
                      <a:gd name="connsiteY21" fmla="*/ 713028 h 1506398"/>
                      <a:gd name="connsiteX22" fmla="*/ 7066088 w 7066089"/>
                      <a:gd name="connsiteY22" fmla="*/ 890446 h 1506398"/>
                      <a:gd name="connsiteX23" fmla="*/ 7066088 w 7066089"/>
                      <a:gd name="connsiteY23" fmla="*/ 1057822 h 1506398"/>
                      <a:gd name="connsiteX24" fmla="*/ 7066088 w 7066089"/>
                      <a:gd name="connsiteY24" fmla="*/ 1255325 h 1506398"/>
                      <a:gd name="connsiteX25" fmla="*/ 6442658 w 7066089"/>
                      <a:gd name="connsiteY25" fmla="*/ 1506398 h 1506398"/>
                      <a:gd name="connsiteX26" fmla="*/ 6026999 w 7066089"/>
                      <a:gd name="connsiteY26" fmla="*/ 1506398 h 1506398"/>
                      <a:gd name="connsiteX27" fmla="*/ 5669532 w 7066089"/>
                      <a:gd name="connsiteY27" fmla="*/ 1506398 h 1506398"/>
                      <a:gd name="connsiteX28" fmla="*/ 5137488 w 7066089"/>
                      <a:gd name="connsiteY28" fmla="*/ 1506398 h 1506398"/>
                      <a:gd name="connsiteX29" fmla="*/ 4721829 w 7066089"/>
                      <a:gd name="connsiteY29" fmla="*/ 1506398 h 1506398"/>
                      <a:gd name="connsiteX30" fmla="*/ 4247978 w 7066089"/>
                      <a:gd name="connsiteY30" fmla="*/ 1506398 h 1506398"/>
                      <a:gd name="connsiteX31" fmla="*/ 3948703 w 7066089"/>
                      <a:gd name="connsiteY31" fmla="*/ 1506398 h 1506398"/>
                      <a:gd name="connsiteX32" fmla="*/ 3474851 w 7066089"/>
                      <a:gd name="connsiteY32" fmla="*/ 1506398 h 1506398"/>
                      <a:gd name="connsiteX33" fmla="*/ 3219471 w 7066089"/>
                      <a:gd name="connsiteY33" fmla="*/ 1506398 h 1506398"/>
                      <a:gd name="connsiteX34" fmla="*/ 2942808 w 7066089"/>
                      <a:gd name="connsiteY34" fmla="*/ 1506398 h 1506398"/>
                      <a:gd name="connsiteX35" fmla="*/ 2643533 w 7066089"/>
                      <a:gd name="connsiteY35" fmla="*/ 1506398 h 1506398"/>
                      <a:gd name="connsiteX36" fmla="*/ 2286066 w 7066089"/>
                      <a:gd name="connsiteY36" fmla="*/ 1506398 h 1506398"/>
                      <a:gd name="connsiteX37" fmla="*/ 1986792 w 7066089"/>
                      <a:gd name="connsiteY37" fmla="*/ 1506398 h 1506398"/>
                      <a:gd name="connsiteX38" fmla="*/ 1571132 w 7066089"/>
                      <a:gd name="connsiteY38" fmla="*/ 1506398 h 1506398"/>
                      <a:gd name="connsiteX39" fmla="*/ 1039088 w 7066089"/>
                      <a:gd name="connsiteY39" fmla="*/ 1506398 h 1506398"/>
                      <a:gd name="connsiteX40" fmla="*/ 623429 w 7066089"/>
                      <a:gd name="connsiteY40" fmla="*/ 1506398 h 1506398"/>
                      <a:gd name="connsiteX41" fmla="*/ 0 w 7066089"/>
                      <a:gd name="connsiteY41" fmla="*/ 1255325 h 1506398"/>
                      <a:gd name="connsiteX42" fmla="*/ 0 w 7066089"/>
                      <a:gd name="connsiteY42" fmla="*/ 1097992 h 1506398"/>
                      <a:gd name="connsiteX43" fmla="*/ 0 w 7066089"/>
                      <a:gd name="connsiteY43" fmla="*/ 940658 h 1506398"/>
                      <a:gd name="connsiteX44" fmla="*/ 0 w 7066089"/>
                      <a:gd name="connsiteY44" fmla="*/ 783326 h 1506398"/>
                      <a:gd name="connsiteX45" fmla="*/ 0 w 7066089"/>
                      <a:gd name="connsiteY45" fmla="*/ 625992 h 1506398"/>
                      <a:gd name="connsiteX46" fmla="*/ 0 w 7066089"/>
                      <a:gd name="connsiteY46" fmla="*/ 478701 h 1506398"/>
                      <a:gd name="connsiteX47" fmla="*/ 0 w 7066089"/>
                      <a:gd name="connsiteY47" fmla="*/ 251071 h 1506398"/>
                      <a:gd name="connsiteX0" fmla="*/ 0 w 7066089"/>
                      <a:gd name="connsiteY0" fmla="*/ 251071 h 1506398"/>
                      <a:gd name="connsiteX1" fmla="*/ 623429 w 7066089"/>
                      <a:gd name="connsiteY1" fmla="*/ 0 h 1506398"/>
                      <a:gd name="connsiteX2" fmla="*/ 922704 w 7066089"/>
                      <a:gd name="connsiteY2" fmla="*/ 0 h 1506398"/>
                      <a:gd name="connsiteX3" fmla="*/ 1221978 w 7066089"/>
                      <a:gd name="connsiteY3" fmla="*/ 0 h 1506398"/>
                      <a:gd name="connsiteX4" fmla="*/ 1695830 w 7066089"/>
                      <a:gd name="connsiteY4" fmla="*/ 0 h 1506398"/>
                      <a:gd name="connsiteX5" fmla="*/ 2227874 w 7066089"/>
                      <a:gd name="connsiteY5" fmla="*/ 0 h 1506398"/>
                      <a:gd name="connsiteX6" fmla="*/ 2643533 w 7066089"/>
                      <a:gd name="connsiteY6" fmla="*/ 0 h 1506398"/>
                      <a:gd name="connsiteX7" fmla="*/ 3001000 w 7066089"/>
                      <a:gd name="connsiteY7" fmla="*/ 0 h 1506398"/>
                      <a:gd name="connsiteX8" fmla="*/ 3242082 w 7066089"/>
                      <a:gd name="connsiteY8" fmla="*/ 0 h 1506398"/>
                      <a:gd name="connsiteX9" fmla="*/ 3657741 w 7066089"/>
                      <a:gd name="connsiteY9" fmla="*/ 0 h 1506398"/>
                      <a:gd name="connsiteX10" fmla="*/ 4073401 w 7066089"/>
                      <a:gd name="connsiteY10" fmla="*/ 0 h 1506398"/>
                      <a:gd name="connsiteX11" fmla="*/ 4372676 w 7066089"/>
                      <a:gd name="connsiteY11" fmla="*/ 0 h 1506398"/>
                      <a:gd name="connsiteX12" fmla="*/ 4613758 w 7066089"/>
                      <a:gd name="connsiteY12" fmla="*/ 0 h 1506398"/>
                      <a:gd name="connsiteX13" fmla="*/ 4854840 w 7066089"/>
                      <a:gd name="connsiteY13" fmla="*/ 0 h 1506398"/>
                      <a:gd name="connsiteX14" fmla="*/ 5386883 w 7066089"/>
                      <a:gd name="connsiteY14" fmla="*/ 0 h 1506398"/>
                      <a:gd name="connsiteX15" fmla="*/ 5744351 w 7066089"/>
                      <a:gd name="connsiteY15" fmla="*/ 0 h 1506398"/>
                      <a:gd name="connsiteX16" fmla="*/ 6043625 w 7066089"/>
                      <a:gd name="connsiteY16" fmla="*/ 0 h 1506398"/>
                      <a:gd name="connsiteX17" fmla="*/ 6442658 w 7066089"/>
                      <a:gd name="connsiteY17" fmla="*/ 0 h 1506398"/>
                      <a:gd name="connsiteX18" fmla="*/ 7066088 w 7066089"/>
                      <a:gd name="connsiteY18" fmla="*/ 251071 h 1506398"/>
                      <a:gd name="connsiteX19" fmla="*/ 7066088 w 7066089"/>
                      <a:gd name="connsiteY19" fmla="*/ 438531 h 1506398"/>
                      <a:gd name="connsiteX20" fmla="*/ 7066088 w 7066089"/>
                      <a:gd name="connsiteY20" fmla="*/ 625992 h 1506398"/>
                      <a:gd name="connsiteX21" fmla="*/ 7066088 w 7066089"/>
                      <a:gd name="connsiteY21" fmla="*/ 773283 h 1506398"/>
                      <a:gd name="connsiteX22" fmla="*/ 7066088 w 7066089"/>
                      <a:gd name="connsiteY22" fmla="*/ 950702 h 1506398"/>
                      <a:gd name="connsiteX23" fmla="*/ 7066088 w 7066089"/>
                      <a:gd name="connsiteY23" fmla="*/ 1087950 h 1506398"/>
                      <a:gd name="connsiteX24" fmla="*/ 7066088 w 7066089"/>
                      <a:gd name="connsiteY24" fmla="*/ 1255325 h 1506398"/>
                      <a:gd name="connsiteX25" fmla="*/ 6442658 w 7066089"/>
                      <a:gd name="connsiteY25" fmla="*/ 1506398 h 1506398"/>
                      <a:gd name="connsiteX26" fmla="*/ 6085191 w 7066089"/>
                      <a:gd name="connsiteY26" fmla="*/ 1506398 h 1506398"/>
                      <a:gd name="connsiteX27" fmla="*/ 5862481 w 7066089"/>
                      <a:gd name="connsiteY27" fmla="*/ 1506398 h 1506398"/>
                      <a:gd name="connsiteX28" fmla="*/ 5611339 w 7066089"/>
                      <a:gd name="connsiteY28" fmla="*/ 1506398 h 1506398"/>
                      <a:gd name="connsiteX29" fmla="*/ 5253873 w 7066089"/>
                      <a:gd name="connsiteY29" fmla="*/ 1506398 h 1506398"/>
                      <a:gd name="connsiteX30" fmla="*/ 4721829 w 7066089"/>
                      <a:gd name="connsiteY30" fmla="*/ 1506398 h 1506398"/>
                      <a:gd name="connsiteX31" fmla="*/ 4480747 w 7066089"/>
                      <a:gd name="connsiteY31" fmla="*/ 1506398 h 1506398"/>
                      <a:gd name="connsiteX32" fmla="*/ 4181472 w 7066089"/>
                      <a:gd name="connsiteY32" fmla="*/ 1506398 h 1506398"/>
                      <a:gd name="connsiteX33" fmla="*/ 3765813 w 7066089"/>
                      <a:gd name="connsiteY33" fmla="*/ 1506398 h 1506398"/>
                      <a:gd name="connsiteX34" fmla="*/ 3408346 w 7066089"/>
                      <a:gd name="connsiteY34" fmla="*/ 1506398 h 1506398"/>
                      <a:gd name="connsiteX35" fmla="*/ 3109071 w 7066089"/>
                      <a:gd name="connsiteY35" fmla="*/ 1506398 h 1506398"/>
                      <a:gd name="connsiteX36" fmla="*/ 2577028 w 7066089"/>
                      <a:gd name="connsiteY36" fmla="*/ 1506398 h 1506398"/>
                      <a:gd name="connsiteX37" fmla="*/ 2335946 w 7066089"/>
                      <a:gd name="connsiteY37" fmla="*/ 1506398 h 1506398"/>
                      <a:gd name="connsiteX38" fmla="*/ 2036670 w 7066089"/>
                      <a:gd name="connsiteY38" fmla="*/ 1506398 h 1506398"/>
                      <a:gd name="connsiteX39" fmla="*/ 1795588 w 7066089"/>
                      <a:gd name="connsiteY39" fmla="*/ 1506398 h 1506398"/>
                      <a:gd name="connsiteX40" fmla="*/ 1549186 w 7066089"/>
                      <a:gd name="connsiteY40" fmla="*/ 1506398 h 1506398"/>
                      <a:gd name="connsiteX41" fmla="*/ 1321737 w 7066089"/>
                      <a:gd name="connsiteY41" fmla="*/ 1506398 h 1506398"/>
                      <a:gd name="connsiteX42" fmla="*/ 993533 w 7066089"/>
                      <a:gd name="connsiteY42" fmla="*/ 1506398 h 1506398"/>
                      <a:gd name="connsiteX43" fmla="*/ 623429 w 7066089"/>
                      <a:gd name="connsiteY43" fmla="*/ 1506398 h 1506398"/>
                      <a:gd name="connsiteX44" fmla="*/ 0 w 7066089"/>
                      <a:gd name="connsiteY44" fmla="*/ 1255325 h 1506398"/>
                      <a:gd name="connsiteX45" fmla="*/ 0 w 7066089"/>
                      <a:gd name="connsiteY45" fmla="*/ 1087950 h 1506398"/>
                      <a:gd name="connsiteX46" fmla="*/ 0 w 7066089"/>
                      <a:gd name="connsiteY46" fmla="*/ 930616 h 1506398"/>
                      <a:gd name="connsiteX47" fmla="*/ 0 w 7066089"/>
                      <a:gd name="connsiteY47" fmla="*/ 763240 h 1506398"/>
                      <a:gd name="connsiteX48" fmla="*/ 0 w 7066089"/>
                      <a:gd name="connsiteY48" fmla="*/ 585822 h 1506398"/>
                      <a:gd name="connsiteX49" fmla="*/ 0 w 7066089"/>
                      <a:gd name="connsiteY49" fmla="*/ 438531 h 1506398"/>
                      <a:gd name="connsiteX50" fmla="*/ 0 w 7066089"/>
                      <a:gd name="connsiteY50" fmla="*/ 251071 h 1506398"/>
                      <a:gd name="connsiteX0" fmla="*/ 0 w 7066089"/>
                      <a:gd name="connsiteY0" fmla="*/ 251071 h 1506398"/>
                      <a:gd name="connsiteX1" fmla="*/ 623429 w 7066089"/>
                      <a:gd name="connsiteY1" fmla="*/ 0 h 1506398"/>
                      <a:gd name="connsiteX2" fmla="*/ 980896 w 7066089"/>
                      <a:gd name="connsiteY2" fmla="*/ 0 h 1506398"/>
                      <a:gd name="connsiteX3" fmla="*/ 1396555 w 7066089"/>
                      <a:gd name="connsiteY3" fmla="*/ 0 h 1506398"/>
                      <a:gd name="connsiteX4" fmla="*/ 1637638 w 7066089"/>
                      <a:gd name="connsiteY4" fmla="*/ 0 h 1506398"/>
                      <a:gd name="connsiteX5" fmla="*/ 2053297 w 7066089"/>
                      <a:gd name="connsiteY5" fmla="*/ 0 h 1506398"/>
                      <a:gd name="connsiteX6" fmla="*/ 2585341 w 7066089"/>
                      <a:gd name="connsiteY6" fmla="*/ 0 h 1506398"/>
                      <a:gd name="connsiteX7" fmla="*/ 3001000 w 7066089"/>
                      <a:gd name="connsiteY7" fmla="*/ 0 h 1506398"/>
                      <a:gd name="connsiteX8" fmla="*/ 3247403 w 7066089"/>
                      <a:gd name="connsiteY8" fmla="*/ 0 h 1506398"/>
                      <a:gd name="connsiteX9" fmla="*/ 3474851 w 7066089"/>
                      <a:gd name="connsiteY9" fmla="*/ 0 h 1506398"/>
                      <a:gd name="connsiteX10" fmla="*/ 3832318 w 7066089"/>
                      <a:gd name="connsiteY10" fmla="*/ 0 h 1506398"/>
                      <a:gd name="connsiteX11" fmla="*/ 4306170 w 7066089"/>
                      <a:gd name="connsiteY11" fmla="*/ 0 h 1506398"/>
                      <a:gd name="connsiteX12" fmla="*/ 4547253 w 7066089"/>
                      <a:gd name="connsiteY12" fmla="*/ 0 h 1506398"/>
                      <a:gd name="connsiteX13" fmla="*/ 4788335 w 7066089"/>
                      <a:gd name="connsiteY13" fmla="*/ 0 h 1506398"/>
                      <a:gd name="connsiteX14" fmla="*/ 5262186 w 7066089"/>
                      <a:gd name="connsiteY14" fmla="*/ 0 h 1506398"/>
                      <a:gd name="connsiteX15" fmla="*/ 5677845 w 7066089"/>
                      <a:gd name="connsiteY15" fmla="*/ 0 h 1506398"/>
                      <a:gd name="connsiteX16" fmla="*/ 5918927 w 7066089"/>
                      <a:gd name="connsiteY16" fmla="*/ 0 h 1506398"/>
                      <a:gd name="connsiteX17" fmla="*/ 6442658 w 7066089"/>
                      <a:gd name="connsiteY17" fmla="*/ 0 h 1506398"/>
                      <a:gd name="connsiteX18" fmla="*/ 7066088 w 7066089"/>
                      <a:gd name="connsiteY18" fmla="*/ 251071 h 1506398"/>
                      <a:gd name="connsiteX19" fmla="*/ 7066088 w 7066089"/>
                      <a:gd name="connsiteY19" fmla="*/ 388318 h 1506398"/>
                      <a:gd name="connsiteX20" fmla="*/ 7066088 w 7066089"/>
                      <a:gd name="connsiteY20" fmla="*/ 535610 h 1506398"/>
                      <a:gd name="connsiteX21" fmla="*/ 7066088 w 7066089"/>
                      <a:gd name="connsiteY21" fmla="*/ 713028 h 1506398"/>
                      <a:gd name="connsiteX22" fmla="*/ 7066088 w 7066089"/>
                      <a:gd name="connsiteY22" fmla="*/ 890446 h 1506398"/>
                      <a:gd name="connsiteX23" fmla="*/ 7066088 w 7066089"/>
                      <a:gd name="connsiteY23" fmla="*/ 1057822 h 1506398"/>
                      <a:gd name="connsiteX24" fmla="*/ 7066088 w 7066089"/>
                      <a:gd name="connsiteY24" fmla="*/ 1255325 h 1506398"/>
                      <a:gd name="connsiteX25" fmla="*/ 6442658 w 7066089"/>
                      <a:gd name="connsiteY25" fmla="*/ 1506398 h 1506398"/>
                      <a:gd name="connsiteX26" fmla="*/ 6026999 w 7066089"/>
                      <a:gd name="connsiteY26" fmla="*/ 1506398 h 1506398"/>
                      <a:gd name="connsiteX27" fmla="*/ 5669532 w 7066089"/>
                      <a:gd name="connsiteY27" fmla="*/ 1506398 h 1506398"/>
                      <a:gd name="connsiteX28" fmla="*/ 5137488 w 7066089"/>
                      <a:gd name="connsiteY28" fmla="*/ 1506398 h 1506398"/>
                      <a:gd name="connsiteX29" fmla="*/ 4721829 w 7066089"/>
                      <a:gd name="connsiteY29" fmla="*/ 1506398 h 1506398"/>
                      <a:gd name="connsiteX30" fmla="*/ 4247978 w 7066089"/>
                      <a:gd name="connsiteY30" fmla="*/ 1506398 h 1506398"/>
                      <a:gd name="connsiteX31" fmla="*/ 3948703 w 7066089"/>
                      <a:gd name="connsiteY31" fmla="*/ 1506398 h 1506398"/>
                      <a:gd name="connsiteX32" fmla="*/ 3474851 w 7066089"/>
                      <a:gd name="connsiteY32" fmla="*/ 1506398 h 1506398"/>
                      <a:gd name="connsiteX33" fmla="*/ 2942808 w 7066089"/>
                      <a:gd name="connsiteY33" fmla="*/ 1506398 h 1506398"/>
                      <a:gd name="connsiteX34" fmla="*/ 2643533 w 7066089"/>
                      <a:gd name="connsiteY34" fmla="*/ 1506398 h 1506398"/>
                      <a:gd name="connsiteX35" fmla="*/ 2286066 w 7066089"/>
                      <a:gd name="connsiteY35" fmla="*/ 1506398 h 1506398"/>
                      <a:gd name="connsiteX36" fmla="*/ 1986792 w 7066089"/>
                      <a:gd name="connsiteY36" fmla="*/ 1506398 h 1506398"/>
                      <a:gd name="connsiteX37" fmla="*/ 1571132 w 7066089"/>
                      <a:gd name="connsiteY37" fmla="*/ 1506398 h 1506398"/>
                      <a:gd name="connsiteX38" fmla="*/ 1039088 w 7066089"/>
                      <a:gd name="connsiteY38" fmla="*/ 1506398 h 1506398"/>
                      <a:gd name="connsiteX39" fmla="*/ 623429 w 7066089"/>
                      <a:gd name="connsiteY39" fmla="*/ 1506398 h 1506398"/>
                      <a:gd name="connsiteX40" fmla="*/ 0 w 7066089"/>
                      <a:gd name="connsiteY40" fmla="*/ 1255325 h 1506398"/>
                      <a:gd name="connsiteX41" fmla="*/ 0 w 7066089"/>
                      <a:gd name="connsiteY41" fmla="*/ 1097992 h 1506398"/>
                      <a:gd name="connsiteX42" fmla="*/ 0 w 7066089"/>
                      <a:gd name="connsiteY42" fmla="*/ 940658 h 1506398"/>
                      <a:gd name="connsiteX43" fmla="*/ 0 w 7066089"/>
                      <a:gd name="connsiteY43" fmla="*/ 783326 h 1506398"/>
                      <a:gd name="connsiteX44" fmla="*/ 0 w 7066089"/>
                      <a:gd name="connsiteY44" fmla="*/ 625992 h 1506398"/>
                      <a:gd name="connsiteX45" fmla="*/ 0 w 7066089"/>
                      <a:gd name="connsiteY45" fmla="*/ 478701 h 1506398"/>
                      <a:gd name="connsiteX46" fmla="*/ 0 w 7066089"/>
                      <a:gd name="connsiteY46" fmla="*/ 251071 h 1506398"/>
                      <a:gd name="connsiteX0" fmla="*/ 0 w 7066089"/>
                      <a:gd name="connsiteY0" fmla="*/ 251071 h 1506398"/>
                      <a:gd name="connsiteX1" fmla="*/ 623429 w 7066089"/>
                      <a:gd name="connsiteY1" fmla="*/ 0 h 1506398"/>
                      <a:gd name="connsiteX2" fmla="*/ 980896 w 7066089"/>
                      <a:gd name="connsiteY2" fmla="*/ 0 h 1506398"/>
                      <a:gd name="connsiteX3" fmla="*/ 1396555 w 7066089"/>
                      <a:gd name="connsiteY3" fmla="*/ 0 h 1506398"/>
                      <a:gd name="connsiteX4" fmla="*/ 1637638 w 7066089"/>
                      <a:gd name="connsiteY4" fmla="*/ 0 h 1506398"/>
                      <a:gd name="connsiteX5" fmla="*/ 2053297 w 7066089"/>
                      <a:gd name="connsiteY5" fmla="*/ 0 h 1506398"/>
                      <a:gd name="connsiteX6" fmla="*/ 2585341 w 7066089"/>
                      <a:gd name="connsiteY6" fmla="*/ 0 h 1506398"/>
                      <a:gd name="connsiteX7" fmla="*/ 3001000 w 7066089"/>
                      <a:gd name="connsiteY7" fmla="*/ 0 h 1506398"/>
                      <a:gd name="connsiteX8" fmla="*/ 3242664 w 7066089"/>
                      <a:gd name="connsiteY8" fmla="*/ 0 h 1506398"/>
                      <a:gd name="connsiteX9" fmla="*/ 3474851 w 7066089"/>
                      <a:gd name="connsiteY9" fmla="*/ 0 h 1506398"/>
                      <a:gd name="connsiteX10" fmla="*/ 3832318 w 7066089"/>
                      <a:gd name="connsiteY10" fmla="*/ 0 h 1506398"/>
                      <a:gd name="connsiteX11" fmla="*/ 4306170 w 7066089"/>
                      <a:gd name="connsiteY11" fmla="*/ 0 h 1506398"/>
                      <a:gd name="connsiteX12" fmla="*/ 4547253 w 7066089"/>
                      <a:gd name="connsiteY12" fmla="*/ 0 h 1506398"/>
                      <a:gd name="connsiteX13" fmla="*/ 4788335 w 7066089"/>
                      <a:gd name="connsiteY13" fmla="*/ 0 h 1506398"/>
                      <a:gd name="connsiteX14" fmla="*/ 5262186 w 7066089"/>
                      <a:gd name="connsiteY14" fmla="*/ 0 h 1506398"/>
                      <a:gd name="connsiteX15" fmla="*/ 5677845 w 7066089"/>
                      <a:gd name="connsiteY15" fmla="*/ 0 h 1506398"/>
                      <a:gd name="connsiteX16" fmla="*/ 5918927 w 7066089"/>
                      <a:gd name="connsiteY16" fmla="*/ 0 h 1506398"/>
                      <a:gd name="connsiteX17" fmla="*/ 6442658 w 7066089"/>
                      <a:gd name="connsiteY17" fmla="*/ 0 h 1506398"/>
                      <a:gd name="connsiteX18" fmla="*/ 7066088 w 7066089"/>
                      <a:gd name="connsiteY18" fmla="*/ 251071 h 1506398"/>
                      <a:gd name="connsiteX19" fmla="*/ 7066088 w 7066089"/>
                      <a:gd name="connsiteY19" fmla="*/ 388318 h 1506398"/>
                      <a:gd name="connsiteX20" fmla="*/ 7066088 w 7066089"/>
                      <a:gd name="connsiteY20" fmla="*/ 535610 h 1506398"/>
                      <a:gd name="connsiteX21" fmla="*/ 7066088 w 7066089"/>
                      <a:gd name="connsiteY21" fmla="*/ 713028 h 1506398"/>
                      <a:gd name="connsiteX22" fmla="*/ 7066088 w 7066089"/>
                      <a:gd name="connsiteY22" fmla="*/ 890446 h 1506398"/>
                      <a:gd name="connsiteX23" fmla="*/ 7066088 w 7066089"/>
                      <a:gd name="connsiteY23" fmla="*/ 1057822 h 1506398"/>
                      <a:gd name="connsiteX24" fmla="*/ 7066088 w 7066089"/>
                      <a:gd name="connsiteY24" fmla="*/ 1255325 h 1506398"/>
                      <a:gd name="connsiteX25" fmla="*/ 6442658 w 7066089"/>
                      <a:gd name="connsiteY25" fmla="*/ 1506398 h 1506398"/>
                      <a:gd name="connsiteX26" fmla="*/ 6026999 w 7066089"/>
                      <a:gd name="connsiteY26" fmla="*/ 1506398 h 1506398"/>
                      <a:gd name="connsiteX27" fmla="*/ 5669532 w 7066089"/>
                      <a:gd name="connsiteY27" fmla="*/ 1506398 h 1506398"/>
                      <a:gd name="connsiteX28" fmla="*/ 5137488 w 7066089"/>
                      <a:gd name="connsiteY28" fmla="*/ 1506398 h 1506398"/>
                      <a:gd name="connsiteX29" fmla="*/ 4721829 w 7066089"/>
                      <a:gd name="connsiteY29" fmla="*/ 1506398 h 1506398"/>
                      <a:gd name="connsiteX30" fmla="*/ 4247978 w 7066089"/>
                      <a:gd name="connsiteY30" fmla="*/ 1506398 h 1506398"/>
                      <a:gd name="connsiteX31" fmla="*/ 3948703 w 7066089"/>
                      <a:gd name="connsiteY31" fmla="*/ 1506398 h 1506398"/>
                      <a:gd name="connsiteX32" fmla="*/ 3474851 w 7066089"/>
                      <a:gd name="connsiteY32" fmla="*/ 1506398 h 1506398"/>
                      <a:gd name="connsiteX33" fmla="*/ 3224791 w 7066089"/>
                      <a:gd name="connsiteY33" fmla="*/ 1506398 h 1506398"/>
                      <a:gd name="connsiteX34" fmla="*/ 2942808 w 7066089"/>
                      <a:gd name="connsiteY34" fmla="*/ 1506398 h 1506398"/>
                      <a:gd name="connsiteX35" fmla="*/ 2643533 w 7066089"/>
                      <a:gd name="connsiteY35" fmla="*/ 1506398 h 1506398"/>
                      <a:gd name="connsiteX36" fmla="*/ 2286066 w 7066089"/>
                      <a:gd name="connsiteY36" fmla="*/ 1506398 h 1506398"/>
                      <a:gd name="connsiteX37" fmla="*/ 1986792 w 7066089"/>
                      <a:gd name="connsiteY37" fmla="*/ 1506398 h 1506398"/>
                      <a:gd name="connsiteX38" fmla="*/ 1571132 w 7066089"/>
                      <a:gd name="connsiteY38" fmla="*/ 1506398 h 1506398"/>
                      <a:gd name="connsiteX39" fmla="*/ 1039088 w 7066089"/>
                      <a:gd name="connsiteY39" fmla="*/ 1506398 h 1506398"/>
                      <a:gd name="connsiteX40" fmla="*/ 623429 w 7066089"/>
                      <a:gd name="connsiteY40" fmla="*/ 1506398 h 1506398"/>
                      <a:gd name="connsiteX41" fmla="*/ 0 w 7066089"/>
                      <a:gd name="connsiteY41" fmla="*/ 1255325 h 1506398"/>
                      <a:gd name="connsiteX42" fmla="*/ 0 w 7066089"/>
                      <a:gd name="connsiteY42" fmla="*/ 1097992 h 1506398"/>
                      <a:gd name="connsiteX43" fmla="*/ 0 w 7066089"/>
                      <a:gd name="connsiteY43" fmla="*/ 940658 h 1506398"/>
                      <a:gd name="connsiteX44" fmla="*/ 0 w 7066089"/>
                      <a:gd name="connsiteY44" fmla="*/ 783326 h 1506398"/>
                      <a:gd name="connsiteX45" fmla="*/ 0 w 7066089"/>
                      <a:gd name="connsiteY45" fmla="*/ 625992 h 1506398"/>
                      <a:gd name="connsiteX46" fmla="*/ 0 w 7066089"/>
                      <a:gd name="connsiteY46" fmla="*/ 478701 h 1506398"/>
                      <a:gd name="connsiteX47" fmla="*/ 0 w 7066089"/>
                      <a:gd name="connsiteY47" fmla="*/ 251071 h 1506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7066089" h="1506398" fill="none" extrusionOk="0">
                        <a:moveTo>
                          <a:pt x="0" y="251071"/>
                        </a:moveTo>
                        <a:cubicBezTo>
                          <a:pt x="15388" y="29232"/>
                          <a:pt x="205275" y="-231621"/>
                          <a:pt x="623429" y="0"/>
                        </a:cubicBezTo>
                        <a:cubicBezTo>
                          <a:pt x="741364" y="-34733"/>
                          <a:pt x="858622" y="-12538"/>
                          <a:pt x="980896" y="0"/>
                        </a:cubicBezTo>
                        <a:cubicBezTo>
                          <a:pt x="1134685" y="-9035"/>
                          <a:pt x="1261600" y="-51733"/>
                          <a:pt x="1396555" y="0"/>
                        </a:cubicBezTo>
                        <a:cubicBezTo>
                          <a:pt x="1502588" y="9020"/>
                          <a:pt x="1584769" y="10149"/>
                          <a:pt x="1637638" y="0"/>
                        </a:cubicBezTo>
                        <a:cubicBezTo>
                          <a:pt x="1802160" y="-28385"/>
                          <a:pt x="1885557" y="-44596"/>
                          <a:pt x="2053297" y="0"/>
                        </a:cubicBezTo>
                        <a:cubicBezTo>
                          <a:pt x="2152303" y="-38731"/>
                          <a:pt x="2293876" y="-27948"/>
                          <a:pt x="2585341" y="0"/>
                        </a:cubicBezTo>
                        <a:cubicBezTo>
                          <a:pt x="2840449" y="-8326"/>
                          <a:pt x="2849381" y="-2550"/>
                          <a:pt x="3001000" y="0"/>
                        </a:cubicBezTo>
                        <a:cubicBezTo>
                          <a:pt x="3064542" y="-32020"/>
                          <a:pt x="3182251" y="12359"/>
                          <a:pt x="3242664" y="0"/>
                        </a:cubicBezTo>
                        <a:cubicBezTo>
                          <a:pt x="3304406" y="10149"/>
                          <a:pt x="3427230" y="9944"/>
                          <a:pt x="3474851" y="0"/>
                        </a:cubicBezTo>
                        <a:cubicBezTo>
                          <a:pt x="3550761" y="1819"/>
                          <a:pt x="3698837" y="12033"/>
                          <a:pt x="3832318" y="0"/>
                        </a:cubicBezTo>
                        <a:cubicBezTo>
                          <a:pt x="4037174" y="-57506"/>
                          <a:pt x="4222768" y="26144"/>
                          <a:pt x="4306170" y="0"/>
                        </a:cubicBezTo>
                        <a:cubicBezTo>
                          <a:pt x="4402817" y="-10409"/>
                          <a:pt x="4434624" y="9375"/>
                          <a:pt x="4547253" y="0"/>
                        </a:cubicBezTo>
                        <a:cubicBezTo>
                          <a:pt x="4650652" y="2609"/>
                          <a:pt x="4696000" y="14976"/>
                          <a:pt x="4788335" y="0"/>
                        </a:cubicBezTo>
                        <a:cubicBezTo>
                          <a:pt x="4828015" y="2888"/>
                          <a:pt x="5112800" y="43531"/>
                          <a:pt x="5262186" y="0"/>
                        </a:cubicBezTo>
                        <a:cubicBezTo>
                          <a:pt x="5368558" y="-35486"/>
                          <a:pt x="5548733" y="56688"/>
                          <a:pt x="5677845" y="0"/>
                        </a:cubicBezTo>
                        <a:cubicBezTo>
                          <a:pt x="5750945" y="-6587"/>
                          <a:pt x="5876579" y="15583"/>
                          <a:pt x="5918927" y="0"/>
                        </a:cubicBezTo>
                        <a:cubicBezTo>
                          <a:pt x="5980352" y="28690"/>
                          <a:pt x="6275714" y="84284"/>
                          <a:pt x="6442658" y="0"/>
                        </a:cubicBezTo>
                        <a:cubicBezTo>
                          <a:pt x="6855052" y="-14692"/>
                          <a:pt x="7073817" y="144347"/>
                          <a:pt x="7066088" y="251071"/>
                        </a:cubicBezTo>
                        <a:cubicBezTo>
                          <a:pt x="7065777" y="271328"/>
                          <a:pt x="7049603" y="333077"/>
                          <a:pt x="7066088" y="388318"/>
                        </a:cubicBezTo>
                        <a:cubicBezTo>
                          <a:pt x="7083907" y="446998"/>
                          <a:pt x="7054837" y="480335"/>
                          <a:pt x="7066088" y="535610"/>
                        </a:cubicBezTo>
                        <a:cubicBezTo>
                          <a:pt x="7074726" y="567070"/>
                          <a:pt x="7087002" y="638197"/>
                          <a:pt x="7066088" y="713028"/>
                        </a:cubicBezTo>
                        <a:cubicBezTo>
                          <a:pt x="7062799" y="791780"/>
                          <a:pt x="7045960" y="812536"/>
                          <a:pt x="7066088" y="890446"/>
                        </a:cubicBezTo>
                        <a:cubicBezTo>
                          <a:pt x="7094930" y="954101"/>
                          <a:pt x="7061729" y="999679"/>
                          <a:pt x="7066088" y="1057822"/>
                        </a:cubicBezTo>
                        <a:cubicBezTo>
                          <a:pt x="7055927" y="1120423"/>
                          <a:pt x="7066051" y="1177695"/>
                          <a:pt x="7066088" y="1255325"/>
                        </a:cubicBezTo>
                        <a:cubicBezTo>
                          <a:pt x="7033724" y="1260105"/>
                          <a:pt x="6733672" y="1534431"/>
                          <a:pt x="6442658" y="1506398"/>
                        </a:cubicBezTo>
                        <a:cubicBezTo>
                          <a:pt x="6330034" y="1521846"/>
                          <a:pt x="6146276" y="1433243"/>
                          <a:pt x="6026999" y="1506398"/>
                        </a:cubicBezTo>
                        <a:cubicBezTo>
                          <a:pt x="5843566" y="1532738"/>
                          <a:pt x="5813687" y="1504305"/>
                          <a:pt x="5669532" y="1506398"/>
                        </a:cubicBezTo>
                        <a:cubicBezTo>
                          <a:pt x="5482156" y="1493504"/>
                          <a:pt x="5260121" y="1566974"/>
                          <a:pt x="5137488" y="1506398"/>
                        </a:cubicBezTo>
                        <a:cubicBezTo>
                          <a:pt x="4957811" y="1558266"/>
                          <a:pt x="4844127" y="1593317"/>
                          <a:pt x="4721829" y="1506398"/>
                        </a:cubicBezTo>
                        <a:cubicBezTo>
                          <a:pt x="4576131" y="1476993"/>
                          <a:pt x="4394265" y="1582538"/>
                          <a:pt x="4247978" y="1506398"/>
                        </a:cubicBezTo>
                        <a:cubicBezTo>
                          <a:pt x="4066194" y="1503514"/>
                          <a:pt x="4037275" y="1514693"/>
                          <a:pt x="3948703" y="1506398"/>
                        </a:cubicBezTo>
                        <a:cubicBezTo>
                          <a:pt x="3911110" y="1508611"/>
                          <a:pt x="3591254" y="1419775"/>
                          <a:pt x="3474851" y="1506398"/>
                        </a:cubicBezTo>
                        <a:cubicBezTo>
                          <a:pt x="3386677" y="1523312"/>
                          <a:pt x="3337209" y="1530819"/>
                          <a:pt x="3219471" y="1506398"/>
                        </a:cubicBezTo>
                        <a:cubicBezTo>
                          <a:pt x="3095503" y="1484842"/>
                          <a:pt x="3045900" y="1494315"/>
                          <a:pt x="2942808" y="1506398"/>
                        </a:cubicBezTo>
                        <a:cubicBezTo>
                          <a:pt x="2833370" y="1481377"/>
                          <a:pt x="2762704" y="1472077"/>
                          <a:pt x="2643533" y="1506398"/>
                        </a:cubicBezTo>
                        <a:cubicBezTo>
                          <a:pt x="2554238" y="1468767"/>
                          <a:pt x="2382620" y="1449473"/>
                          <a:pt x="2286066" y="1506398"/>
                        </a:cubicBezTo>
                        <a:cubicBezTo>
                          <a:pt x="2190377" y="1523151"/>
                          <a:pt x="2096627" y="1512910"/>
                          <a:pt x="1986792" y="1506398"/>
                        </a:cubicBezTo>
                        <a:cubicBezTo>
                          <a:pt x="1844549" y="1446537"/>
                          <a:pt x="1698897" y="1504314"/>
                          <a:pt x="1571132" y="1506398"/>
                        </a:cubicBezTo>
                        <a:cubicBezTo>
                          <a:pt x="1478429" y="1455977"/>
                          <a:pt x="1182722" y="1587937"/>
                          <a:pt x="1039088" y="1506398"/>
                        </a:cubicBezTo>
                        <a:cubicBezTo>
                          <a:pt x="842165" y="1484983"/>
                          <a:pt x="833423" y="1470617"/>
                          <a:pt x="623429" y="1506398"/>
                        </a:cubicBezTo>
                        <a:cubicBezTo>
                          <a:pt x="318039" y="1485990"/>
                          <a:pt x="-24096" y="1350989"/>
                          <a:pt x="0" y="1255325"/>
                        </a:cubicBezTo>
                        <a:cubicBezTo>
                          <a:pt x="5541" y="1202790"/>
                          <a:pt x="-4695" y="1172640"/>
                          <a:pt x="0" y="1097992"/>
                        </a:cubicBezTo>
                        <a:cubicBezTo>
                          <a:pt x="1556" y="1027097"/>
                          <a:pt x="3869" y="968725"/>
                          <a:pt x="0" y="940658"/>
                        </a:cubicBezTo>
                        <a:cubicBezTo>
                          <a:pt x="4405" y="893478"/>
                          <a:pt x="-23459" y="849066"/>
                          <a:pt x="0" y="783326"/>
                        </a:cubicBezTo>
                        <a:cubicBezTo>
                          <a:pt x="15481" y="741499"/>
                          <a:pt x="16226" y="673515"/>
                          <a:pt x="0" y="625992"/>
                        </a:cubicBezTo>
                        <a:cubicBezTo>
                          <a:pt x="-29928" y="559857"/>
                          <a:pt x="9616" y="532747"/>
                          <a:pt x="0" y="478701"/>
                        </a:cubicBezTo>
                        <a:cubicBezTo>
                          <a:pt x="-18659" y="400133"/>
                          <a:pt x="-10165" y="317876"/>
                          <a:pt x="0" y="251071"/>
                        </a:cubicBezTo>
                        <a:close/>
                      </a:path>
                      <a:path w="7066089" h="1506398" stroke="0" extrusionOk="0">
                        <a:moveTo>
                          <a:pt x="0" y="251071"/>
                        </a:moveTo>
                        <a:cubicBezTo>
                          <a:pt x="22513" y="60345"/>
                          <a:pt x="311011" y="42207"/>
                          <a:pt x="623429" y="0"/>
                        </a:cubicBezTo>
                        <a:cubicBezTo>
                          <a:pt x="772923" y="14397"/>
                          <a:pt x="831695" y="-41872"/>
                          <a:pt x="922704" y="0"/>
                        </a:cubicBezTo>
                        <a:cubicBezTo>
                          <a:pt x="1012717" y="18054"/>
                          <a:pt x="1164966" y="22975"/>
                          <a:pt x="1221978" y="0"/>
                        </a:cubicBezTo>
                        <a:cubicBezTo>
                          <a:pt x="1328493" y="41009"/>
                          <a:pt x="1581937" y="8780"/>
                          <a:pt x="1695830" y="0"/>
                        </a:cubicBezTo>
                        <a:cubicBezTo>
                          <a:pt x="1849948" y="10532"/>
                          <a:pt x="2137479" y="38465"/>
                          <a:pt x="2227874" y="0"/>
                        </a:cubicBezTo>
                        <a:cubicBezTo>
                          <a:pt x="2375236" y="-4854"/>
                          <a:pt x="2522826" y="22511"/>
                          <a:pt x="2643533" y="0"/>
                        </a:cubicBezTo>
                        <a:cubicBezTo>
                          <a:pt x="2799011" y="28319"/>
                          <a:pt x="2863501" y="25810"/>
                          <a:pt x="3001000" y="0"/>
                        </a:cubicBezTo>
                        <a:cubicBezTo>
                          <a:pt x="3097191" y="-4461"/>
                          <a:pt x="3124058" y="-3442"/>
                          <a:pt x="3242082" y="0"/>
                        </a:cubicBezTo>
                        <a:cubicBezTo>
                          <a:pt x="3373177" y="-33906"/>
                          <a:pt x="3566086" y="18442"/>
                          <a:pt x="3657741" y="0"/>
                        </a:cubicBezTo>
                        <a:cubicBezTo>
                          <a:pt x="3791874" y="26311"/>
                          <a:pt x="3915428" y="-49827"/>
                          <a:pt x="4073401" y="0"/>
                        </a:cubicBezTo>
                        <a:cubicBezTo>
                          <a:pt x="4212554" y="4337"/>
                          <a:pt x="4297779" y="9130"/>
                          <a:pt x="4372676" y="0"/>
                        </a:cubicBezTo>
                        <a:cubicBezTo>
                          <a:pt x="4448872" y="44328"/>
                          <a:pt x="4518843" y="16980"/>
                          <a:pt x="4613758" y="0"/>
                        </a:cubicBezTo>
                        <a:cubicBezTo>
                          <a:pt x="4715581" y="9568"/>
                          <a:pt x="4755162" y="7032"/>
                          <a:pt x="4854840" y="0"/>
                        </a:cubicBezTo>
                        <a:cubicBezTo>
                          <a:pt x="4967313" y="60356"/>
                          <a:pt x="5212983" y="42815"/>
                          <a:pt x="5386883" y="0"/>
                        </a:cubicBezTo>
                        <a:cubicBezTo>
                          <a:pt x="5508569" y="-4206"/>
                          <a:pt x="5640189" y="-19729"/>
                          <a:pt x="5744351" y="0"/>
                        </a:cubicBezTo>
                        <a:cubicBezTo>
                          <a:pt x="5888862" y="15784"/>
                          <a:pt x="5971555" y="23644"/>
                          <a:pt x="6043625" y="0"/>
                        </a:cubicBezTo>
                        <a:cubicBezTo>
                          <a:pt x="6071424" y="-20087"/>
                          <a:pt x="6280809" y="19756"/>
                          <a:pt x="6442658" y="0"/>
                        </a:cubicBezTo>
                        <a:cubicBezTo>
                          <a:pt x="6807669" y="54745"/>
                          <a:pt x="7025584" y="142518"/>
                          <a:pt x="7066088" y="251071"/>
                        </a:cubicBezTo>
                        <a:cubicBezTo>
                          <a:pt x="7068561" y="302223"/>
                          <a:pt x="7079489" y="407604"/>
                          <a:pt x="7066088" y="438531"/>
                        </a:cubicBezTo>
                        <a:cubicBezTo>
                          <a:pt x="7055596" y="480588"/>
                          <a:pt x="7054513" y="558886"/>
                          <a:pt x="7066088" y="625992"/>
                        </a:cubicBezTo>
                        <a:cubicBezTo>
                          <a:pt x="7079138" y="696740"/>
                          <a:pt x="7067076" y="718350"/>
                          <a:pt x="7066088" y="773283"/>
                        </a:cubicBezTo>
                        <a:cubicBezTo>
                          <a:pt x="7083816" y="824835"/>
                          <a:pt x="7082773" y="891826"/>
                          <a:pt x="7066088" y="950702"/>
                        </a:cubicBezTo>
                        <a:cubicBezTo>
                          <a:pt x="7051596" y="1018042"/>
                          <a:pt x="7073176" y="1054644"/>
                          <a:pt x="7066088" y="1087950"/>
                        </a:cubicBezTo>
                        <a:cubicBezTo>
                          <a:pt x="7061874" y="1136995"/>
                          <a:pt x="7061767" y="1190749"/>
                          <a:pt x="7066088" y="1255325"/>
                        </a:cubicBezTo>
                        <a:cubicBezTo>
                          <a:pt x="7105101" y="1432031"/>
                          <a:pt x="6714309" y="1471586"/>
                          <a:pt x="6442658" y="1506398"/>
                        </a:cubicBezTo>
                        <a:cubicBezTo>
                          <a:pt x="6372277" y="1533080"/>
                          <a:pt x="6185953" y="1482988"/>
                          <a:pt x="6085191" y="1506398"/>
                        </a:cubicBezTo>
                        <a:cubicBezTo>
                          <a:pt x="6006972" y="1513757"/>
                          <a:pt x="5950370" y="1513242"/>
                          <a:pt x="5862481" y="1506398"/>
                        </a:cubicBezTo>
                        <a:cubicBezTo>
                          <a:pt x="5780780" y="1493065"/>
                          <a:pt x="5685856" y="1502012"/>
                          <a:pt x="5611339" y="1506398"/>
                        </a:cubicBezTo>
                        <a:cubicBezTo>
                          <a:pt x="5456073" y="1534543"/>
                          <a:pt x="5354525" y="1481546"/>
                          <a:pt x="5253873" y="1506398"/>
                        </a:cubicBezTo>
                        <a:cubicBezTo>
                          <a:pt x="5151573" y="1470108"/>
                          <a:pt x="4967695" y="1491721"/>
                          <a:pt x="4721829" y="1506398"/>
                        </a:cubicBezTo>
                        <a:cubicBezTo>
                          <a:pt x="4634505" y="1502373"/>
                          <a:pt x="4533538" y="1463868"/>
                          <a:pt x="4480747" y="1506398"/>
                        </a:cubicBezTo>
                        <a:cubicBezTo>
                          <a:pt x="4358015" y="1516529"/>
                          <a:pt x="4259466" y="1555153"/>
                          <a:pt x="4181472" y="1506398"/>
                        </a:cubicBezTo>
                        <a:cubicBezTo>
                          <a:pt x="4017600" y="1489780"/>
                          <a:pt x="3915203" y="1489531"/>
                          <a:pt x="3765813" y="1506398"/>
                        </a:cubicBezTo>
                        <a:cubicBezTo>
                          <a:pt x="3622316" y="1541805"/>
                          <a:pt x="3523412" y="1556169"/>
                          <a:pt x="3408346" y="1506398"/>
                        </a:cubicBezTo>
                        <a:cubicBezTo>
                          <a:pt x="3273514" y="1517543"/>
                          <a:pt x="3241948" y="1486981"/>
                          <a:pt x="3109071" y="1506398"/>
                        </a:cubicBezTo>
                        <a:cubicBezTo>
                          <a:pt x="3015521" y="1504575"/>
                          <a:pt x="2805374" y="1549637"/>
                          <a:pt x="2577028" y="1506398"/>
                        </a:cubicBezTo>
                        <a:cubicBezTo>
                          <a:pt x="2388273" y="1498701"/>
                          <a:pt x="2420734" y="1503254"/>
                          <a:pt x="2335946" y="1506398"/>
                        </a:cubicBezTo>
                        <a:cubicBezTo>
                          <a:pt x="2247778" y="1476103"/>
                          <a:pt x="2188432" y="1484693"/>
                          <a:pt x="2036670" y="1506398"/>
                        </a:cubicBezTo>
                        <a:cubicBezTo>
                          <a:pt x="1893876" y="1510428"/>
                          <a:pt x="1901788" y="1506521"/>
                          <a:pt x="1795588" y="1506398"/>
                        </a:cubicBezTo>
                        <a:cubicBezTo>
                          <a:pt x="1692568" y="1486183"/>
                          <a:pt x="1648110" y="1536563"/>
                          <a:pt x="1549186" y="1506398"/>
                        </a:cubicBezTo>
                        <a:cubicBezTo>
                          <a:pt x="1454963" y="1490597"/>
                          <a:pt x="1427556" y="1516231"/>
                          <a:pt x="1321737" y="1506398"/>
                        </a:cubicBezTo>
                        <a:cubicBezTo>
                          <a:pt x="1184793" y="1530108"/>
                          <a:pt x="1060188" y="1531325"/>
                          <a:pt x="993533" y="1506398"/>
                        </a:cubicBezTo>
                        <a:cubicBezTo>
                          <a:pt x="926967" y="1483795"/>
                          <a:pt x="781820" y="1495996"/>
                          <a:pt x="623429" y="1506398"/>
                        </a:cubicBezTo>
                        <a:cubicBezTo>
                          <a:pt x="211491" y="1487012"/>
                          <a:pt x="-28921" y="1456864"/>
                          <a:pt x="0" y="1255325"/>
                        </a:cubicBezTo>
                        <a:cubicBezTo>
                          <a:pt x="-12259" y="1209643"/>
                          <a:pt x="2125" y="1123147"/>
                          <a:pt x="0" y="1087950"/>
                        </a:cubicBezTo>
                        <a:cubicBezTo>
                          <a:pt x="-4225" y="1058338"/>
                          <a:pt x="19886" y="960745"/>
                          <a:pt x="0" y="930616"/>
                        </a:cubicBezTo>
                        <a:cubicBezTo>
                          <a:pt x="-12666" y="888963"/>
                          <a:pt x="14356" y="833869"/>
                          <a:pt x="0" y="763240"/>
                        </a:cubicBezTo>
                        <a:cubicBezTo>
                          <a:pt x="-10534" y="688516"/>
                          <a:pt x="11072" y="668781"/>
                          <a:pt x="0" y="585822"/>
                        </a:cubicBezTo>
                        <a:cubicBezTo>
                          <a:pt x="-10294" y="511622"/>
                          <a:pt x="2230" y="464173"/>
                          <a:pt x="0" y="438531"/>
                        </a:cubicBezTo>
                        <a:cubicBezTo>
                          <a:pt x="11504" y="413184"/>
                          <a:pt x="-18392" y="314956"/>
                          <a:pt x="0" y="251071"/>
                        </a:cubicBezTo>
                        <a:close/>
                      </a:path>
                      <a:path w="7066089" h="1506398" fill="none" stroke="0" extrusionOk="0">
                        <a:moveTo>
                          <a:pt x="0" y="251071"/>
                        </a:moveTo>
                        <a:cubicBezTo>
                          <a:pt x="3870" y="232021"/>
                          <a:pt x="273600" y="-39146"/>
                          <a:pt x="623429" y="0"/>
                        </a:cubicBezTo>
                        <a:cubicBezTo>
                          <a:pt x="729522" y="54006"/>
                          <a:pt x="826428" y="-11639"/>
                          <a:pt x="980896" y="0"/>
                        </a:cubicBezTo>
                        <a:cubicBezTo>
                          <a:pt x="1084856" y="46488"/>
                          <a:pt x="1275152" y="-59215"/>
                          <a:pt x="1396555" y="0"/>
                        </a:cubicBezTo>
                        <a:cubicBezTo>
                          <a:pt x="1506077" y="10115"/>
                          <a:pt x="1524731" y="4196"/>
                          <a:pt x="1637638" y="0"/>
                        </a:cubicBezTo>
                        <a:cubicBezTo>
                          <a:pt x="1853264" y="-4256"/>
                          <a:pt x="1932131" y="-70838"/>
                          <a:pt x="2053297" y="0"/>
                        </a:cubicBezTo>
                        <a:cubicBezTo>
                          <a:pt x="2169841" y="21074"/>
                          <a:pt x="2355985" y="29038"/>
                          <a:pt x="2585341" y="0"/>
                        </a:cubicBezTo>
                        <a:cubicBezTo>
                          <a:pt x="2845761" y="-9615"/>
                          <a:pt x="2853402" y="-2977"/>
                          <a:pt x="3001000" y="0"/>
                        </a:cubicBezTo>
                        <a:cubicBezTo>
                          <a:pt x="3084770" y="-16040"/>
                          <a:pt x="3183649" y="2036"/>
                          <a:pt x="3247403" y="0"/>
                        </a:cubicBezTo>
                        <a:cubicBezTo>
                          <a:pt x="3334622" y="15928"/>
                          <a:pt x="3367521" y="-18487"/>
                          <a:pt x="3474851" y="0"/>
                        </a:cubicBezTo>
                        <a:cubicBezTo>
                          <a:pt x="3625546" y="12001"/>
                          <a:pt x="3683403" y="-16379"/>
                          <a:pt x="3832318" y="0"/>
                        </a:cubicBezTo>
                        <a:cubicBezTo>
                          <a:pt x="4018314" y="28087"/>
                          <a:pt x="4217219" y="-49135"/>
                          <a:pt x="4306170" y="0"/>
                        </a:cubicBezTo>
                        <a:cubicBezTo>
                          <a:pt x="4407980" y="-133"/>
                          <a:pt x="4438320" y="-9301"/>
                          <a:pt x="4547253" y="0"/>
                        </a:cubicBezTo>
                        <a:cubicBezTo>
                          <a:pt x="4670712" y="28602"/>
                          <a:pt x="4721577" y="9526"/>
                          <a:pt x="4788335" y="0"/>
                        </a:cubicBezTo>
                        <a:cubicBezTo>
                          <a:pt x="4875235" y="45146"/>
                          <a:pt x="5186459" y="-20262"/>
                          <a:pt x="5262186" y="0"/>
                        </a:cubicBezTo>
                        <a:cubicBezTo>
                          <a:pt x="5366445" y="7509"/>
                          <a:pt x="5607333" y="4259"/>
                          <a:pt x="5677845" y="0"/>
                        </a:cubicBezTo>
                        <a:cubicBezTo>
                          <a:pt x="5774965" y="13351"/>
                          <a:pt x="5840463" y="-4776"/>
                          <a:pt x="5918927" y="0"/>
                        </a:cubicBezTo>
                        <a:cubicBezTo>
                          <a:pt x="5976928" y="2376"/>
                          <a:pt x="6307509" y="45628"/>
                          <a:pt x="6442658" y="0"/>
                        </a:cubicBezTo>
                        <a:cubicBezTo>
                          <a:pt x="6783088" y="-9693"/>
                          <a:pt x="7082499" y="160452"/>
                          <a:pt x="7066088" y="251071"/>
                        </a:cubicBezTo>
                        <a:cubicBezTo>
                          <a:pt x="7066357" y="292425"/>
                          <a:pt x="7051154" y="318404"/>
                          <a:pt x="7066088" y="388318"/>
                        </a:cubicBezTo>
                        <a:cubicBezTo>
                          <a:pt x="7079054" y="455147"/>
                          <a:pt x="7064867" y="480605"/>
                          <a:pt x="7066088" y="535610"/>
                        </a:cubicBezTo>
                        <a:cubicBezTo>
                          <a:pt x="7083189" y="566898"/>
                          <a:pt x="7094353" y="648526"/>
                          <a:pt x="7066088" y="713028"/>
                        </a:cubicBezTo>
                        <a:cubicBezTo>
                          <a:pt x="7056100" y="786802"/>
                          <a:pt x="7051888" y="811165"/>
                          <a:pt x="7066088" y="890446"/>
                        </a:cubicBezTo>
                        <a:cubicBezTo>
                          <a:pt x="7086198" y="970719"/>
                          <a:pt x="7072798" y="1004687"/>
                          <a:pt x="7066088" y="1057822"/>
                        </a:cubicBezTo>
                        <a:cubicBezTo>
                          <a:pt x="7067700" y="1125098"/>
                          <a:pt x="7059339" y="1194071"/>
                          <a:pt x="7066088" y="1255325"/>
                        </a:cubicBezTo>
                        <a:cubicBezTo>
                          <a:pt x="7071230" y="1305233"/>
                          <a:pt x="6829085" y="1546883"/>
                          <a:pt x="6442658" y="1506398"/>
                        </a:cubicBezTo>
                        <a:cubicBezTo>
                          <a:pt x="6273731" y="1498088"/>
                          <a:pt x="6115976" y="1543611"/>
                          <a:pt x="6026999" y="1506398"/>
                        </a:cubicBezTo>
                        <a:cubicBezTo>
                          <a:pt x="5841678" y="1541612"/>
                          <a:pt x="5799183" y="1509633"/>
                          <a:pt x="5669532" y="1506398"/>
                        </a:cubicBezTo>
                        <a:cubicBezTo>
                          <a:pt x="5521025" y="1410543"/>
                          <a:pt x="5294676" y="1491672"/>
                          <a:pt x="5137488" y="1506398"/>
                        </a:cubicBezTo>
                        <a:cubicBezTo>
                          <a:pt x="4967978" y="1490343"/>
                          <a:pt x="4795552" y="1440030"/>
                          <a:pt x="4721829" y="1506398"/>
                        </a:cubicBezTo>
                        <a:cubicBezTo>
                          <a:pt x="4661026" y="1548330"/>
                          <a:pt x="4422244" y="1407910"/>
                          <a:pt x="4247978" y="1506398"/>
                        </a:cubicBezTo>
                        <a:cubicBezTo>
                          <a:pt x="4143568" y="1477729"/>
                          <a:pt x="4040219" y="1512226"/>
                          <a:pt x="3948703" y="1506398"/>
                        </a:cubicBezTo>
                        <a:cubicBezTo>
                          <a:pt x="3834724" y="1487199"/>
                          <a:pt x="3602457" y="1443900"/>
                          <a:pt x="3474851" y="1506398"/>
                        </a:cubicBezTo>
                        <a:cubicBezTo>
                          <a:pt x="3377230" y="1495370"/>
                          <a:pt x="3109388" y="1471456"/>
                          <a:pt x="2942808" y="1506398"/>
                        </a:cubicBezTo>
                        <a:cubicBezTo>
                          <a:pt x="2722152" y="1507010"/>
                          <a:pt x="2774491" y="1518629"/>
                          <a:pt x="2643533" y="1506398"/>
                        </a:cubicBezTo>
                        <a:cubicBezTo>
                          <a:pt x="2516301" y="1519078"/>
                          <a:pt x="2330455" y="1503785"/>
                          <a:pt x="2286066" y="1506398"/>
                        </a:cubicBezTo>
                        <a:cubicBezTo>
                          <a:pt x="2194023" y="1498754"/>
                          <a:pt x="2118881" y="1521248"/>
                          <a:pt x="1986792" y="1506398"/>
                        </a:cubicBezTo>
                        <a:cubicBezTo>
                          <a:pt x="1858437" y="1544368"/>
                          <a:pt x="1677708" y="1499537"/>
                          <a:pt x="1571132" y="1506398"/>
                        </a:cubicBezTo>
                        <a:cubicBezTo>
                          <a:pt x="1426525" y="1403287"/>
                          <a:pt x="1233577" y="1510047"/>
                          <a:pt x="1039088" y="1506398"/>
                        </a:cubicBezTo>
                        <a:cubicBezTo>
                          <a:pt x="856123" y="1517090"/>
                          <a:pt x="821916" y="1496591"/>
                          <a:pt x="623429" y="1506398"/>
                        </a:cubicBezTo>
                        <a:cubicBezTo>
                          <a:pt x="325929" y="1484976"/>
                          <a:pt x="631" y="1378285"/>
                          <a:pt x="0" y="1255325"/>
                        </a:cubicBezTo>
                        <a:cubicBezTo>
                          <a:pt x="5418" y="1196637"/>
                          <a:pt x="-1300" y="1164300"/>
                          <a:pt x="0" y="1097992"/>
                        </a:cubicBezTo>
                        <a:cubicBezTo>
                          <a:pt x="-3318" y="1019008"/>
                          <a:pt x="2224" y="968536"/>
                          <a:pt x="0" y="940658"/>
                        </a:cubicBezTo>
                        <a:cubicBezTo>
                          <a:pt x="-942" y="891356"/>
                          <a:pt x="-13433" y="856091"/>
                          <a:pt x="0" y="783326"/>
                        </a:cubicBezTo>
                        <a:cubicBezTo>
                          <a:pt x="8376" y="719076"/>
                          <a:pt x="26053" y="661311"/>
                          <a:pt x="0" y="625992"/>
                        </a:cubicBezTo>
                        <a:cubicBezTo>
                          <a:pt x="-25676" y="579240"/>
                          <a:pt x="22535" y="547297"/>
                          <a:pt x="0" y="478701"/>
                        </a:cubicBezTo>
                        <a:cubicBezTo>
                          <a:pt x="-14034" y="427793"/>
                          <a:pt x="-33779" y="309818"/>
                          <a:pt x="0" y="251071"/>
                        </a:cubicBezTo>
                        <a:close/>
                      </a:path>
                      <a:path w="7066089" h="1506398" fill="none" stroke="0" extrusionOk="0">
                        <a:moveTo>
                          <a:pt x="0" y="251071"/>
                        </a:moveTo>
                        <a:cubicBezTo>
                          <a:pt x="26458" y="127803"/>
                          <a:pt x="245971" y="-167933"/>
                          <a:pt x="623429" y="0"/>
                        </a:cubicBezTo>
                        <a:cubicBezTo>
                          <a:pt x="734802" y="-19207"/>
                          <a:pt x="828568" y="-45570"/>
                          <a:pt x="980896" y="0"/>
                        </a:cubicBezTo>
                        <a:cubicBezTo>
                          <a:pt x="1119882" y="22272"/>
                          <a:pt x="1304329" y="-22657"/>
                          <a:pt x="1396555" y="0"/>
                        </a:cubicBezTo>
                        <a:cubicBezTo>
                          <a:pt x="1501802" y="-12598"/>
                          <a:pt x="1586213" y="11810"/>
                          <a:pt x="1637638" y="0"/>
                        </a:cubicBezTo>
                        <a:cubicBezTo>
                          <a:pt x="1777467" y="-28482"/>
                          <a:pt x="1849272" y="5000"/>
                          <a:pt x="2053297" y="0"/>
                        </a:cubicBezTo>
                        <a:cubicBezTo>
                          <a:pt x="2165477" y="26255"/>
                          <a:pt x="2287412" y="30746"/>
                          <a:pt x="2585341" y="0"/>
                        </a:cubicBezTo>
                        <a:cubicBezTo>
                          <a:pt x="2842087" y="-10801"/>
                          <a:pt x="2848720" y="-4018"/>
                          <a:pt x="3001000" y="0"/>
                        </a:cubicBezTo>
                        <a:cubicBezTo>
                          <a:pt x="3075185" y="-26941"/>
                          <a:pt x="3196936" y="12829"/>
                          <a:pt x="3242664" y="0"/>
                        </a:cubicBezTo>
                        <a:cubicBezTo>
                          <a:pt x="3325266" y="-2422"/>
                          <a:pt x="3372537" y="2307"/>
                          <a:pt x="3474851" y="0"/>
                        </a:cubicBezTo>
                        <a:cubicBezTo>
                          <a:pt x="3626583" y="3503"/>
                          <a:pt x="3684793" y="-8737"/>
                          <a:pt x="3832318" y="0"/>
                        </a:cubicBezTo>
                        <a:cubicBezTo>
                          <a:pt x="4001061" y="9740"/>
                          <a:pt x="4203964" y="13284"/>
                          <a:pt x="4306170" y="0"/>
                        </a:cubicBezTo>
                        <a:cubicBezTo>
                          <a:pt x="4412694" y="-5214"/>
                          <a:pt x="4455561" y="1952"/>
                          <a:pt x="4547253" y="0"/>
                        </a:cubicBezTo>
                        <a:cubicBezTo>
                          <a:pt x="4652158" y="-6011"/>
                          <a:pt x="4724731" y="22336"/>
                          <a:pt x="4788335" y="0"/>
                        </a:cubicBezTo>
                        <a:cubicBezTo>
                          <a:pt x="4888629" y="29336"/>
                          <a:pt x="5162031" y="-26305"/>
                          <a:pt x="5262186" y="0"/>
                        </a:cubicBezTo>
                        <a:cubicBezTo>
                          <a:pt x="5359068" y="34385"/>
                          <a:pt x="5580788" y="31967"/>
                          <a:pt x="5677845" y="0"/>
                        </a:cubicBezTo>
                        <a:cubicBezTo>
                          <a:pt x="5765033" y="-20260"/>
                          <a:pt x="5860510" y="16209"/>
                          <a:pt x="5918927" y="0"/>
                        </a:cubicBezTo>
                        <a:cubicBezTo>
                          <a:pt x="5977666" y="-38074"/>
                          <a:pt x="6300670" y="11305"/>
                          <a:pt x="6442658" y="0"/>
                        </a:cubicBezTo>
                        <a:cubicBezTo>
                          <a:pt x="6818815" y="-42778"/>
                          <a:pt x="7107188" y="165302"/>
                          <a:pt x="7066088" y="251071"/>
                        </a:cubicBezTo>
                        <a:cubicBezTo>
                          <a:pt x="7085603" y="299175"/>
                          <a:pt x="7037913" y="336893"/>
                          <a:pt x="7066088" y="388318"/>
                        </a:cubicBezTo>
                        <a:cubicBezTo>
                          <a:pt x="7077792" y="441968"/>
                          <a:pt x="7063968" y="488174"/>
                          <a:pt x="7066088" y="535610"/>
                        </a:cubicBezTo>
                        <a:cubicBezTo>
                          <a:pt x="7072873" y="587606"/>
                          <a:pt x="7069240" y="632629"/>
                          <a:pt x="7066088" y="713028"/>
                        </a:cubicBezTo>
                        <a:cubicBezTo>
                          <a:pt x="7063945" y="772113"/>
                          <a:pt x="7057814" y="812326"/>
                          <a:pt x="7066088" y="890446"/>
                        </a:cubicBezTo>
                        <a:cubicBezTo>
                          <a:pt x="7086497" y="974915"/>
                          <a:pt x="7064988" y="993965"/>
                          <a:pt x="7066088" y="1057822"/>
                        </a:cubicBezTo>
                        <a:cubicBezTo>
                          <a:pt x="7054547" y="1115494"/>
                          <a:pt x="7060019" y="1206766"/>
                          <a:pt x="7066088" y="1255325"/>
                        </a:cubicBezTo>
                        <a:cubicBezTo>
                          <a:pt x="7008741" y="1355698"/>
                          <a:pt x="6852040" y="1498461"/>
                          <a:pt x="6442658" y="1506398"/>
                        </a:cubicBezTo>
                        <a:cubicBezTo>
                          <a:pt x="6348682" y="1561288"/>
                          <a:pt x="6184796" y="1492619"/>
                          <a:pt x="6026999" y="1506398"/>
                        </a:cubicBezTo>
                        <a:cubicBezTo>
                          <a:pt x="5863298" y="1531650"/>
                          <a:pt x="5810723" y="1499917"/>
                          <a:pt x="5669532" y="1506398"/>
                        </a:cubicBezTo>
                        <a:cubicBezTo>
                          <a:pt x="5576767" y="1566668"/>
                          <a:pt x="5335977" y="1598519"/>
                          <a:pt x="5137488" y="1506398"/>
                        </a:cubicBezTo>
                        <a:cubicBezTo>
                          <a:pt x="4943258" y="1488564"/>
                          <a:pt x="4834495" y="1500213"/>
                          <a:pt x="4721829" y="1506398"/>
                        </a:cubicBezTo>
                        <a:cubicBezTo>
                          <a:pt x="4606788" y="1592167"/>
                          <a:pt x="4416732" y="1499083"/>
                          <a:pt x="4247978" y="1506398"/>
                        </a:cubicBezTo>
                        <a:cubicBezTo>
                          <a:pt x="4055751" y="1513471"/>
                          <a:pt x="4032204" y="1522451"/>
                          <a:pt x="3948703" y="1506398"/>
                        </a:cubicBezTo>
                        <a:cubicBezTo>
                          <a:pt x="3840670" y="1506908"/>
                          <a:pt x="3643944" y="1429069"/>
                          <a:pt x="3474851" y="1506398"/>
                        </a:cubicBezTo>
                        <a:cubicBezTo>
                          <a:pt x="3373630" y="1518765"/>
                          <a:pt x="3332736" y="1499533"/>
                          <a:pt x="3224791" y="1506398"/>
                        </a:cubicBezTo>
                        <a:cubicBezTo>
                          <a:pt x="3115204" y="1525529"/>
                          <a:pt x="3039482" y="1542199"/>
                          <a:pt x="2942808" y="1506398"/>
                        </a:cubicBezTo>
                        <a:cubicBezTo>
                          <a:pt x="2857995" y="1529426"/>
                          <a:pt x="2729092" y="1485318"/>
                          <a:pt x="2643533" y="1506398"/>
                        </a:cubicBezTo>
                        <a:cubicBezTo>
                          <a:pt x="2532848" y="1496672"/>
                          <a:pt x="2381078" y="1462094"/>
                          <a:pt x="2286066" y="1506398"/>
                        </a:cubicBezTo>
                        <a:cubicBezTo>
                          <a:pt x="2204326" y="1445903"/>
                          <a:pt x="2083101" y="1539648"/>
                          <a:pt x="1986792" y="1506398"/>
                        </a:cubicBezTo>
                        <a:cubicBezTo>
                          <a:pt x="1848905" y="1450757"/>
                          <a:pt x="1660594" y="1486703"/>
                          <a:pt x="1571132" y="1506398"/>
                        </a:cubicBezTo>
                        <a:cubicBezTo>
                          <a:pt x="1503405" y="1471527"/>
                          <a:pt x="1188023" y="1510539"/>
                          <a:pt x="1039088" y="1506398"/>
                        </a:cubicBezTo>
                        <a:cubicBezTo>
                          <a:pt x="931937" y="1507093"/>
                          <a:pt x="827674" y="1496637"/>
                          <a:pt x="623429" y="1506398"/>
                        </a:cubicBezTo>
                        <a:cubicBezTo>
                          <a:pt x="352049" y="1496177"/>
                          <a:pt x="1545" y="1366481"/>
                          <a:pt x="0" y="1255325"/>
                        </a:cubicBezTo>
                        <a:cubicBezTo>
                          <a:pt x="-6249" y="1212663"/>
                          <a:pt x="1717" y="1169316"/>
                          <a:pt x="0" y="1097992"/>
                        </a:cubicBezTo>
                        <a:cubicBezTo>
                          <a:pt x="4755" y="1022944"/>
                          <a:pt x="159" y="972391"/>
                          <a:pt x="0" y="940658"/>
                        </a:cubicBezTo>
                        <a:cubicBezTo>
                          <a:pt x="18780" y="916138"/>
                          <a:pt x="-14682" y="847566"/>
                          <a:pt x="0" y="783326"/>
                        </a:cubicBezTo>
                        <a:cubicBezTo>
                          <a:pt x="18785" y="724814"/>
                          <a:pt x="23659" y="661392"/>
                          <a:pt x="0" y="625992"/>
                        </a:cubicBezTo>
                        <a:cubicBezTo>
                          <a:pt x="-32528" y="583167"/>
                          <a:pt x="19185" y="551769"/>
                          <a:pt x="0" y="478701"/>
                        </a:cubicBezTo>
                        <a:cubicBezTo>
                          <a:pt x="-27652" y="401999"/>
                          <a:pt x="-16688" y="322260"/>
                          <a:pt x="0" y="251071"/>
                        </a:cubicBezTo>
                        <a:close/>
                      </a:path>
                      <a:path w="7066089" h="1506398" fill="none" stroke="0" extrusionOk="0">
                        <a:moveTo>
                          <a:pt x="0" y="251071"/>
                        </a:moveTo>
                        <a:cubicBezTo>
                          <a:pt x="40242" y="105987"/>
                          <a:pt x="206005" y="-226723"/>
                          <a:pt x="623429" y="0"/>
                        </a:cubicBezTo>
                        <a:cubicBezTo>
                          <a:pt x="749891" y="-9868"/>
                          <a:pt x="859209" y="-10432"/>
                          <a:pt x="980896" y="0"/>
                        </a:cubicBezTo>
                        <a:cubicBezTo>
                          <a:pt x="1112289" y="-33598"/>
                          <a:pt x="1301280" y="-63443"/>
                          <a:pt x="1396555" y="0"/>
                        </a:cubicBezTo>
                        <a:cubicBezTo>
                          <a:pt x="1510634" y="22713"/>
                          <a:pt x="1580904" y="15593"/>
                          <a:pt x="1637638" y="0"/>
                        </a:cubicBezTo>
                        <a:cubicBezTo>
                          <a:pt x="1799383" y="-37730"/>
                          <a:pt x="1866129" y="-37547"/>
                          <a:pt x="2053297" y="0"/>
                        </a:cubicBezTo>
                        <a:cubicBezTo>
                          <a:pt x="2144122" y="19193"/>
                          <a:pt x="2312583" y="-53198"/>
                          <a:pt x="2585341" y="0"/>
                        </a:cubicBezTo>
                        <a:cubicBezTo>
                          <a:pt x="2842595" y="-6422"/>
                          <a:pt x="2850574" y="-4353"/>
                          <a:pt x="3001000" y="0"/>
                        </a:cubicBezTo>
                        <a:cubicBezTo>
                          <a:pt x="3063227" y="-14779"/>
                          <a:pt x="3185043" y="10735"/>
                          <a:pt x="3242664" y="0"/>
                        </a:cubicBezTo>
                        <a:cubicBezTo>
                          <a:pt x="3349161" y="10717"/>
                          <a:pt x="3374142" y="3892"/>
                          <a:pt x="3474851" y="0"/>
                        </a:cubicBezTo>
                        <a:cubicBezTo>
                          <a:pt x="3611046" y="11740"/>
                          <a:pt x="3759373" y="15487"/>
                          <a:pt x="3832318" y="0"/>
                        </a:cubicBezTo>
                        <a:cubicBezTo>
                          <a:pt x="4015366" y="-44079"/>
                          <a:pt x="4195915" y="30055"/>
                          <a:pt x="4306170" y="0"/>
                        </a:cubicBezTo>
                        <a:cubicBezTo>
                          <a:pt x="4408190" y="-10287"/>
                          <a:pt x="4431632" y="10943"/>
                          <a:pt x="4547253" y="0"/>
                        </a:cubicBezTo>
                        <a:cubicBezTo>
                          <a:pt x="4649192" y="-2127"/>
                          <a:pt x="4710408" y="-3800"/>
                          <a:pt x="4788335" y="0"/>
                        </a:cubicBezTo>
                        <a:cubicBezTo>
                          <a:pt x="4881820" y="27318"/>
                          <a:pt x="5119575" y="32971"/>
                          <a:pt x="5262186" y="0"/>
                        </a:cubicBezTo>
                        <a:cubicBezTo>
                          <a:pt x="5348738" y="-14570"/>
                          <a:pt x="5567826" y="38287"/>
                          <a:pt x="5677845" y="0"/>
                        </a:cubicBezTo>
                        <a:cubicBezTo>
                          <a:pt x="5771536" y="-8045"/>
                          <a:pt x="5872694" y="5722"/>
                          <a:pt x="5918927" y="0"/>
                        </a:cubicBezTo>
                        <a:cubicBezTo>
                          <a:pt x="5946771" y="3082"/>
                          <a:pt x="6280378" y="59818"/>
                          <a:pt x="6442658" y="0"/>
                        </a:cubicBezTo>
                        <a:cubicBezTo>
                          <a:pt x="6798627" y="-24095"/>
                          <a:pt x="7083227" y="134002"/>
                          <a:pt x="7066088" y="251071"/>
                        </a:cubicBezTo>
                        <a:cubicBezTo>
                          <a:pt x="7079455" y="281502"/>
                          <a:pt x="7047886" y="343818"/>
                          <a:pt x="7066088" y="388318"/>
                        </a:cubicBezTo>
                        <a:cubicBezTo>
                          <a:pt x="7081897" y="442089"/>
                          <a:pt x="7059579" y="484748"/>
                          <a:pt x="7066088" y="535610"/>
                        </a:cubicBezTo>
                        <a:cubicBezTo>
                          <a:pt x="7075581" y="584890"/>
                          <a:pt x="7075358" y="634911"/>
                          <a:pt x="7066088" y="713028"/>
                        </a:cubicBezTo>
                        <a:cubicBezTo>
                          <a:pt x="7056380" y="789379"/>
                          <a:pt x="7052255" y="820522"/>
                          <a:pt x="7066088" y="890446"/>
                        </a:cubicBezTo>
                        <a:cubicBezTo>
                          <a:pt x="7090547" y="955765"/>
                          <a:pt x="7057837" y="999097"/>
                          <a:pt x="7066088" y="1057822"/>
                        </a:cubicBezTo>
                        <a:cubicBezTo>
                          <a:pt x="7073726" y="1121724"/>
                          <a:pt x="7064500" y="1175737"/>
                          <a:pt x="7066088" y="1255325"/>
                        </a:cubicBezTo>
                        <a:cubicBezTo>
                          <a:pt x="7024307" y="1225465"/>
                          <a:pt x="6827137" y="1454186"/>
                          <a:pt x="6442658" y="1506398"/>
                        </a:cubicBezTo>
                        <a:cubicBezTo>
                          <a:pt x="6371374" y="1521097"/>
                          <a:pt x="6148301" y="1442863"/>
                          <a:pt x="6026999" y="1506398"/>
                        </a:cubicBezTo>
                        <a:cubicBezTo>
                          <a:pt x="5851157" y="1539186"/>
                          <a:pt x="5815416" y="1492030"/>
                          <a:pt x="5669532" y="1506398"/>
                        </a:cubicBezTo>
                        <a:cubicBezTo>
                          <a:pt x="5518576" y="1493742"/>
                          <a:pt x="5285840" y="1557893"/>
                          <a:pt x="5137488" y="1506398"/>
                        </a:cubicBezTo>
                        <a:cubicBezTo>
                          <a:pt x="4946215" y="1506776"/>
                          <a:pt x="4839039" y="1543798"/>
                          <a:pt x="4721829" y="1506398"/>
                        </a:cubicBezTo>
                        <a:cubicBezTo>
                          <a:pt x="4611773" y="1512363"/>
                          <a:pt x="4400527" y="1570607"/>
                          <a:pt x="4247978" y="1506398"/>
                        </a:cubicBezTo>
                        <a:cubicBezTo>
                          <a:pt x="4059573" y="1505687"/>
                          <a:pt x="4036481" y="1516267"/>
                          <a:pt x="3948703" y="1506398"/>
                        </a:cubicBezTo>
                        <a:cubicBezTo>
                          <a:pt x="3864384" y="1492307"/>
                          <a:pt x="3607336" y="1427917"/>
                          <a:pt x="3474851" y="1506398"/>
                        </a:cubicBezTo>
                        <a:cubicBezTo>
                          <a:pt x="3390585" y="1518391"/>
                          <a:pt x="3326608" y="1516284"/>
                          <a:pt x="3219471" y="1506398"/>
                        </a:cubicBezTo>
                        <a:cubicBezTo>
                          <a:pt x="3105975" y="1490929"/>
                          <a:pt x="3049361" y="1488697"/>
                          <a:pt x="2942808" y="1506398"/>
                        </a:cubicBezTo>
                        <a:cubicBezTo>
                          <a:pt x="2841575" y="1481485"/>
                          <a:pt x="2754707" y="1476228"/>
                          <a:pt x="2643533" y="1506398"/>
                        </a:cubicBezTo>
                        <a:cubicBezTo>
                          <a:pt x="2540942" y="1491793"/>
                          <a:pt x="2366483" y="1472661"/>
                          <a:pt x="2286066" y="1506398"/>
                        </a:cubicBezTo>
                        <a:cubicBezTo>
                          <a:pt x="2205129" y="1510123"/>
                          <a:pt x="2072145" y="1522134"/>
                          <a:pt x="1986792" y="1506398"/>
                        </a:cubicBezTo>
                        <a:cubicBezTo>
                          <a:pt x="1856264" y="1433613"/>
                          <a:pt x="1689435" y="1500996"/>
                          <a:pt x="1571132" y="1506398"/>
                        </a:cubicBezTo>
                        <a:cubicBezTo>
                          <a:pt x="1492301" y="1426884"/>
                          <a:pt x="1163623" y="1565659"/>
                          <a:pt x="1039088" y="1506398"/>
                        </a:cubicBezTo>
                        <a:cubicBezTo>
                          <a:pt x="844329" y="1486088"/>
                          <a:pt x="834487" y="1473330"/>
                          <a:pt x="623429" y="1506398"/>
                        </a:cubicBezTo>
                        <a:cubicBezTo>
                          <a:pt x="342886" y="1482357"/>
                          <a:pt x="-17784" y="1382677"/>
                          <a:pt x="0" y="1255325"/>
                        </a:cubicBezTo>
                        <a:cubicBezTo>
                          <a:pt x="8448" y="1205850"/>
                          <a:pt x="-546" y="1165169"/>
                          <a:pt x="0" y="1097992"/>
                        </a:cubicBezTo>
                        <a:cubicBezTo>
                          <a:pt x="5722" y="1028197"/>
                          <a:pt x="2231" y="970038"/>
                          <a:pt x="0" y="940658"/>
                        </a:cubicBezTo>
                        <a:cubicBezTo>
                          <a:pt x="4197" y="913628"/>
                          <a:pt x="-12693" y="847775"/>
                          <a:pt x="0" y="783326"/>
                        </a:cubicBezTo>
                        <a:cubicBezTo>
                          <a:pt x="7542" y="728582"/>
                          <a:pt x="27946" y="663723"/>
                          <a:pt x="0" y="625992"/>
                        </a:cubicBezTo>
                        <a:cubicBezTo>
                          <a:pt x="-31206" y="556028"/>
                          <a:pt x="16371" y="547696"/>
                          <a:pt x="0" y="478701"/>
                        </a:cubicBezTo>
                        <a:cubicBezTo>
                          <a:pt x="-20330" y="426176"/>
                          <a:pt x="-17456" y="305712"/>
                          <a:pt x="0" y="251071"/>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15000"/>
              </a:lnSpc>
              <a:spcBef>
                <a:spcPts val="0"/>
              </a:spcBef>
              <a:spcAft>
                <a:spcPts val="1000"/>
              </a:spcAft>
              <a:buClrTx/>
              <a:buSzTx/>
              <a:buFontTx/>
              <a:buNone/>
              <a:tabLst/>
              <a:defRPr/>
            </a:pPr>
            <a:endParaRPr kumimoji="0" lang="en-US" sz="35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8" name="TextBox 12">
            <a:extLst>
              <a:ext uri="{FF2B5EF4-FFF2-40B4-BE49-F238E27FC236}">
                <a16:creationId xmlns:a16="http://schemas.microsoft.com/office/drawing/2014/main" id="{A2A4FC0C-47A6-DD60-CA35-4CA87FB55AD2}"/>
              </a:ext>
            </a:extLst>
          </p:cNvPr>
          <p:cNvSpPr txBox="1"/>
          <p:nvPr/>
        </p:nvSpPr>
        <p:spPr>
          <a:xfrm>
            <a:off x="742915" y="308370"/>
            <a:ext cx="6115086" cy="135421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100" b="1" dirty="0">
                <a:ln w="0"/>
                <a:solidFill>
                  <a:srgbClr val="C71A29"/>
                </a:solidFill>
                <a:latin typeface="Calibri" panose="020F0502020204030204"/>
                <a:ea typeface="LNTH-LuoLuoNotangYuanTi 1" pitchFamily="2" charset="-128"/>
                <a:cs typeface="LNTH-LuoLuoNotangYuanTi 1" pitchFamily="2" charset="-128"/>
              </a:rPr>
              <a:t>Cho </a:t>
            </a:r>
            <a:r>
              <a:rPr lang="en-US" sz="4100" b="1" dirty="0" err="1">
                <a:ln w="0"/>
                <a:solidFill>
                  <a:srgbClr val="C71A29"/>
                </a:solidFill>
                <a:latin typeface="Calibri" panose="020F0502020204030204"/>
                <a:ea typeface="LNTH-LuoLuoNotangYuanTi 1" pitchFamily="2" charset="-128"/>
                <a:cs typeface="LNTH-LuoLuoNotangYuanTi 1" pitchFamily="2" charset="-128"/>
              </a:rPr>
              <a:t>biết</a:t>
            </a:r>
            <a:r>
              <a:rPr lang="en-US" sz="4100" b="1" dirty="0">
                <a:ln w="0"/>
                <a:solidFill>
                  <a:srgbClr val="C71A29"/>
                </a:solidFill>
                <a:latin typeface="Calibri" panose="020F0502020204030204"/>
                <a:ea typeface="LNTH-LuoLuoNotangYuanTi 1" pitchFamily="2" charset="-128"/>
                <a:cs typeface="LNTH-LuoLuoNotangYuanTi 1" pitchFamily="2" charset="-128"/>
              </a:rPr>
              <a:t> </a:t>
            </a:r>
            <a:r>
              <a:rPr lang="en-US" sz="4100" b="1" dirty="0" err="1">
                <a:ln w="0"/>
                <a:solidFill>
                  <a:srgbClr val="C71A29"/>
                </a:solidFill>
                <a:latin typeface="Calibri" panose="020F0502020204030204"/>
                <a:ea typeface="LNTH-LuoLuoNotangYuanTi 1" pitchFamily="2" charset="-128"/>
                <a:cs typeface="LNTH-LuoLuoNotangYuanTi 1" pitchFamily="2" charset="-128"/>
              </a:rPr>
              <a:t>cách</a:t>
            </a:r>
            <a:r>
              <a:rPr lang="en-US" sz="4100" b="1" dirty="0">
                <a:ln w="0"/>
                <a:solidFill>
                  <a:srgbClr val="C71A29"/>
                </a:solidFill>
                <a:latin typeface="Calibri" panose="020F0502020204030204"/>
                <a:ea typeface="LNTH-LuoLuoNotangYuanTi 1" pitchFamily="2" charset="-128"/>
                <a:cs typeface="LNTH-LuoLuoNotangYuanTi 1" pitchFamily="2" charset="-128"/>
              </a:rPr>
              <a:t> </a:t>
            </a:r>
            <a:r>
              <a:rPr lang="en-US" sz="4100" b="1" dirty="0" err="1">
                <a:ln w="0"/>
                <a:solidFill>
                  <a:srgbClr val="C71A29"/>
                </a:solidFill>
                <a:latin typeface="Calibri" panose="020F0502020204030204"/>
                <a:ea typeface="LNTH-LuoLuoNotangYuanTi 1" pitchFamily="2" charset="-128"/>
                <a:cs typeface="LNTH-LuoLuoNotangYuanTi 1" pitchFamily="2" charset="-128"/>
              </a:rPr>
              <a:t>bảo</a:t>
            </a:r>
            <a:r>
              <a:rPr lang="en-US" sz="4100" b="1" dirty="0">
                <a:ln w="0"/>
                <a:solidFill>
                  <a:srgbClr val="C71A29"/>
                </a:solidFill>
                <a:latin typeface="Calibri" panose="020F0502020204030204"/>
                <a:ea typeface="LNTH-LuoLuoNotangYuanTi 1" pitchFamily="2" charset="-128"/>
                <a:cs typeface="LNTH-LuoLuoNotangYuanTi 1" pitchFamily="2" charset="-128"/>
              </a:rPr>
              <a:t> </a:t>
            </a:r>
            <a:r>
              <a:rPr lang="en-US" sz="4100" b="1" dirty="0" err="1">
                <a:ln w="0"/>
                <a:solidFill>
                  <a:srgbClr val="C71A29"/>
                </a:solidFill>
                <a:latin typeface="Calibri" panose="020F0502020204030204"/>
                <a:ea typeface="LNTH-LuoLuoNotangYuanTi 1" pitchFamily="2" charset="-128"/>
                <a:cs typeface="LNTH-LuoLuoNotangYuanTi 1" pitchFamily="2" charset="-128"/>
              </a:rPr>
              <a:t>quản</a:t>
            </a:r>
            <a:r>
              <a:rPr lang="en-US" sz="4100" b="1" dirty="0">
                <a:ln w="0"/>
                <a:solidFill>
                  <a:srgbClr val="C71A29"/>
                </a:solidFill>
                <a:latin typeface="Calibri" panose="020F0502020204030204"/>
                <a:ea typeface="LNTH-LuoLuoNotangYuanTi 1" pitchFamily="2" charset="-128"/>
                <a:cs typeface="LNTH-LuoLuoNotangYuanTi 1" pitchFamily="2" charset="-128"/>
              </a:rPr>
              <a:t> </a:t>
            </a:r>
            <a:r>
              <a:rPr lang="en-US" sz="4100" b="1" dirty="0" err="1">
                <a:ln w="0"/>
                <a:solidFill>
                  <a:srgbClr val="C71A29"/>
                </a:solidFill>
                <a:latin typeface="Calibri" panose="020F0502020204030204"/>
                <a:ea typeface="LNTH-LuoLuoNotangYuanTi 1" pitchFamily="2" charset="-128"/>
                <a:cs typeface="LNTH-LuoLuoNotangYuanTi 1" pitchFamily="2" charset="-128"/>
              </a:rPr>
              <a:t>và</a:t>
            </a:r>
            <a:r>
              <a:rPr lang="en-US" sz="4100" b="1" dirty="0">
                <a:ln w="0"/>
                <a:solidFill>
                  <a:srgbClr val="C71A29"/>
                </a:solidFill>
                <a:latin typeface="Calibri" panose="020F0502020204030204"/>
                <a:ea typeface="LNTH-LuoLuoNotangYuanTi 1" pitchFamily="2" charset="-128"/>
                <a:cs typeface="LNTH-LuoLuoNotangYuanTi 1" pitchFamily="2" charset="-128"/>
              </a:rPr>
              <a:t> </a:t>
            </a:r>
            <a:r>
              <a:rPr lang="en-US" sz="4100" b="1" dirty="0" err="1">
                <a:ln w="0"/>
                <a:solidFill>
                  <a:srgbClr val="C71A29"/>
                </a:solidFill>
                <a:latin typeface="Calibri" panose="020F0502020204030204"/>
                <a:ea typeface="LNTH-LuoLuoNotangYuanTi 1" pitchFamily="2" charset="-128"/>
                <a:cs typeface="LNTH-LuoLuoNotangYuanTi 1" pitchFamily="2" charset="-128"/>
              </a:rPr>
              <a:t>tiết</a:t>
            </a:r>
            <a:r>
              <a:rPr lang="en-US" sz="4100" b="1" dirty="0">
                <a:ln w="0"/>
                <a:solidFill>
                  <a:srgbClr val="C71A29"/>
                </a:solidFill>
                <a:latin typeface="Calibri" panose="020F0502020204030204"/>
                <a:ea typeface="LNTH-LuoLuoNotangYuanTi 1" pitchFamily="2" charset="-128"/>
                <a:cs typeface="LNTH-LuoLuoNotangYuanTi 1" pitchFamily="2" charset="-128"/>
              </a:rPr>
              <a:t> </a:t>
            </a:r>
            <a:r>
              <a:rPr lang="en-US" sz="4100" b="1" dirty="0" err="1">
                <a:ln w="0"/>
                <a:solidFill>
                  <a:srgbClr val="C71A29"/>
                </a:solidFill>
                <a:latin typeface="Calibri" panose="020F0502020204030204"/>
                <a:ea typeface="LNTH-LuoLuoNotangYuanTi 1" pitchFamily="2" charset="-128"/>
                <a:cs typeface="LNTH-LuoLuoNotangYuanTi 1" pitchFamily="2" charset="-128"/>
              </a:rPr>
              <a:t>kiếm</a:t>
            </a:r>
            <a:r>
              <a:rPr lang="en-US" sz="4100" b="1" dirty="0">
                <a:ln w="0"/>
                <a:solidFill>
                  <a:srgbClr val="C71A29"/>
                </a:solidFill>
                <a:latin typeface="Calibri" panose="020F0502020204030204"/>
                <a:ea typeface="LNTH-LuoLuoNotangYuanTi 1" pitchFamily="2" charset="-128"/>
                <a:cs typeface="LNTH-LuoLuoNotangYuanTi 1" pitchFamily="2" charset="-128"/>
              </a:rPr>
              <a:t> </a:t>
            </a:r>
            <a:r>
              <a:rPr lang="en-US" sz="4100" b="1" dirty="0" err="1">
                <a:ln w="0"/>
                <a:solidFill>
                  <a:srgbClr val="C71A29"/>
                </a:solidFill>
                <a:latin typeface="Calibri" panose="020F0502020204030204"/>
                <a:ea typeface="LNTH-LuoLuoNotangYuanTi 1" pitchFamily="2" charset="-128"/>
                <a:cs typeface="LNTH-LuoLuoNotangYuanTi 1" pitchFamily="2" charset="-128"/>
              </a:rPr>
              <a:t>tiền</a:t>
            </a:r>
            <a:r>
              <a:rPr lang="en-US" sz="4100" b="1" dirty="0">
                <a:ln w="0"/>
                <a:solidFill>
                  <a:srgbClr val="C71A29"/>
                </a:solidFill>
                <a:latin typeface="Calibri" panose="020F0502020204030204"/>
                <a:ea typeface="LNTH-LuoLuoNotangYuanTi 1" pitchFamily="2" charset="-128"/>
                <a:cs typeface="LNTH-LuoLuoNotangYuanTi 1" pitchFamily="2" charset="-128"/>
              </a:rPr>
              <a:t> </a:t>
            </a:r>
            <a:r>
              <a:rPr lang="en-US" sz="4100" b="1" dirty="0" err="1">
                <a:ln w="0"/>
                <a:solidFill>
                  <a:srgbClr val="C71A29"/>
                </a:solidFill>
                <a:latin typeface="Calibri" panose="020F0502020204030204"/>
                <a:ea typeface="LNTH-LuoLuoNotangYuanTi 1" pitchFamily="2" charset="-128"/>
                <a:cs typeface="LNTH-LuoLuoNotangYuanTi 1" pitchFamily="2" charset="-128"/>
              </a:rPr>
              <a:t>trong</a:t>
            </a:r>
            <a:r>
              <a:rPr lang="en-US" sz="4100" b="1" dirty="0">
                <a:ln w="0"/>
                <a:solidFill>
                  <a:srgbClr val="C71A29"/>
                </a:solidFill>
                <a:latin typeface="Calibri" panose="020F0502020204030204"/>
                <a:ea typeface="LNTH-LuoLuoNotangYuanTi 1" pitchFamily="2" charset="-128"/>
                <a:cs typeface="LNTH-LuoLuoNotangYuanTi 1" pitchFamily="2" charset="-128"/>
              </a:rPr>
              <a:t> </a:t>
            </a:r>
            <a:r>
              <a:rPr lang="en-US" sz="4100" b="1" dirty="0" err="1">
                <a:ln w="0"/>
                <a:solidFill>
                  <a:srgbClr val="C71A29"/>
                </a:solidFill>
                <a:latin typeface="Calibri" panose="020F0502020204030204"/>
                <a:ea typeface="LNTH-LuoLuoNotangYuanTi 1" pitchFamily="2" charset="-128"/>
                <a:cs typeface="LNTH-LuoLuoNotangYuanTi 1" pitchFamily="2" charset="-128"/>
              </a:rPr>
              <a:t>hình</a:t>
            </a:r>
            <a:endParaRPr kumimoji="0" lang="en-US" sz="4100" b="1" i="0" u="none" strike="noStrike" kern="1200" cap="none" spc="0" normalizeH="0" baseline="0" noProof="0" dirty="0">
              <a:ln w="0"/>
              <a:solidFill>
                <a:srgbClr val="C71A29"/>
              </a:solidFill>
              <a:effectLst/>
              <a:uLnTx/>
              <a:uFillTx/>
              <a:latin typeface="Calibri" panose="020F0502020204030204"/>
              <a:ea typeface="LNTH-LuoLuoNotangYuanTi 1" pitchFamily="2" charset="-128"/>
              <a:cs typeface="LNTH-LuoLuoNotangYuanTi 1" pitchFamily="2" charset="-128"/>
            </a:endParaRPr>
          </a:p>
        </p:txBody>
      </p:sp>
      <p:grpSp>
        <p:nvGrpSpPr>
          <p:cNvPr id="19" name="Nhóm 2">
            <a:extLst>
              <a:ext uri="{FF2B5EF4-FFF2-40B4-BE49-F238E27FC236}">
                <a16:creationId xmlns:a16="http://schemas.microsoft.com/office/drawing/2014/main" id="{EEFB06C1-A098-EB28-C02A-36816D90E7E5}"/>
              </a:ext>
            </a:extLst>
          </p:cNvPr>
          <p:cNvGrpSpPr/>
          <p:nvPr/>
        </p:nvGrpSpPr>
        <p:grpSpPr>
          <a:xfrm>
            <a:off x="639395" y="1737973"/>
            <a:ext cx="5086528" cy="2205378"/>
            <a:chOff x="380633" y="-116289"/>
            <a:chExt cx="5086528" cy="2205378"/>
          </a:xfrm>
        </p:grpSpPr>
        <p:sp>
          <p:nvSpPr>
            <p:cNvPr id="23" name="Hình chữ nhật: Góc Tròn 15">
              <a:extLst>
                <a:ext uri="{FF2B5EF4-FFF2-40B4-BE49-F238E27FC236}">
                  <a16:creationId xmlns:a16="http://schemas.microsoft.com/office/drawing/2014/main" id="{9F8E1BB7-7D34-BFD3-0D49-5C99C2F91D51}"/>
                </a:ext>
              </a:extLst>
            </p:cNvPr>
            <p:cNvSpPr/>
            <p:nvPr/>
          </p:nvSpPr>
          <p:spPr>
            <a:xfrm>
              <a:off x="380633" y="633969"/>
              <a:ext cx="5086528" cy="1455120"/>
            </a:xfrm>
            <a:custGeom>
              <a:avLst/>
              <a:gdLst>
                <a:gd name="connsiteX0" fmla="*/ 0 w 5086528"/>
                <a:gd name="connsiteY0" fmla="*/ 242524 h 1455120"/>
                <a:gd name="connsiteX1" fmla="*/ 406102 w 5086528"/>
                <a:gd name="connsiteY1" fmla="*/ 0 h 1455120"/>
                <a:gd name="connsiteX2" fmla="*/ 833534 w 5086528"/>
                <a:gd name="connsiteY2" fmla="*/ 0 h 1455120"/>
                <a:gd name="connsiteX3" fmla="*/ 1132737 w 5086528"/>
                <a:gd name="connsiteY3" fmla="*/ 0 h 1455120"/>
                <a:gd name="connsiteX4" fmla="*/ 1474683 w 5086528"/>
                <a:gd name="connsiteY4" fmla="*/ 0 h 1455120"/>
                <a:gd name="connsiteX5" fmla="*/ 1773885 w 5086528"/>
                <a:gd name="connsiteY5" fmla="*/ 0 h 1455120"/>
                <a:gd name="connsiteX6" fmla="*/ 2244061 w 5086528"/>
                <a:gd name="connsiteY6" fmla="*/ 0 h 1455120"/>
                <a:gd name="connsiteX7" fmla="*/ 2756980 w 5086528"/>
                <a:gd name="connsiteY7" fmla="*/ 0 h 1455120"/>
                <a:gd name="connsiteX8" fmla="*/ 3056182 w 5086528"/>
                <a:gd name="connsiteY8" fmla="*/ 0 h 1455120"/>
                <a:gd name="connsiteX9" fmla="*/ 3398128 w 5086528"/>
                <a:gd name="connsiteY9" fmla="*/ 0 h 1455120"/>
                <a:gd name="connsiteX10" fmla="*/ 3868303 w 5086528"/>
                <a:gd name="connsiteY10" fmla="*/ 0 h 1455120"/>
                <a:gd name="connsiteX11" fmla="*/ 4252993 w 5086528"/>
                <a:gd name="connsiteY11" fmla="*/ 0 h 1455120"/>
                <a:gd name="connsiteX12" fmla="*/ 4680425 w 5086528"/>
                <a:gd name="connsiteY12" fmla="*/ 0 h 1455120"/>
                <a:gd name="connsiteX13" fmla="*/ 5086528 w 5086528"/>
                <a:gd name="connsiteY13" fmla="*/ 242524 h 1455120"/>
                <a:gd name="connsiteX14" fmla="*/ 5086528 w 5086528"/>
                <a:gd name="connsiteY14" fmla="*/ 504443 h 1455120"/>
                <a:gd name="connsiteX15" fmla="*/ 5086528 w 5086528"/>
                <a:gd name="connsiteY15" fmla="*/ 717858 h 1455120"/>
                <a:gd name="connsiteX16" fmla="*/ 5086528 w 5086528"/>
                <a:gd name="connsiteY16" fmla="*/ 931274 h 1455120"/>
                <a:gd name="connsiteX17" fmla="*/ 5086528 w 5086528"/>
                <a:gd name="connsiteY17" fmla="*/ 1212595 h 1455120"/>
                <a:gd name="connsiteX18" fmla="*/ 4680425 w 5086528"/>
                <a:gd name="connsiteY18" fmla="*/ 1455120 h 1455120"/>
                <a:gd name="connsiteX19" fmla="*/ 4338479 w 5086528"/>
                <a:gd name="connsiteY19" fmla="*/ 1455120 h 1455120"/>
                <a:gd name="connsiteX20" fmla="*/ 3825560 w 5086528"/>
                <a:gd name="connsiteY20" fmla="*/ 1455120 h 1455120"/>
                <a:gd name="connsiteX21" fmla="*/ 3398128 w 5086528"/>
                <a:gd name="connsiteY21" fmla="*/ 1455120 h 1455120"/>
                <a:gd name="connsiteX22" fmla="*/ 2927952 w 5086528"/>
                <a:gd name="connsiteY22" fmla="*/ 1455120 h 1455120"/>
                <a:gd name="connsiteX23" fmla="*/ 2543264 w 5086528"/>
                <a:gd name="connsiteY23" fmla="*/ 1455120 h 1455120"/>
                <a:gd name="connsiteX24" fmla="*/ 2073088 w 5086528"/>
                <a:gd name="connsiteY24" fmla="*/ 1455120 h 1455120"/>
                <a:gd name="connsiteX25" fmla="*/ 1773885 w 5086528"/>
                <a:gd name="connsiteY25" fmla="*/ 1455120 h 1455120"/>
                <a:gd name="connsiteX26" fmla="*/ 1474683 w 5086528"/>
                <a:gd name="connsiteY26" fmla="*/ 1455120 h 1455120"/>
                <a:gd name="connsiteX27" fmla="*/ 1004508 w 5086528"/>
                <a:gd name="connsiteY27" fmla="*/ 1455120 h 1455120"/>
                <a:gd name="connsiteX28" fmla="*/ 406102 w 5086528"/>
                <a:gd name="connsiteY28" fmla="*/ 1455120 h 1455120"/>
                <a:gd name="connsiteX29" fmla="*/ 0 w 5086528"/>
                <a:gd name="connsiteY29" fmla="*/ 1212595 h 1455120"/>
                <a:gd name="connsiteX30" fmla="*/ 0 w 5086528"/>
                <a:gd name="connsiteY30" fmla="*/ 950675 h 1455120"/>
                <a:gd name="connsiteX31" fmla="*/ 0 w 5086528"/>
                <a:gd name="connsiteY31" fmla="*/ 688756 h 1455120"/>
                <a:gd name="connsiteX32" fmla="*/ 0 w 5086528"/>
                <a:gd name="connsiteY32" fmla="*/ 475341 h 1455120"/>
                <a:gd name="connsiteX33" fmla="*/ 0 w 5086528"/>
                <a:gd name="connsiteY33" fmla="*/ 242524 h 1455120"/>
                <a:gd name="connsiteX0" fmla="*/ 0 w 5086528"/>
                <a:gd name="connsiteY0" fmla="*/ 242524 h 1455120"/>
                <a:gd name="connsiteX1" fmla="*/ 406102 w 5086528"/>
                <a:gd name="connsiteY1" fmla="*/ 0 h 1455120"/>
                <a:gd name="connsiteX2" fmla="*/ 748048 w 5086528"/>
                <a:gd name="connsiteY2" fmla="*/ 0 h 1455120"/>
                <a:gd name="connsiteX3" fmla="*/ 1089994 w 5086528"/>
                <a:gd name="connsiteY3" fmla="*/ 0 h 1455120"/>
                <a:gd name="connsiteX4" fmla="*/ 1560169 w 5086528"/>
                <a:gd name="connsiteY4" fmla="*/ 0 h 1455120"/>
                <a:gd name="connsiteX5" fmla="*/ 2073088 w 5086528"/>
                <a:gd name="connsiteY5" fmla="*/ 0 h 1455120"/>
                <a:gd name="connsiteX6" fmla="*/ 2500520 w 5086528"/>
                <a:gd name="connsiteY6" fmla="*/ 0 h 1455120"/>
                <a:gd name="connsiteX7" fmla="*/ 2885210 w 5086528"/>
                <a:gd name="connsiteY7" fmla="*/ 0 h 1455120"/>
                <a:gd name="connsiteX8" fmla="*/ 3184412 w 5086528"/>
                <a:gd name="connsiteY8" fmla="*/ 0 h 1455120"/>
                <a:gd name="connsiteX9" fmla="*/ 3611844 w 5086528"/>
                <a:gd name="connsiteY9" fmla="*/ 0 h 1455120"/>
                <a:gd name="connsiteX10" fmla="*/ 4039277 w 5086528"/>
                <a:gd name="connsiteY10" fmla="*/ 0 h 1455120"/>
                <a:gd name="connsiteX11" fmla="*/ 4680425 w 5086528"/>
                <a:gd name="connsiteY11" fmla="*/ 0 h 1455120"/>
                <a:gd name="connsiteX12" fmla="*/ 5086528 w 5086528"/>
                <a:gd name="connsiteY12" fmla="*/ 242524 h 1455120"/>
                <a:gd name="connsiteX13" fmla="*/ 5086528 w 5086528"/>
                <a:gd name="connsiteY13" fmla="*/ 465640 h 1455120"/>
                <a:gd name="connsiteX14" fmla="*/ 5086528 w 5086528"/>
                <a:gd name="connsiteY14" fmla="*/ 698457 h 1455120"/>
                <a:gd name="connsiteX15" fmla="*/ 5086528 w 5086528"/>
                <a:gd name="connsiteY15" fmla="*/ 921573 h 1455120"/>
                <a:gd name="connsiteX16" fmla="*/ 5086528 w 5086528"/>
                <a:gd name="connsiteY16" fmla="*/ 1212595 h 1455120"/>
                <a:gd name="connsiteX17" fmla="*/ 4680425 w 5086528"/>
                <a:gd name="connsiteY17" fmla="*/ 1455120 h 1455120"/>
                <a:gd name="connsiteX18" fmla="*/ 4167506 w 5086528"/>
                <a:gd name="connsiteY18" fmla="*/ 1455120 h 1455120"/>
                <a:gd name="connsiteX19" fmla="*/ 3654587 w 5086528"/>
                <a:gd name="connsiteY19" fmla="*/ 1455120 h 1455120"/>
                <a:gd name="connsiteX20" fmla="*/ 3312642 w 5086528"/>
                <a:gd name="connsiteY20" fmla="*/ 1455120 h 1455120"/>
                <a:gd name="connsiteX21" fmla="*/ 2842466 w 5086528"/>
                <a:gd name="connsiteY21" fmla="*/ 1455120 h 1455120"/>
                <a:gd name="connsiteX22" fmla="*/ 2543264 w 5086528"/>
                <a:gd name="connsiteY22" fmla="*/ 1455120 h 1455120"/>
                <a:gd name="connsiteX23" fmla="*/ 2030345 w 5086528"/>
                <a:gd name="connsiteY23" fmla="*/ 1455120 h 1455120"/>
                <a:gd name="connsiteX24" fmla="*/ 1602913 w 5086528"/>
                <a:gd name="connsiteY24" fmla="*/ 1455120 h 1455120"/>
                <a:gd name="connsiteX25" fmla="*/ 1132737 w 5086528"/>
                <a:gd name="connsiteY25" fmla="*/ 1455120 h 1455120"/>
                <a:gd name="connsiteX26" fmla="*/ 406102 w 5086528"/>
                <a:gd name="connsiteY26" fmla="*/ 1455120 h 1455120"/>
                <a:gd name="connsiteX27" fmla="*/ 0 w 5086528"/>
                <a:gd name="connsiteY27" fmla="*/ 1212595 h 1455120"/>
                <a:gd name="connsiteX28" fmla="*/ 0 w 5086528"/>
                <a:gd name="connsiteY28" fmla="*/ 999179 h 1455120"/>
                <a:gd name="connsiteX29" fmla="*/ 0 w 5086528"/>
                <a:gd name="connsiteY29" fmla="*/ 785764 h 1455120"/>
                <a:gd name="connsiteX30" fmla="*/ 0 w 5086528"/>
                <a:gd name="connsiteY30" fmla="*/ 562647 h 1455120"/>
                <a:gd name="connsiteX31" fmla="*/ 0 w 5086528"/>
                <a:gd name="connsiteY31" fmla="*/ 242524 h 1455120"/>
                <a:gd name="connsiteX0" fmla="*/ 0 w 5086528"/>
                <a:gd name="connsiteY0" fmla="*/ 242524 h 1455120"/>
                <a:gd name="connsiteX1" fmla="*/ 406102 w 5086528"/>
                <a:gd name="connsiteY1" fmla="*/ 0 h 1455120"/>
                <a:gd name="connsiteX2" fmla="*/ 833534 w 5086528"/>
                <a:gd name="connsiteY2" fmla="*/ 0 h 1455120"/>
                <a:gd name="connsiteX3" fmla="*/ 1132737 w 5086528"/>
                <a:gd name="connsiteY3" fmla="*/ 0 h 1455120"/>
                <a:gd name="connsiteX4" fmla="*/ 1474683 w 5086528"/>
                <a:gd name="connsiteY4" fmla="*/ 0 h 1455120"/>
                <a:gd name="connsiteX5" fmla="*/ 1773885 w 5086528"/>
                <a:gd name="connsiteY5" fmla="*/ 0 h 1455120"/>
                <a:gd name="connsiteX6" fmla="*/ 2244061 w 5086528"/>
                <a:gd name="connsiteY6" fmla="*/ 0 h 1455120"/>
                <a:gd name="connsiteX7" fmla="*/ 2756980 w 5086528"/>
                <a:gd name="connsiteY7" fmla="*/ 0 h 1455120"/>
                <a:gd name="connsiteX8" fmla="*/ 3056182 w 5086528"/>
                <a:gd name="connsiteY8" fmla="*/ 0 h 1455120"/>
                <a:gd name="connsiteX9" fmla="*/ 3398128 w 5086528"/>
                <a:gd name="connsiteY9" fmla="*/ 0 h 1455120"/>
                <a:gd name="connsiteX10" fmla="*/ 3868303 w 5086528"/>
                <a:gd name="connsiteY10" fmla="*/ 0 h 1455120"/>
                <a:gd name="connsiteX11" fmla="*/ 4252993 w 5086528"/>
                <a:gd name="connsiteY11" fmla="*/ 0 h 1455120"/>
                <a:gd name="connsiteX12" fmla="*/ 4680425 w 5086528"/>
                <a:gd name="connsiteY12" fmla="*/ 0 h 1455120"/>
                <a:gd name="connsiteX13" fmla="*/ 5086528 w 5086528"/>
                <a:gd name="connsiteY13" fmla="*/ 242524 h 1455120"/>
                <a:gd name="connsiteX14" fmla="*/ 5086528 w 5086528"/>
                <a:gd name="connsiteY14" fmla="*/ 504443 h 1455120"/>
                <a:gd name="connsiteX15" fmla="*/ 5086528 w 5086528"/>
                <a:gd name="connsiteY15" fmla="*/ 717858 h 1455120"/>
                <a:gd name="connsiteX16" fmla="*/ 5086528 w 5086528"/>
                <a:gd name="connsiteY16" fmla="*/ 931274 h 1455120"/>
                <a:gd name="connsiteX17" fmla="*/ 5086528 w 5086528"/>
                <a:gd name="connsiteY17" fmla="*/ 1212595 h 1455120"/>
                <a:gd name="connsiteX18" fmla="*/ 4680425 w 5086528"/>
                <a:gd name="connsiteY18" fmla="*/ 1455120 h 1455120"/>
                <a:gd name="connsiteX19" fmla="*/ 4338479 w 5086528"/>
                <a:gd name="connsiteY19" fmla="*/ 1455120 h 1455120"/>
                <a:gd name="connsiteX20" fmla="*/ 3825560 w 5086528"/>
                <a:gd name="connsiteY20" fmla="*/ 1455120 h 1455120"/>
                <a:gd name="connsiteX21" fmla="*/ 3398128 w 5086528"/>
                <a:gd name="connsiteY21" fmla="*/ 1455120 h 1455120"/>
                <a:gd name="connsiteX22" fmla="*/ 2927952 w 5086528"/>
                <a:gd name="connsiteY22" fmla="*/ 1455120 h 1455120"/>
                <a:gd name="connsiteX23" fmla="*/ 2543264 w 5086528"/>
                <a:gd name="connsiteY23" fmla="*/ 1455120 h 1455120"/>
                <a:gd name="connsiteX24" fmla="*/ 2073088 w 5086528"/>
                <a:gd name="connsiteY24" fmla="*/ 1455120 h 1455120"/>
                <a:gd name="connsiteX25" fmla="*/ 1773885 w 5086528"/>
                <a:gd name="connsiteY25" fmla="*/ 1455120 h 1455120"/>
                <a:gd name="connsiteX26" fmla="*/ 1474683 w 5086528"/>
                <a:gd name="connsiteY26" fmla="*/ 1455120 h 1455120"/>
                <a:gd name="connsiteX27" fmla="*/ 1004508 w 5086528"/>
                <a:gd name="connsiteY27" fmla="*/ 1455120 h 1455120"/>
                <a:gd name="connsiteX28" fmla="*/ 406102 w 5086528"/>
                <a:gd name="connsiteY28" fmla="*/ 1455120 h 1455120"/>
                <a:gd name="connsiteX29" fmla="*/ 0 w 5086528"/>
                <a:gd name="connsiteY29" fmla="*/ 1212595 h 1455120"/>
                <a:gd name="connsiteX30" fmla="*/ 0 w 5086528"/>
                <a:gd name="connsiteY30" fmla="*/ 950675 h 1455120"/>
                <a:gd name="connsiteX31" fmla="*/ 0 w 5086528"/>
                <a:gd name="connsiteY31" fmla="*/ 688756 h 1455120"/>
                <a:gd name="connsiteX32" fmla="*/ 0 w 5086528"/>
                <a:gd name="connsiteY32" fmla="*/ 475341 h 1455120"/>
                <a:gd name="connsiteX33" fmla="*/ 0 w 5086528"/>
                <a:gd name="connsiteY33" fmla="*/ 242524 h 1455120"/>
                <a:gd name="connsiteX0" fmla="*/ 0 w 5086528"/>
                <a:gd name="connsiteY0" fmla="*/ 242524 h 1455120"/>
                <a:gd name="connsiteX1" fmla="*/ 406102 w 5086528"/>
                <a:gd name="connsiteY1" fmla="*/ 0 h 1455120"/>
                <a:gd name="connsiteX2" fmla="*/ 833534 w 5086528"/>
                <a:gd name="connsiteY2" fmla="*/ 0 h 1455120"/>
                <a:gd name="connsiteX3" fmla="*/ 1132737 w 5086528"/>
                <a:gd name="connsiteY3" fmla="*/ 0 h 1455120"/>
                <a:gd name="connsiteX4" fmla="*/ 1474683 w 5086528"/>
                <a:gd name="connsiteY4" fmla="*/ 0 h 1455120"/>
                <a:gd name="connsiteX5" fmla="*/ 1773885 w 5086528"/>
                <a:gd name="connsiteY5" fmla="*/ 0 h 1455120"/>
                <a:gd name="connsiteX6" fmla="*/ 2244061 w 5086528"/>
                <a:gd name="connsiteY6" fmla="*/ 0 h 1455120"/>
                <a:gd name="connsiteX7" fmla="*/ 2756980 w 5086528"/>
                <a:gd name="connsiteY7" fmla="*/ 0 h 1455120"/>
                <a:gd name="connsiteX8" fmla="*/ 3056182 w 5086528"/>
                <a:gd name="connsiteY8" fmla="*/ 0 h 1455120"/>
                <a:gd name="connsiteX9" fmla="*/ 3398128 w 5086528"/>
                <a:gd name="connsiteY9" fmla="*/ 0 h 1455120"/>
                <a:gd name="connsiteX10" fmla="*/ 3868303 w 5086528"/>
                <a:gd name="connsiteY10" fmla="*/ 0 h 1455120"/>
                <a:gd name="connsiteX11" fmla="*/ 4252993 w 5086528"/>
                <a:gd name="connsiteY11" fmla="*/ 0 h 1455120"/>
                <a:gd name="connsiteX12" fmla="*/ 4680425 w 5086528"/>
                <a:gd name="connsiteY12" fmla="*/ 0 h 1455120"/>
                <a:gd name="connsiteX13" fmla="*/ 5086528 w 5086528"/>
                <a:gd name="connsiteY13" fmla="*/ 242524 h 1455120"/>
                <a:gd name="connsiteX14" fmla="*/ 5086528 w 5086528"/>
                <a:gd name="connsiteY14" fmla="*/ 504443 h 1455120"/>
                <a:gd name="connsiteX15" fmla="*/ 5086528 w 5086528"/>
                <a:gd name="connsiteY15" fmla="*/ 717858 h 1455120"/>
                <a:gd name="connsiteX16" fmla="*/ 5086528 w 5086528"/>
                <a:gd name="connsiteY16" fmla="*/ 931274 h 1455120"/>
                <a:gd name="connsiteX17" fmla="*/ 5086528 w 5086528"/>
                <a:gd name="connsiteY17" fmla="*/ 1212595 h 1455120"/>
                <a:gd name="connsiteX18" fmla="*/ 4680425 w 5086528"/>
                <a:gd name="connsiteY18" fmla="*/ 1455120 h 1455120"/>
                <a:gd name="connsiteX19" fmla="*/ 4338479 w 5086528"/>
                <a:gd name="connsiteY19" fmla="*/ 1455120 h 1455120"/>
                <a:gd name="connsiteX20" fmla="*/ 3825560 w 5086528"/>
                <a:gd name="connsiteY20" fmla="*/ 1455120 h 1455120"/>
                <a:gd name="connsiteX21" fmla="*/ 3398128 w 5086528"/>
                <a:gd name="connsiteY21" fmla="*/ 1455120 h 1455120"/>
                <a:gd name="connsiteX22" fmla="*/ 2927952 w 5086528"/>
                <a:gd name="connsiteY22" fmla="*/ 1455120 h 1455120"/>
                <a:gd name="connsiteX23" fmla="*/ 2543264 w 5086528"/>
                <a:gd name="connsiteY23" fmla="*/ 1455120 h 1455120"/>
                <a:gd name="connsiteX24" fmla="*/ 2073088 w 5086528"/>
                <a:gd name="connsiteY24" fmla="*/ 1455120 h 1455120"/>
                <a:gd name="connsiteX25" fmla="*/ 1773885 w 5086528"/>
                <a:gd name="connsiteY25" fmla="*/ 1455120 h 1455120"/>
                <a:gd name="connsiteX26" fmla="*/ 1474683 w 5086528"/>
                <a:gd name="connsiteY26" fmla="*/ 1455120 h 1455120"/>
                <a:gd name="connsiteX27" fmla="*/ 1004508 w 5086528"/>
                <a:gd name="connsiteY27" fmla="*/ 1455120 h 1455120"/>
                <a:gd name="connsiteX28" fmla="*/ 406102 w 5086528"/>
                <a:gd name="connsiteY28" fmla="*/ 1455120 h 1455120"/>
                <a:gd name="connsiteX29" fmla="*/ 0 w 5086528"/>
                <a:gd name="connsiteY29" fmla="*/ 1212595 h 1455120"/>
                <a:gd name="connsiteX30" fmla="*/ 0 w 5086528"/>
                <a:gd name="connsiteY30" fmla="*/ 950675 h 1455120"/>
                <a:gd name="connsiteX31" fmla="*/ 0 w 5086528"/>
                <a:gd name="connsiteY31" fmla="*/ 688756 h 1455120"/>
                <a:gd name="connsiteX32" fmla="*/ 0 w 5086528"/>
                <a:gd name="connsiteY32" fmla="*/ 475341 h 1455120"/>
                <a:gd name="connsiteX33" fmla="*/ 0 w 5086528"/>
                <a:gd name="connsiteY33" fmla="*/ 242524 h 1455120"/>
                <a:gd name="connsiteX0" fmla="*/ 0 w 5086528"/>
                <a:gd name="connsiteY0" fmla="*/ 242524 h 1455120"/>
                <a:gd name="connsiteX1" fmla="*/ 406102 w 5086528"/>
                <a:gd name="connsiteY1" fmla="*/ 0 h 1455120"/>
                <a:gd name="connsiteX2" fmla="*/ 833534 w 5086528"/>
                <a:gd name="connsiteY2" fmla="*/ 0 h 1455120"/>
                <a:gd name="connsiteX3" fmla="*/ 1132737 w 5086528"/>
                <a:gd name="connsiteY3" fmla="*/ 0 h 1455120"/>
                <a:gd name="connsiteX4" fmla="*/ 1474683 w 5086528"/>
                <a:gd name="connsiteY4" fmla="*/ 0 h 1455120"/>
                <a:gd name="connsiteX5" fmla="*/ 1773885 w 5086528"/>
                <a:gd name="connsiteY5" fmla="*/ 0 h 1455120"/>
                <a:gd name="connsiteX6" fmla="*/ 2244061 w 5086528"/>
                <a:gd name="connsiteY6" fmla="*/ 0 h 1455120"/>
                <a:gd name="connsiteX7" fmla="*/ 2756980 w 5086528"/>
                <a:gd name="connsiteY7" fmla="*/ 0 h 1455120"/>
                <a:gd name="connsiteX8" fmla="*/ 3056182 w 5086528"/>
                <a:gd name="connsiteY8" fmla="*/ 0 h 1455120"/>
                <a:gd name="connsiteX9" fmla="*/ 3398128 w 5086528"/>
                <a:gd name="connsiteY9" fmla="*/ 0 h 1455120"/>
                <a:gd name="connsiteX10" fmla="*/ 3868303 w 5086528"/>
                <a:gd name="connsiteY10" fmla="*/ 0 h 1455120"/>
                <a:gd name="connsiteX11" fmla="*/ 4252993 w 5086528"/>
                <a:gd name="connsiteY11" fmla="*/ 0 h 1455120"/>
                <a:gd name="connsiteX12" fmla="*/ 4680425 w 5086528"/>
                <a:gd name="connsiteY12" fmla="*/ 0 h 1455120"/>
                <a:gd name="connsiteX13" fmla="*/ 5086528 w 5086528"/>
                <a:gd name="connsiteY13" fmla="*/ 242524 h 1455120"/>
                <a:gd name="connsiteX14" fmla="*/ 5086528 w 5086528"/>
                <a:gd name="connsiteY14" fmla="*/ 504443 h 1455120"/>
                <a:gd name="connsiteX15" fmla="*/ 5086528 w 5086528"/>
                <a:gd name="connsiteY15" fmla="*/ 717858 h 1455120"/>
                <a:gd name="connsiteX16" fmla="*/ 5086528 w 5086528"/>
                <a:gd name="connsiteY16" fmla="*/ 931274 h 1455120"/>
                <a:gd name="connsiteX17" fmla="*/ 5086528 w 5086528"/>
                <a:gd name="connsiteY17" fmla="*/ 1212595 h 1455120"/>
                <a:gd name="connsiteX18" fmla="*/ 4680425 w 5086528"/>
                <a:gd name="connsiteY18" fmla="*/ 1455120 h 1455120"/>
                <a:gd name="connsiteX19" fmla="*/ 4338479 w 5086528"/>
                <a:gd name="connsiteY19" fmla="*/ 1455120 h 1455120"/>
                <a:gd name="connsiteX20" fmla="*/ 3825560 w 5086528"/>
                <a:gd name="connsiteY20" fmla="*/ 1455120 h 1455120"/>
                <a:gd name="connsiteX21" fmla="*/ 3398128 w 5086528"/>
                <a:gd name="connsiteY21" fmla="*/ 1455120 h 1455120"/>
                <a:gd name="connsiteX22" fmla="*/ 2927952 w 5086528"/>
                <a:gd name="connsiteY22" fmla="*/ 1455120 h 1455120"/>
                <a:gd name="connsiteX23" fmla="*/ 2543264 w 5086528"/>
                <a:gd name="connsiteY23" fmla="*/ 1455120 h 1455120"/>
                <a:gd name="connsiteX24" fmla="*/ 2073088 w 5086528"/>
                <a:gd name="connsiteY24" fmla="*/ 1455120 h 1455120"/>
                <a:gd name="connsiteX25" fmla="*/ 1773885 w 5086528"/>
                <a:gd name="connsiteY25" fmla="*/ 1455120 h 1455120"/>
                <a:gd name="connsiteX26" fmla="*/ 1474683 w 5086528"/>
                <a:gd name="connsiteY26" fmla="*/ 1455120 h 1455120"/>
                <a:gd name="connsiteX27" fmla="*/ 1004508 w 5086528"/>
                <a:gd name="connsiteY27" fmla="*/ 1455120 h 1455120"/>
                <a:gd name="connsiteX28" fmla="*/ 406102 w 5086528"/>
                <a:gd name="connsiteY28" fmla="*/ 1455120 h 1455120"/>
                <a:gd name="connsiteX29" fmla="*/ 0 w 5086528"/>
                <a:gd name="connsiteY29" fmla="*/ 1212595 h 1455120"/>
                <a:gd name="connsiteX30" fmla="*/ 0 w 5086528"/>
                <a:gd name="connsiteY30" fmla="*/ 950675 h 1455120"/>
                <a:gd name="connsiteX31" fmla="*/ 0 w 5086528"/>
                <a:gd name="connsiteY31" fmla="*/ 688756 h 1455120"/>
                <a:gd name="connsiteX32" fmla="*/ 0 w 5086528"/>
                <a:gd name="connsiteY32" fmla="*/ 475341 h 1455120"/>
                <a:gd name="connsiteX33" fmla="*/ 0 w 5086528"/>
                <a:gd name="connsiteY33" fmla="*/ 242524 h 1455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5086528" h="1455120" fill="none" extrusionOk="0">
                  <a:moveTo>
                    <a:pt x="0" y="242524"/>
                  </a:moveTo>
                  <a:cubicBezTo>
                    <a:pt x="-70259" y="91287"/>
                    <a:pt x="275029" y="57076"/>
                    <a:pt x="406102" y="0"/>
                  </a:cubicBezTo>
                  <a:cubicBezTo>
                    <a:pt x="579994" y="59874"/>
                    <a:pt x="686399" y="35926"/>
                    <a:pt x="833534" y="0"/>
                  </a:cubicBezTo>
                  <a:cubicBezTo>
                    <a:pt x="908819" y="-2945"/>
                    <a:pt x="979579" y="23678"/>
                    <a:pt x="1132737" y="0"/>
                  </a:cubicBezTo>
                  <a:cubicBezTo>
                    <a:pt x="1188911" y="19101"/>
                    <a:pt x="1349112" y="-54753"/>
                    <a:pt x="1474683" y="0"/>
                  </a:cubicBezTo>
                  <a:cubicBezTo>
                    <a:pt x="1576771" y="31655"/>
                    <a:pt x="1709676" y="-16002"/>
                    <a:pt x="1773885" y="0"/>
                  </a:cubicBezTo>
                  <a:cubicBezTo>
                    <a:pt x="1840412" y="-51117"/>
                    <a:pt x="2108522" y="27828"/>
                    <a:pt x="2244061" y="0"/>
                  </a:cubicBezTo>
                  <a:cubicBezTo>
                    <a:pt x="2438969" y="-58319"/>
                    <a:pt x="2568167" y="4043"/>
                    <a:pt x="2756980" y="0"/>
                  </a:cubicBezTo>
                  <a:cubicBezTo>
                    <a:pt x="2931699" y="14177"/>
                    <a:pt x="2969906" y="-10075"/>
                    <a:pt x="3056182" y="0"/>
                  </a:cubicBezTo>
                  <a:cubicBezTo>
                    <a:pt x="3126048" y="51303"/>
                    <a:pt x="3310787" y="-34418"/>
                    <a:pt x="3398128" y="0"/>
                  </a:cubicBezTo>
                  <a:cubicBezTo>
                    <a:pt x="3611201" y="-37959"/>
                    <a:pt x="3720747" y="55129"/>
                    <a:pt x="3868303" y="0"/>
                  </a:cubicBezTo>
                  <a:cubicBezTo>
                    <a:pt x="4056354" y="7313"/>
                    <a:pt x="4148640" y="16438"/>
                    <a:pt x="4252993" y="0"/>
                  </a:cubicBezTo>
                  <a:cubicBezTo>
                    <a:pt x="4429422" y="-15645"/>
                    <a:pt x="4485265" y="-46893"/>
                    <a:pt x="4680425" y="0"/>
                  </a:cubicBezTo>
                  <a:cubicBezTo>
                    <a:pt x="4955351" y="-15175"/>
                    <a:pt x="5138505" y="12033"/>
                    <a:pt x="5086528" y="242524"/>
                  </a:cubicBezTo>
                  <a:cubicBezTo>
                    <a:pt x="5098786" y="331920"/>
                    <a:pt x="5059553" y="447508"/>
                    <a:pt x="5086528" y="504443"/>
                  </a:cubicBezTo>
                  <a:cubicBezTo>
                    <a:pt x="5064072" y="605170"/>
                    <a:pt x="5079769" y="634810"/>
                    <a:pt x="5086528" y="717858"/>
                  </a:cubicBezTo>
                  <a:cubicBezTo>
                    <a:pt x="5088581" y="741618"/>
                    <a:pt x="5060337" y="837411"/>
                    <a:pt x="5086528" y="931274"/>
                  </a:cubicBezTo>
                  <a:cubicBezTo>
                    <a:pt x="5062301" y="1020512"/>
                    <a:pt x="5088887" y="1181744"/>
                    <a:pt x="5086528" y="1212595"/>
                  </a:cubicBezTo>
                  <a:cubicBezTo>
                    <a:pt x="4960084" y="1316098"/>
                    <a:pt x="4846698" y="1404680"/>
                    <a:pt x="4680425" y="1455120"/>
                  </a:cubicBezTo>
                  <a:cubicBezTo>
                    <a:pt x="4627839" y="1418353"/>
                    <a:pt x="4506250" y="1466263"/>
                    <a:pt x="4338479" y="1455120"/>
                  </a:cubicBezTo>
                  <a:cubicBezTo>
                    <a:pt x="4398250" y="1419624"/>
                    <a:pt x="4098389" y="1300980"/>
                    <a:pt x="3825560" y="1455120"/>
                  </a:cubicBezTo>
                  <a:cubicBezTo>
                    <a:pt x="3552376" y="1472229"/>
                    <a:pt x="3474915" y="1425547"/>
                    <a:pt x="3398128" y="1455120"/>
                  </a:cubicBezTo>
                  <a:cubicBezTo>
                    <a:pt x="3213644" y="1487705"/>
                    <a:pt x="3161675" y="1446077"/>
                    <a:pt x="2927952" y="1455120"/>
                  </a:cubicBezTo>
                  <a:cubicBezTo>
                    <a:pt x="2694225" y="1430167"/>
                    <a:pt x="2640170" y="1465214"/>
                    <a:pt x="2543264" y="1455120"/>
                  </a:cubicBezTo>
                  <a:cubicBezTo>
                    <a:pt x="2389914" y="1491225"/>
                    <a:pt x="2342663" y="1453094"/>
                    <a:pt x="2073088" y="1455120"/>
                  </a:cubicBezTo>
                  <a:cubicBezTo>
                    <a:pt x="1857993" y="1441357"/>
                    <a:pt x="1870226" y="1467648"/>
                    <a:pt x="1773885" y="1455120"/>
                  </a:cubicBezTo>
                  <a:cubicBezTo>
                    <a:pt x="1713622" y="1432633"/>
                    <a:pt x="1600919" y="1479553"/>
                    <a:pt x="1474683" y="1455120"/>
                  </a:cubicBezTo>
                  <a:cubicBezTo>
                    <a:pt x="1283268" y="1421597"/>
                    <a:pt x="1130611" y="1480926"/>
                    <a:pt x="1004508" y="1455120"/>
                  </a:cubicBezTo>
                  <a:cubicBezTo>
                    <a:pt x="792717" y="1512567"/>
                    <a:pt x="625082" y="1485913"/>
                    <a:pt x="406102" y="1455120"/>
                  </a:cubicBezTo>
                  <a:cubicBezTo>
                    <a:pt x="88403" y="1418054"/>
                    <a:pt x="-188049" y="1405373"/>
                    <a:pt x="0" y="1212595"/>
                  </a:cubicBezTo>
                  <a:cubicBezTo>
                    <a:pt x="10029" y="1104473"/>
                    <a:pt x="-37108" y="1028239"/>
                    <a:pt x="0" y="950675"/>
                  </a:cubicBezTo>
                  <a:cubicBezTo>
                    <a:pt x="-62874" y="925234"/>
                    <a:pt x="47003" y="778423"/>
                    <a:pt x="0" y="688756"/>
                  </a:cubicBezTo>
                  <a:cubicBezTo>
                    <a:pt x="63191" y="601179"/>
                    <a:pt x="-14950" y="571808"/>
                    <a:pt x="0" y="475341"/>
                  </a:cubicBezTo>
                  <a:cubicBezTo>
                    <a:pt x="56883" y="389751"/>
                    <a:pt x="-15419" y="370259"/>
                    <a:pt x="0" y="242524"/>
                  </a:cubicBezTo>
                  <a:close/>
                </a:path>
                <a:path w="5086528" h="1455120" stroke="0" extrusionOk="0">
                  <a:moveTo>
                    <a:pt x="0" y="242524"/>
                  </a:moveTo>
                  <a:cubicBezTo>
                    <a:pt x="-40478" y="18263"/>
                    <a:pt x="152366" y="-81109"/>
                    <a:pt x="406102" y="0"/>
                  </a:cubicBezTo>
                  <a:cubicBezTo>
                    <a:pt x="531526" y="19985"/>
                    <a:pt x="590899" y="-23308"/>
                    <a:pt x="748048" y="0"/>
                  </a:cubicBezTo>
                  <a:cubicBezTo>
                    <a:pt x="868575" y="-45967"/>
                    <a:pt x="1012399" y="2912"/>
                    <a:pt x="1089994" y="0"/>
                  </a:cubicBezTo>
                  <a:cubicBezTo>
                    <a:pt x="1239039" y="22751"/>
                    <a:pt x="1412371" y="-30812"/>
                    <a:pt x="1560169" y="0"/>
                  </a:cubicBezTo>
                  <a:cubicBezTo>
                    <a:pt x="1701140" y="-59392"/>
                    <a:pt x="1924107" y="70169"/>
                    <a:pt x="2073088" y="0"/>
                  </a:cubicBezTo>
                  <a:cubicBezTo>
                    <a:pt x="2132462" y="1675"/>
                    <a:pt x="2360949" y="-53276"/>
                    <a:pt x="2500520" y="0"/>
                  </a:cubicBezTo>
                  <a:cubicBezTo>
                    <a:pt x="2669928" y="-17247"/>
                    <a:pt x="2708629" y="-4265"/>
                    <a:pt x="2885210" y="0"/>
                  </a:cubicBezTo>
                  <a:cubicBezTo>
                    <a:pt x="3041574" y="4174"/>
                    <a:pt x="3047200" y="-8154"/>
                    <a:pt x="3184412" y="0"/>
                  </a:cubicBezTo>
                  <a:cubicBezTo>
                    <a:pt x="3280075" y="13170"/>
                    <a:pt x="3383403" y="19263"/>
                    <a:pt x="3611844" y="0"/>
                  </a:cubicBezTo>
                  <a:cubicBezTo>
                    <a:pt x="3818333" y="-680"/>
                    <a:pt x="3827498" y="-7531"/>
                    <a:pt x="4039277" y="0"/>
                  </a:cubicBezTo>
                  <a:cubicBezTo>
                    <a:pt x="4217743" y="105830"/>
                    <a:pt x="4459907" y="161889"/>
                    <a:pt x="4680425" y="0"/>
                  </a:cubicBezTo>
                  <a:cubicBezTo>
                    <a:pt x="4843871" y="-96281"/>
                    <a:pt x="5035071" y="179635"/>
                    <a:pt x="5086528" y="242524"/>
                  </a:cubicBezTo>
                  <a:cubicBezTo>
                    <a:pt x="5076962" y="336099"/>
                    <a:pt x="5101879" y="355241"/>
                    <a:pt x="5086528" y="465640"/>
                  </a:cubicBezTo>
                  <a:cubicBezTo>
                    <a:pt x="5108910" y="580556"/>
                    <a:pt x="5097569" y="602412"/>
                    <a:pt x="5086528" y="698457"/>
                  </a:cubicBezTo>
                  <a:cubicBezTo>
                    <a:pt x="5046688" y="750826"/>
                    <a:pt x="5088557" y="886858"/>
                    <a:pt x="5086528" y="921573"/>
                  </a:cubicBezTo>
                  <a:cubicBezTo>
                    <a:pt x="5028697" y="974216"/>
                    <a:pt x="5062933" y="1144277"/>
                    <a:pt x="5086528" y="1212595"/>
                  </a:cubicBezTo>
                  <a:cubicBezTo>
                    <a:pt x="5037476" y="1372549"/>
                    <a:pt x="4932834" y="1372671"/>
                    <a:pt x="4680425" y="1455120"/>
                  </a:cubicBezTo>
                  <a:cubicBezTo>
                    <a:pt x="4613351" y="1380481"/>
                    <a:pt x="4441155" y="1389409"/>
                    <a:pt x="4167506" y="1455120"/>
                  </a:cubicBezTo>
                  <a:cubicBezTo>
                    <a:pt x="3896612" y="1450367"/>
                    <a:pt x="3883050" y="1444675"/>
                    <a:pt x="3654587" y="1455120"/>
                  </a:cubicBezTo>
                  <a:cubicBezTo>
                    <a:pt x="3447419" y="1465975"/>
                    <a:pt x="3459499" y="1448182"/>
                    <a:pt x="3312642" y="1455120"/>
                  </a:cubicBezTo>
                  <a:cubicBezTo>
                    <a:pt x="3170997" y="1523702"/>
                    <a:pt x="3099438" y="1427301"/>
                    <a:pt x="2842466" y="1455120"/>
                  </a:cubicBezTo>
                  <a:cubicBezTo>
                    <a:pt x="2620136" y="1448300"/>
                    <a:pt x="2638796" y="1449109"/>
                    <a:pt x="2543264" y="1455120"/>
                  </a:cubicBezTo>
                  <a:cubicBezTo>
                    <a:pt x="2333418" y="1418893"/>
                    <a:pt x="2171039" y="1412833"/>
                    <a:pt x="2030345" y="1455120"/>
                  </a:cubicBezTo>
                  <a:cubicBezTo>
                    <a:pt x="1850315" y="1433412"/>
                    <a:pt x="1787617" y="1486656"/>
                    <a:pt x="1602913" y="1455120"/>
                  </a:cubicBezTo>
                  <a:cubicBezTo>
                    <a:pt x="1428788" y="1467427"/>
                    <a:pt x="1354278" y="1459501"/>
                    <a:pt x="1132737" y="1455120"/>
                  </a:cubicBezTo>
                  <a:cubicBezTo>
                    <a:pt x="982153" y="1406787"/>
                    <a:pt x="530363" y="1409756"/>
                    <a:pt x="406102" y="1455120"/>
                  </a:cubicBezTo>
                  <a:cubicBezTo>
                    <a:pt x="247170" y="1480313"/>
                    <a:pt x="-95317" y="1410992"/>
                    <a:pt x="0" y="1212595"/>
                  </a:cubicBezTo>
                  <a:cubicBezTo>
                    <a:pt x="80922" y="1175167"/>
                    <a:pt x="-44526" y="1054313"/>
                    <a:pt x="0" y="999179"/>
                  </a:cubicBezTo>
                  <a:cubicBezTo>
                    <a:pt x="-13293" y="885329"/>
                    <a:pt x="13235" y="859961"/>
                    <a:pt x="0" y="785764"/>
                  </a:cubicBezTo>
                  <a:cubicBezTo>
                    <a:pt x="7752" y="687450"/>
                    <a:pt x="23872" y="667299"/>
                    <a:pt x="0" y="562647"/>
                  </a:cubicBezTo>
                  <a:cubicBezTo>
                    <a:pt x="18030" y="505717"/>
                    <a:pt x="30561" y="327642"/>
                    <a:pt x="0" y="242524"/>
                  </a:cubicBezTo>
                  <a:close/>
                </a:path>
                <a:path w="5086528" h="1455120" fill="none" stroke="0" extrusionOk="0">
                  <a:moveTo>
                    <a:pt x="0" y="242524"/>
                  </a:moveTo>
                  <a:cubicBezTo>
                    <a:pt x="-35188" y="96201"/>
                    <a:pt x="138827" y="61056"/>
                    <a:pt x="406102" y="0"/>
                  </a:cubicBezTo>
                  <a:cubicBezTo>
                    <a:pt x="616466" y="23242"/>
                    <a:pt x="751244" y="11974"/>
                    <a:pt x="833534" y="0"/>
                  </a:cubicBezTo>
                  <a:cubicBezTo>
                    <a:pt x="962237" y="8879"/>
                    <a:pt x="988723" y="-3831"/>
                    <a:pt x="1132737" y="0"/>
                  </a:cubicBezTo>
                  <a:cubicBezTo>
                    <a:pt x="1282591" y="9707"/>
                    <a:pt x="1315449" y="-11390"/>
                    <a:pt x="1474683" y="0"/>
                  </a:cubicBezTo>
                  <a:cubicBezTo>
                    <a:pt x="1586762" y="13117"/>
                    <a:pt x="1624915" y="-7562"/>
                    <a:pt x="1773885" y="0"/>
                  </a:cubicBezTo>
                  <a:cubicBezTo>
                    <a:pt x="1893982" y="-58891"/>
                    <a:pt x="2048006" y="-40221"/>
                    <a:pt x="2244061" y="0"/>
                  </a:cubicBezTo>
                  <a:cubicBezTo>
                    <a:pt x="2450303" y="-61429"/>
                    <a:pt x="2584657" y="38187"/>
                    <a:pt x="2756980" y="0"/>
                  </a:cubicBezTo>
                  <a:cubicBezTo>
                    <a:pt x="2935331" y="11838"/>
                    <a:pt x="2965858" y="-18799"/>
                    <a:pt x="3056182" y="0"/>
                  </a:cubicBezTo>
                  <a:cubicBezTo>
                    <a:pt x="3175469" y="29401"/>
                    <a:pt x="3223874" y="7570"/>
                    <a:pt x="3398128" y="0"/>
                  </a:cubicBezTo>
                  <a:cubicBezTo>
                    <a:pt x="3491869" y="43370"/>
                    <a:pt x="3732179" y="-37412"/>
                    <a:pt x="3868303" y="0"/>
                  </a:cubicBezTo>
                  <a:cubicBezTo>
                    <a:pt x="3981559" y="12256"/>
                    <a:pt x="4057985" y="23223"/>
                    <a:pt x="4252993" y="0"/>
                  </a:cubicBezTo>
                  <a:cubicBezTo>
                    <a:pt x="4358041" y="-22155"/>
                    <a:pt x="4446983" y="-4329"/>
                    <a:pt x="4680425" y="0"/>
                  </a:cubicBezTo>
                  <a:cubicBezTo>
                    <a:pt x="4801503" y="61287"/>
                    <a:pt x="5086953" y="130576"/>
                    <a:pt x="5086528" y="242524"/>
                  </a:cubicBezTo>
                  <a:cubicBezTo>
                    <a:pt x="5158220" y="289071"/>
                    <a:pt x="5079086" y="370087"/>
                    <a:pt x="5086528" y="504443"/>
                  </a:cubicBezTo>
                  <a:cubicBezTo>
                    <a:pt x="5068439" y="609171"/>
                    <a:pt x="5051642" y="658115"/>
                    <a:pt x="5086528" y="717858"/>
                  </a:cubicBezTo>
                  <a:cubicBezTo>
                    <a:pt x="5088012" y="759697"/>
                    <a:pt x="5139723" y="881119"/>
                    <a:pt x="5086528" y="931274"/>
                  </a:cubicBezTo>
                  <a:cubicBezTo>
                    <a:pt x="5057125" y="996082"/>
                    <a:pt x="5042010" y="1177238"/>
                    <a:pt x="5086528" y="1212595"/>
                  </a:cubicBezTo>
                  <a:cubicBezTo>
                    <a:pt x="5119475" y="1362387"/>
                    <a:pt x="4836124" y="1520385"/>
                    <a:pt x="4680425" y="1455120"/>
                  </a:cubicBezTo>
                  <a:cubicBezTo>
                    <a:pt x="4605925" y="1404772"/>
                    <a:pt x="4497361" y="1477623"/>
                    <a:pt x="4338479" y="1455120"/>
                  </a:cubicBezTo>
                  <a:cubicBezTo>
                    <a:pt x="4290429" y="1475086"/>
                    <a:pt x="4112042" y="1496642"/>
                    <a:pt x="3825560" y="1455120"/>
                  </a:cubicBezTo>
                  <a:cubicBezTo>
                    <a:pt x="3584901" y="1465945"/>
                    <a:pt x="3554960" y="1459467"/>
                    <a:pt x="3398128" y="1455120"/>
                  </a:cubicBezTo>
                  <a:cubicBezTo>
                    <a:pt x="3224640" y="1421027"/>
                    <a:pt x="3100230" y="1482911"/>
                    <a:pt x="2927952" y="1455120"/>
                  </a:cubicBezTo>
                  <a:cubicBezTo>
                    <a:pt x="2708142" y="1423919"/>
                    <a:pt x="2634674" y="1453434"/>
                    <a:pt x="2543264" y="1455120"/>
                  </a:cubicBezTo>
                  <a:cubicBezTo>
                    <a:pt x="2464238" y="1461995"/>
                    <a:pt x="2278652" y="1457672"/>
                    <a:pt x="2073088" y="1455120"/>
                  </a:cubicBezTo>
                  <a:cubicBezTo>
                    <a:pt x="1843816" y="1445460"/>
                    <a:pt x="1859694" y="1468211"/>
                    <a:pt x="1773885" y="1455120"/>
                  </a:cubicBezTo>
                  <a:cubicBezTo>
                    <a:pt x="1715304" y="1451020"/>
                    <a:pt x="1544909" y="1458381"/>
                    <a:pt x="1474683" y="1455120"/>
                  </a:cubicBezTo>
                  <a:cubicBezTo>
                    <a:pt x="1328672" y="1495641"/>
                    <a:pt x="1237006" y="1439727"/>
                    <a:pt x="1004508" y="1455120"/>
                  </a:cubicBezTo>
                  <a:cubicBezTo>
                    <a:pt x="792899" y="1475841"/>
                    <a:pt x="731660" y="1436924"/>
                    <a:pt x="406102" y="1455120"/>
                  </a:cubicBezTo>
                  <a:cubicBezTo>
                    <a:pt x="227721" y="1431555"/>
                    <a:pt x="-143990" y="1322204"/>
                    <a:pt x="0" y="1212595"/>
                  </a:cubicBezTo>
                  <a:cubicBezTo>
                    <a:pt x="22714" y="1169992"/>
                    <a:pt x="-33069" y="1017429"/>
                    <a:pt x="0" y="950675"/>
                  </a:cubicBezTo>
                  <a:cubicBezTo>
                    <a:pt x="61052" y="841549"/>
                    <a:pt x="1706" y="800170"/>
                    <a:pt x="0" y="688756"/>
                  </a:cubicBezTo>
                  <a:cubicBezTo>
                    <a:pt x="26731" y="622858"/>
                    <a:pt x="-6452" y="576162"/>
                    <a:pt x="0" y="475341"/>
                  </a:cubicBezTo>
                  <a:cubicBezTo>
                    <a:pt x="11065" y="416653"/>
                    <a:pt x="-18515" y="318645"/>
                    <a:pt x="0" y="242524"/>
                  </a:cubicBezTo>
                  <a:close/>
                </a:path>
                <a:path w="5086528" h="1455120" fill="none" stroke="0" extrusionOk="0">
                  <a:moveTo>
                    <a:pt x="0" y="242524"/>
                  </a:moveTo>
                  <a:cubicBezTo>
                    <a:pt x="-23182" y="97325"/>
                    <a:pt x="216211" y="9490"/>
                    <a:pt x="406102" y="0"/>
                  </a:cubicBezTo>
                  <a:cubicBezTo>
                    <a:pt x="555361" y="33238"/>
                    <a:pt x="726883" y="26440"/>
                    <a:pt x="833534" y="0"/>
                  </a:cubicBezTo>
                  <a:cubicBezTo>
                    <a:pt x="929746" y="-13032"/>
                    <a:pt x="1025867" y="-3003"/>
                    <a:pt x="1132737" y="0"/>
                  </a:cubicBezTo>
                  <a:cubicBezTo>
                    <a:pt x="1258695" y="-23622"/>
                    <a:pt x="1338310" y="-31837"/>
                    <a:pt x="1474683" y="0"/>
                  </a:cubicBezTo>
                  <a:cubicBezTo>
                    <a:pt x="1591374" y="28128"/>
                    <a:pt x="1674637" y="-1711"/>
                    <a:pt x="1773885" y="0"/>
                  </a:cubicBezTo>
                  <a:cubicBezTo>
                    <a:pt x="1862326" y="-30843"/>
                    <a:pt x="1988998" y="20894"/>
                    <a:pt x="2244061" y="0"/>
                  </a:cubicBezTo>
                  <a:cubicBezTo>
                    <a:pt x="2481644" y="8829"/>
                    <a:pt x="2594308" y="-49171"/>
                    <a:pt x="2756980" y="0"/>
                  </a:cubicBezTo>
                  <a:cubicBezTo>
                    <a:pt x="2935816" y="23008"/>
                    <a:pt x="2948582" y="-6798"/>
                    <a:pt x="3056182" y="0"/>
                  </a:cubicBezTo>
                  <a:cubicBezTo>
                    <a:pt x="3131295" y="2466"/>
                    <a:pt x="3222040" y="11777"/>
                    <a:pt x="3398128" y="0"/>
                  </a:cubicBezTo>
                  <a:cubicBezTo>
                    <a:pt x="3550564" y="-36195"/>
                    <a:pt x="3720427" y="-4433"/>
                    <a:pt x="3868303" y="0"/>
                  </a:cubicBezTo>
                  <a:cubicBezTo>
                    <a:pt x="3987297" y="34970"/>
                    <a:pt x="4157422" y="-25095"/>
                    <a:pt x="4252993" y="0"/>
                  </a:cubicBezTo>
                  <a:cubicBezTo>
                    <a:pt x="4383623" y="29764"/>
                    <a:pt x="4526824" y="-30601"/>
                    <a:pt x="4680425" y="0"/>
                  </a:cubicBezTo>
                  <a:cubicBezTo>
                    <a:pt x="4907132" y="-22105"/>
                    <a:pt x="5104449" y="89330"/>
                    <a:pt x="5086528" y="242524"/>
                  </a:cubicBezTo>
                  <a:cubicBezTo>
                    <a:pt x="5105489" y="332840"/>
                    <a:pt x="5123068" y="390359"/>
                    <a:pt x="5086528" y="504443"/>
                  </a:cubicBezTo>
                  <a:cubicBezTo>
                    <a:pt x="5066174" y="626092"/>
                    <a:pt x="5062824" y="641003"/>
                    <a:pt x="5086528" y="717858"/>
                  </a:cubicBezTo>
                  <a:cubicBezTo>
                    <a:pt x="5092285" y="770310"/>
                    <a:pt x="5105958" y="833110"/>
                    <a:pt x="5086528" y="931274"/>
                  </a:cubicBezTo>
                  <a:cubicBezTo>
                    <a:pt x="5077715" y="1001328"/>
                    <a:pt x="5070738" y="1161876"/>
                    <a:pt x="5086528" y="1212595"/>
                  </a:cubicBezTo>
                  <a:cubicBezTo>
                    <a:pt x="4974436" y="1367868"/>
                    <a:pt x="4835151" y="1406688"/>
                    <a:pt x="4680425" y="1455120"/>
                  </a:cubicBezTo>
                  <a:cubicBezTo>
                    <a:pt x="4597404" y="1502408"/>
                    <a:pt x="4445188" y="1437598"/>
                    <a:pt x="4338479" y="1455120"/>
                  </a:cubicBezTo>
                  <a:cubicBezTo>
                    <a:pt x="4336170" y="1441492"/>
                    <a:pt x="4029127" y="1438279"/>
                    <a:pt x="3825560" y="1455120"/>
                  </a:cubicBezTo>
                  <a:cubicBezTo>
                    <a:pt x="3584572" y="1468571"/>
                    <a:pt x="3524441" y="1431270"/>
                    <a:pt x="3398128" y="1455120"/>
                  </a:cubicBezTo>
                  <a:cubicBezTo>
                    <a:pt x="3250703" y="1453516"/>
                    <a:pt x="3162388" y="1470940"/>
                    <a:pt x="2927952" y="1455120"/>
                  </a:cubicBezTo>
                  <a:cubicBezTo>
                    <a:pt x="2708868" y="1461414"/>
                    <a:pt x="2673608" y="1461636"/>
                    <a:pt x="2543264" y="1455120"/>
                  </a:cubicBezTo>
                  <a:cubicBezTo>
                    <a:pt x="2420396" y="1458999"/>
                    <a:pt x="2269441" y="1455939"/>
                    <a:pt x="2073088" y="1455120"/>
                  </a:cubicBezTo>
                  <a:cubicBezTo>
                    <a:pt x="1855242" y="1450810"/>
                    <a:pt x="1867127" y="1454954"/>
                    <a:pt x="1773885" y="1455120"/>
                  </a:cubicBezTo>
                  <a:cubicBezTo>
                    <a:pt x="1730675" y="1438353"/>
                    <a:pt x="1594668" y="1440977"/>
                    <a:pt x="1474683" y="1455120"/>
                  </a:cubicBezTo>
                  <a:cubicBezTo>
                    <a:pt x="1388784" y="1438084"/>
                    <a:pt x="1181939" y="1444198"/>
                    <a:pt x="1004508" y="1455120"/>
                  </a:cubicBezTo>
                  <a:cubicBezTo>
                    <a:pt x="810144" y="1462489"/>
                    <a:pt x="663569" y="1438687"/>
                    <a:pt x="406102" y="1455120"/>
                  </a:cubicBezTo>
                  <a:cubicBezTo>
                    <a:pt x="215947" y="1502293"/>
                    <a:pt x="-93042" y="1342803"/>
                    <a:pt x="0" y="1212595"/>
                  </a:cubicBezTo>
                  <a:cubicBezTo>
                    <a:pt x="-1783" y="1141730"/>
                    <a:pt x="-4497" y="1001480"/>
                    <a:pt x="0" y="950675"/>
                  </a:cubicBezTo>
                  <a:cubicBezTo>
                    <a:pt x="4451" y="878791"/>
                    <a:pt x="-25991" y="768827"/>
                    <a:pt x="0" y="688756"/>
                  </a:cubicBezTo>
                  <a:cubicBezTo>
                    <a:pt x="56971" y="635879"/>
                    <a:pt x="-37633" y="541882"/>
                    <a:pt x="0" y="475341"/>
                  </a:cubicBezTo>
                  <a:cubicBezTo>
                    <a:pt x="4273" y="388414"/>
                    <a:pt x="-5794" y="355542"/>
                    <a:pt x="0" y="242524"/>
                  </a:cubicBezTo>
                  <a:close/>
                </a:path>
                <a:path w="5086528" h="1455120" fill="none" stroke="0" extrusionOk="0">
                  <a:moveTo>
                    <a:pt x="0" y="242524"/>
                  </a:moveTo>
                  <a:cubicBezTo>
                    <a:pt x="-42774" y="127766"/>
                    <a:pt x="230205" y="7538"/>
                    <a:pt x="406102" y="0"/>
                  </a:cubicBezTo>
                  <a:cubicBezTo>
                    <a:pt x="577438" y="53339"/>
                    <a:pt x="684251" y="30875"/>
                    <a:pt x="833534" y="0"/>
                  </a:cubicBezTo>
                  <a:cubicBezTo>
                    <a:pt x="929437" y="-14138"/>
                    <a:pt x="997440" y="9437"/>
                    <a:pt x="1132737" y="0"/>
                  </a:cubicBezTo>
                  <a:cubicBezTo>
                    <a:pt x="1243273" y="27571"/>
                    <a:pt x="1359499" y="-20514"/>
                    <a:pt x="1474683" y="0"/>
                  </a:cubicBezTo>
                  <a:cubicBezTo>
                    <a:pt x="1538128" y="12128"/>
                    <a:pt x="1666635" y="-11797"/>
                    <a:pt x="1773885" y="0"/>
                  </a:cubicBezTo>
                  <a:cubicBezTo>
                    <a:pt x="1849797" y="13183"/>
                    <a:pt x="2081964" y="5443"/>
                    <a:pt x="2244061" y="0"/>
                  </a:cubicBezTo>
                  <a:cubicBezTo>
                    <a:pt x="2458551" y="4515"/>
                    <a:pt x="2594752" y="-39677"/>
                    <a:pt x="2756980" y="0"/>
                  </a:cubicBezTo>
                  <a:cubicBezTo>
                    <a:pt x="2930630" y="16272"/>
                    <a:pt x="2956191" y="-15920"/>
                    <a:pt x="3056182" y="0"/>
                  </a:cubicBezTo>
                  <a:cubicBezTo>
                    <a:pt x="3140163" y="-22592"/>
                    <a:pt x="3259993" y="2396"/>
                    <a:pt x="3398128" y="0"/>
                  </a:cubicBezTo>
                  <a:cubicBezTo>
                    <a:pt x="3529029" y="-10321"/>
                    <a:pt x="3719613" y="49344"/>
                    <a:pt x="3868303" y="0"/>
                  </a:cubicBezTo>
                  <a:cubicBezTo>
                    <a:pt x="4016594" y="-15986"/>
                    <a:pt x="4120852" y="3045"/>
                    <a:pt x="4252993" y="0"/>
                  </a:cubicBezTo>
                  <a:cubicBezTo>
                    <a:pt x="4379270" y="9287"/>
                    <a:pt x="4484485" y="-35120"/>
                    <a:pt x="4680425" y="0"/>
                  </a:cubicBezTo>
                  <a:cubicBezTo>
                    <a:pt x="4927076" y="10488"/>
                    <a:pt x="5093305" y="43220"/>
                    <a:pt x="5086528" y="242524"/>
                  </a:cubicBezTo>
                  <a:cubicBezTo>
                    <a:pt x="5110251" y="324115"/>
                    <a:pt x="5097377" y="421201"/>
                    <a:pt x="5086528" y="504443"/>
                  </a:cubicBezTo>
                  <a:cubicBezTo>
                    <a:pt x="5063024" y="616333"/>
                    <a:pt x="5077242" y="648578"/>
                    <a:pt x="5086528" y="717858"/>
                  </a:cubicBezTo>
                  <a:cubicBezTo>
                    <a:pt x="5089364" y="749788"/>
                    <a:pt x="5091071" y="854447"/>
                    <a:pt x="5086528" y="931274"/>
                  </a:cubicBezTo>
                  <a:cubicBezTo>
                    <a:pt x="5076533" y="1012795"/>
                    <a:pt x="5073924" y="1158458"/>
                    <a:pt x="5086528" y="1212595"/>
                  </a:cubicBezTo>
                  <a:cubicBezTo>
                    <a:pt x="5020782" y="1333187"/>
                    <a:pt x="4827553" y="1388626"/>
                    <a:pt x="4680425" y="1455120"/>
                  </a:cubicBezTo>
                  <a:cubicBezTo>
                    <a:pt x="4614582" y="1465091"/>
                    <a:pt x="4469453" y="1451557"/>
                    <a:pt x="4338479" y="1455120"/>
                  </a:cubicBezTo>
                  <a:cubicBezTo>
                    <a:pt x="4301616" y="1505039"/>
                    <a:pt x="4126921" y="1434260"/>
                    <a:pt x="3825560" y="1455120"/>
                  </a:cubicBezTo>
                  <a:cubicBezTo>
                    <a:pt x="3553261" y="1469139"/>
                    <a:pt x="3513432" y="1441132"/>
                    <a:pt x="3398128" y="1455120"/>
                  </a:cubicBezTo>
                  <a:cubicBezTo>
                    <a:pt x="3229557" y="1465105"/>
                    <a:pt x="3139666" y="1451342"/>
                    <a:pt x="2927952" y="1455120"/>
                  </a:cubicBezTo>
                  <a:cubicBezTo>
                    <a:pt x="2701228" y="1446474"/>
                    <a:pt x="2641657" y="1450047"/>
                    <a:pt x="2543264" y="1455120"/>
                  </a:cubicBezTo>
                  <a:cubicBezTo>
                    <a:pt x="2404053" y="1488683"/>
                    <a:pt x="2318253" y="1451316"/>
                    <a:pt x="2073088" y="1455120"/>
                  </a:cubicBezTo>
                  <a:cubicBezTo>
                    <a:pt x="1857176" y="1446192"/>
                    <a:pt x="1867919" y="1463314"/>
                    <a:pt x="1773885" y="1455120"/>
                  </a:cubicBezTo>
                  <a:cubicBezTo>
                    <a:pt x="1709525" y="1427277"/>
                    <a:pt x="1603306" y="1460293"/>
                    <a:pt x="1474683" y="1455120"/>
                  </a:cubicBezTo>
                  <a:cubicBezTo>
                    <a:pt x="1314971" y="1465964"/>
                    <a:pt x="1164705" y="1512920"/>
                    <a:pt x="1004508" y="1455120"/>
                  </a:cubicBezTo>
                  <a:cubicBezTo>
                    <a:pt x="794305" y="1464596"/>
                    <a:pt x="692597" y="1444991"/>
                    <a:pt x="406102" y="1455120"/>
                  </a:cubicBezTo>
                  <a:cubicBezTo>
                    <a:pt x="226706" y="1427298"/>
                    <a:pt x="-140698" y="1332388"/>
                    <a:pt x="0" y="1212595"/>
                  </a:cubicBezTo>
                  <a:cubicBezTo>
                    <a:pt x="1297" y="1128929"/>
                    <a:pt x="-32524" y="1011319"/>
                    <a:pt x="0" y="950675"/>
                  </a:cubicBezTo>
                  <a:cubicBezTo>
                    <a:pt x="-30875" y="879929"/>
                    <a:pt x="8318" y="771485"/>
                    <a:pt x="0" y="688756"/>
                  </a:cubicBezTo>
                  <a:cubicBezTo>
                    <a:pt x="67746" y="610147"/>
                    <a:pt x="-30308" y="569366"/>
                    <a:pt x="0" y="475341"/>
                  </a:cubicBezTo>
                  <a:cubicBezTo>
                    <a:pt x="34618" y="397083"/>
                    <a:pt x="-12092" y="335713"/>
                    <a:pt x="0" y="242524"/>
                  </a:cubicBezTo>
                  <a:close/>
                </a:path>
                <a:path w="5086528" h="1455120" fill="none" stroke="0" extrusionOk="0">
                  <a:moveTo>
                    <a:pt x="0" y="242524"/>
                  </a:moveTo>
                  <a:cubicBezTo>
                    <a:pt x="-27718" y="114602"/>
                    <a:pt x="264154" y="42942"/>
                    <a:pt x="406102" y="0"/>
                  </a:cubicBezTo>
                  <a:cubicBezTo>
                    <a:pt x="578639" y="59898"/>
                    <a:pt x="694339" y="29779"/>
                    <a:pt x="833534" y="0"/>
                  </a:cubicBezTo>
                  <a:cubicBezTo>
                    <a:pt x="911449" y="-6758"/>
                    <a:pt x="989972" y="9567"/>
                    <a:pt x="1132737" y="0"/>
                  </a:cubicBezTo>
                  <a:cubicBezTo>
                    <a:pt x="1214729" y="17673"/>
                    <a:pt x="1342671" y="-27052"/>
                    <a:pt x="1474683" y="0"/>
                  </a:cubicBezTo>
                  <a:cubicBezTo>
                    <a:pt x="1587931" y="18357"/>
                    <a:pt x="1690014" y="-10428"/>
                    <a:pt x="1773885" y="0"/>
                  </a:cubicBezTo>
                  <a:cubicBezTo>
                    <a:pt x="1852191" y="-27491"/>
                    <a:pt x="2083466" y="-7890"/>
                    <a:pt x="2244061" y="0"/>
                  </a:cubicBezTo>
                  <a:cubicBezTo>
                    <a:pt x="2444400" y="-21142"/>
                    <a:pt x="2575132" y="-13090"/>
                    <a:pt x="2756980" y="0"/>
                  </a:cubicBezTo>
                  <a:cubicBezTo>
                    <a:pt x="2929078" y="17197"/>
                    <a:pt x="2967102" y="-17245"/>
                    <a:pt x="3056182" y="0"/>
                  </a:cubicBezTo>
                  <a:cubicBezTo>
                    <a:pt x="3142665" y="15573"/>
                    <a:pt x="3286473" y="-21308"/>
                    <a:pt x="3398128" y="0"/>
                  </a:cubicBezTo>
                  <a:cubicBezTo>
                    <a:pt x="3575489" y="-34292"/>
                    <a:pt x="3721527" y="52034"/>
                    <a:pt x="3868303" y="0"/>
                  </a:cubicBezTo>
                  <a:cubicBezTo>
                    <a:pt x="4037723" y="4420"/>
                    <a:pt x="4131132" y="15813"/>
                    <a:pt x="4252993" y="0"/>
                  </a:cubicBezTo>
                  <a:cubicBezTo>
                    <a:pt x="4401616" y="278"/>
                    <a:pt x="4489437" y="-36353"/>
                    <a:pt x="4680425" y="0"/>
                  </a:cubicBezTo>
                  <a:cubicBezTo>
                    <a:pt x="4923209" y="-1640"/>
                    <a:pt x="5130215" y="17141"/>
                    <a:pt x="5086528" y="242524"/>
                  </a:cubicBezTo>
                  <a:cubicBezTo>
                    <a:pt x="5100958" y="318406"/>
                    <a:pt x="5075574" y="438044"/>
                    <a:pt x="5086528" y="504443"/>
                  </a:cubicBezTo>
                  <a:cubicBezTo>
                    <a:pt x="5059812" y="610693"/>
                    <a:pt x="5077662" y="638128"/>
                    <a:pt x="5086528" y="717858"/>
                  </a:cubicBezTo>
                  <a:cubicBezTo>
                    <a:pt x="5092475" y="746218"/>
                    <a:pt x="5089968" y="856571"/>
                    <a:pt x="5086528" y="931274"/>
                  </a:cubicBezTo>
                  <a:cubicBezTo>
                    <a:pt x="5066128" y="1005672"/>
                    <a:pt x="5083426" y="1169264"/>
                    <a:pt x="5086528" y="1212595"/>
                  </a:cubicBezTo>
                  <a:cubicBezTo>
                    <a:pt x="4977270" y="1346108"/>
                    <a:pt x="4820396" y="1397109"/>
                    <a:pt x="4680425" y="1455120"/>
                  </a:cubicBezTo>
                  <a:cubicBezTo>
                    <a:pt x="4628879" y="1456034"/>
                    <a:pt x="4486890" y="1462281"/>
                    <a:pt x="4338479" y="1455120"/>
                  </a:cubicBezTo>
                  <a:cubicBezTo>
                    <a:pt x="4356330" y="1461941"/>
                    <a:pt x="4109556" y="1347193"/>
                    <a:pt x="3825560" y="1455120"/>
                  </a:cubicBezTo>
                  <a:cubicBezTo>
                    <a:pt x="3553693" y="1470997"/>
                    <a:pt x="3491010" y="1446610"/>
                    <a:pt x="3398128" y="1455120"/>
                  </a:cubicBezTo>
                  <a:cubicBezTo>
                    <a:pt x="3215466" y="1472579"/>
                    <a:pt x="3145544" y="1452632"/>
                    <a:pt x="2927952" y="1455120"/>
                  </a:cubicBezTo>
                  <a:cubicBezTo>
                    <a:pt x="2697532" y="1436371"/>
                    <a:pt x="2645730" y="1449489"/>
                    <a:pt x="2543264" y="1455120"/>
                  </a:cubicBezTo>
                  <a:cubicBezTo>
                    <a:pt x="2385504" y="1488925"/>
                    <a:pt x="2343446" y="1454504"/>
                    <a:pt x="2073088" y="1455120"/>
                  </a:cubicBezTo>
                  <a:cubicBezTo>
                    <a:pt x="1857284" y="1439081"/>
                    <a:pt x="1867943" y="1458859"/>
                    <a:pt x="1773885" y="1455120"/>
                  </a:cubicBezTo>
                  <a:cubicBezTo>
                    <a:pt x="1714564" y="1419419"/>
                    <a:pt x="1588581" y="1465858"/>
                    <a:pt x="1474683" y="1455120"/>
                  </a:cubicBezTo>
                  <a:cubicBezTo>
                    <a:pt x="1271978" y="1425928"/>
                    <a:pt x="1144769" y="1481012"/>
                    <a:pt x="1004508" y="1455120"/>
                  </a:cubicBezTo>
                  <a:cubicBezTo>
                    <a:pt x="795928" y="1468268"/>
                    <a:pt x="657998" y="1460987"/>
                    <a:pt x="406102" y="1455120"/>
                  </a:cubicBezTo>
                  <a:cubicBezTo>
                    <a:pt x="168632" y="1436450"/>
                    <a:pt x="-180583" y="1359881"/>
                    <a:pt x="0" y="1212595"/>
                  </a:cubicBezTo>
                  <a:cubicBezTo>
                    <a:pt x="7308" y="1107439"/>
                    <a:pt x="-21942" y="1032527"/>
                    <a:pt x="0" y="950675"/>
                  </a:cubicBezTo>
                  <a:cubicBezTo>
                    <a:pt x="-45154" y="910913"/>
                    <a:pt x="15354" y="767901"/>
                    <a:pt x="0" y="688756"/>
                  </a:cubicBezTo>
                  <a:cubicBezTo>
                    <a:pt x="57772" y="609626"/>
                    <a:pt x="-22063" y="561347"/>
                    <a:pt x="0" y="475341"/>
                  </a:cubicBezTo>
                  <a:cubicBezTo>
                    <a:pt x="57720" y="391009"/>
                    <a:pt x="-13340" y="365494"/>
                    <a:pt x="0" y="242524"/>
                  </a:cubicBezTo>
                  <a:close/>
                </a:path>
              </a:pathLst>
            </a:custGeom>
            <a:ln w="38100">
              <a:solidFill>
                <a:srgbClr val="925743"/>
              </a:solidFill>
              <a:prstDash val="dash"/>
              <a:extLst>
                <a:ext uri="{C807C97D-BFC1-408E-A445-0C87EB9F89A2}">
                  <ask:lineSketchStyleProps xmlns:ask="http://schemas.microsoft.com/office/drawing/2018/sketchyshapes" sd="224309558">
                    <a:custGeom>
                      <a:avLst/>
                      <a:gdLst>
                        <a:gd name="connsiteX0" fmla="*/ 0 w 5086528"/>
                        <a:gd name="connsiteY0" fmla="*/ 242524 h 1455120"/>
                        <a:gd name="connsiteX1" fmla="*/ 406102 w 5086528"/>
                        <a:gd name="connsiteY1" fmla="*/ 0 h 1455120"/>
                        <a:gd name="connsiteX2" fmla="*/ 833534 w 5086528"/>
                        <a:gd name="connsiteY2" fmla="*/ 0 h 1455120"/>
                        <a:gd name="connsiteX3" fmla="*/ 1132737 w 5086528"/>
                        <a:gd name="connsiteY3" fmla="*/ 0 h 1455120"/>
                        <a:gd name="connsiteX4" fmla="*/ 1474683 w 5086528"/>
                        <a:gd name="connsiteY4" fmla="*/ 0 h 1455120"/>
                        <a:gd name="connsiteX5" fmla="*/ 1773885 w 5086528"/>
                        <a:gd name="connsiteY5" fmla="*/ 0 h 1455120"/>
                        <a:gd name="connsiteX6" fmla="*/ 2244061 w 5086528"/>
                        <a:gd name="connsiteY6" fmla="*/ 0 h 1455120"/>
                        <a:gd name="connsiteX7" fmla="*/ 2756980 w 5086528"/>
                        <a:gd name="connsiteY7" fmla="*/ 0 h 1455120"/>
                        <a:gd name="connsiteX8" fmla="*/ 3056182 w 5086528"/>
                        <a:gd name="connsiteY8" fmla="*/ 0 h 1455120"/>
                        <a:gd name="connsiteX9" fmla="*/ 3398128 w 5086528"/>
                        <a:gd name="connsiteY9" fmla="*/ 0 h 1455120"/>
                        <a:gd name="connsiteX10" fmla="*/ 3868303 w 5086528"/>
                        <a:gd name="connsiteY10" fmla="*/ 0 h 1455120"/>
                        <a:gd name="connsiteX11" fmla="*/ 4252993 w 5086528"/>
                        <a:gd name="connsiteY11" fmla="*/ 0 h 1455120"/>
                        <a:gd name="connsiteX12" fmla="*/ 4680425 w 5086528"/>
                        <a:gd name="connsiteY12" fmla="*/ 0 h 1455120"/>
                        <a:gd name="connsiteX13" fmla="*/ 5086528 w 5086528"/>
                        <a:gd name="connsiteY13" fmla="*/ 242524 h 1455120"/>
                        <a:gd name="connsiteX14" fmla="*/ 5086528 w 5086528"/>
                        <a:gd name="connsiteY14" fmla="*/ 504443 h 1455120"/>
                        <a:gd name="connsiteX15" fmla="*/ 5086528 w 5086528"/>
                        <a:gd name="connsiteY15" fmla="*/ 717858 h 1455120"/>
                        <a:gd name="connsiteX16" fmla="*/ 5086528 w 5086528"/>
                        <a:gd name="connsiteY16" fmla="*/ 931274 h 1455120"/>
                        <a:gd name="connsiteX17" fmla="*/ 5086528 w 5086528"/>
                        <a:gd name="connsiteY17" fmla="*/ 1212595 h 1455120"/>
                        <a:gd name="connsiteX18" fmla="*/ 4680425 w 5086528"/>
                        <a:gd name="connsiteY18" fmla="*/ 1455120 h 1455120"/>
                        <a:gd name="connsiteX19" fmla="*/ 4338479 w 5086528"/>
                        <a:gd name="connsiteY19" fmla="*/ 1455120 h 1455120"/>
                        <a:gd name="connsiteX20" fmla="*/ 3825560 w 5086528"/>
                        <a:gd name="connsiteY20" fmla="*/ 1455120 h 1455120"/>
                        <a:gd name="connsiteX21" fmla="*/ 3398128 w 5086528"/>
                        <a:gd name="connsiteY21" fmla="*/ 1455120 h 1455120"/>
                        <a:gd name="connsiteX22" fmla="*/ 2927952 w 5086528"/>
                        <a:gd name="connsiteY22" fmla="*/ 1455120 h 1455120"/>
                        <a:gd name="connsiteX23" fmla="*/ 2543264 w 5086528"/>
                        <a:gd name="connsiteY23" fmla="*/ 1455120 h 1455120"/>
                        <a:gd name="connsiteX24" fmla="*/ 2073088 w 5086528"/>
                        <a:gd name="connsiteY24" fmla="*/ 1455120 h 1455120"/>
                        <a:gd name="connsiteX25" fmla="*/ 1773885 w 5086528"/>
                        <a:gd name="connsiteY25" fmla="*/ 1455120 h 1455120"/>
                        <a:gd name="connsiteX26" fmla="*/ 1474683 w 5086528"/>
                        <a:gd name="connsiteY26" fmla="*/ 1455120 h 1455120"/>
                        <a:gd name="connsiteX27" fmla="*/ 1004508 w 5086528"/>
                        <a:gd name="connsiteY27" fmla="*/ 1455120 h 1455120"/>
                        <a:gd name="connsiteX28" fmla="*/ 406102 w 5086528"/>
                        <a:gd name="connsiteY28" fmla="*/ 1455120 h 1455120"/>
                        <a:gd name="connsiteX29" fmla="*/ 0 w 5086528"/>
                        <a:gd name="connsiteY29" fmla="*/ 1212595 h 1455120"/>
                        <a:gd name="connsiteX30" fmla="*/ 0 w 5086528"/>
                        <a:gd name="connsiteY30" fmla="*/ 950675 h 1455120"/>
                        <a:gd name="connsiteX31" fmla="*/ 0 w 5086528"/>
                        <a:gd name="connsiteY31" fmla="*/ 688756 h 1455120"/>
                        <a:gd name="connsiteX32" fmla="*/ 0 w 5086528"/>
                        <a:gd name="connsiteY32" fmla="*/ 475341 h 1455120"/>
                        <a:gd name="connsiteX33" fmla="*/ 0 w 5086528"/>
                        <a:gd name="connsiteY33" fmla="*/ 242524 h 1455120"/>
                        <a:gd name="connsiteX0" fmla="*/ 0 w 5086528"/>
                        <a:gd name="connsiteY0" fmla="*/ 242524 h 1455120"/>
                        <a:gd name="connsiteX1" fmla="*/ 406102 w 5086528"/>
                        <a:gd name="connsiteY1" fmla="*/ 0 h 1455120"/>
                        <a:gd name="connsiteX2" fmla="*/ 748048 w 5086528"/>
                        <a:gd name="connsiteY2" fmla="*/ 0 h 1455120"/>
                        <a:gd name="connsiteX3" fmla="*/ 1089994 w 5086528"/>
                        <a:gd name="connsiteY3" fmla="*/ 0 h 1455120"/>
                        <a:gd name="connsiteX4" fmla="*/ 1560169 w 5086528"/>
                        <a:gd name="connsiteY4" fmla="*/ 0 h 1455120"/>
                        <a:gd name="connsiteX5" fmla="*/ 2073088 w 5086528"/>
                        <a:gd name="connsiteY5" fmla="*/ 0 h 1455120"/>
                        <a:gd name="connsiteX6" fmla="*/ 2500520 w 5086528"/>
                        <a:gd name="connsiteY6" fmla="*/ 0 h 1455120"/>
                        <a:gd name="connsiteX7" fmla="*/ 2885210 w 5086528"/>
                        <a:gd name="connsiteY7" fmla="*/ 0 h 1455120"/>
                        <a:gd name="connsiteX8" fmla="*/ 3184412 w 5086528"/>
                        <a:gd name="connsiteY8" fmla="*/ 0 h 1455120"/>
                        <a:gd name="connsiteX9" fmla="*/ 3611844 w 5086528"/>
                        <a:gd name="connsiteY9" fmla="*/ 0 h 1455120"/>
                        <a:gd name="connsiteX10" fmla="*/ 4039277 w 5086528"/>
                        <a:gd name="connsiteY10" fmla="*/ 0 h 1455120"/>
                        <a:gd name="connsiteX11" fmla="*/ 4680425 w 5086528"/>
                        <a:gd name="connsiteY11" fmla="*/ 0 h 1455120"/>
                        <a:gd name="connsiteX12" fmla="*/ 5086528 w 5086528"/>
                        <a:gd name="connsiteY12" fmla="*/ 242524 h 1455120"/>
                        <a:gd name="connsiteX13" fmla="*/ 5086528 w 5086528"/>
                        <a:gd name="connsiteY13" fmla="*/ 465640 h 1455120"/>
                        <a:gd name="connsiteX14" fmla="*/ 5086528 w 5086528"/>
                        <a:gd name="connsiteY14" fmla="*/ 698457 h 1455120"/>
                        <a:gd name="connsiteX15" fmla="*/ 5086528 w 5086528"/>
                        <a:gd name="connsiteY15" fmla="*/ 921573 h 1455120"/>
                        <a:gd name="connsiteX16" fmla="*/ 5086528 w 5086528"/>
                        <a:gd name="connsiteY16" fmla="*/ 1212595 h 1455120"/>
                        <a:gd name="connsiteX17" fmla="*/ 4680425 w 5086528"/>
                        <a:gd name="connsiteY17" fmla="*/ 1455120 h 1455120"/>
                        <a:gd name="connsiteX18" fmla="*/ 4167506 w 5086528"/>
                        <a:gd name="connsiteY18" fmla="*/ 1455120 h 1455120"/>
                        <a:gd name="connsiteX19" fmla="*/ 3654587 w 5086528"/>
                        <a:gd name="connsiteY19" fmla="*/ 1455120 h 1455120"/>
                        <a:gd name="connsiteX20" fmla="*/ 3312642 w 5086528"/>
                        <a:gd name="connsiteY20" fmla="*/ 1455120 h 1455120"/>
                        <a:gd name="connsiteX21" fmla="*/ 2842466 w 5086528"/>
                        <a:gd name="connsiteY21" fmla="*/ 1455120 h 1455120"/>
                        <a:gd name="connsiteX22" fmla="*/ 2543264 w 5086528"/>
                        <a:gd name="connsiteY22" fmla="*/ 1455120 h 1455120"/>
                        <a:gd name="connsiteX23" fmla="*/ 2030345 w 5086528"/>
                        <a:gd name="connsiteY23" fmla="*/ 1455120 h 1455120"/>
                        <a:gd name="connsiteX24" fmla="*/ 1602913 w 5086528"/>
                        <a:gd name="connsiteY24" fmla="*/ 1455120 h 1455120"/>
                        <a:gd name="connsiteX25" fmla="*/ 1132737 w 5086528"/>
                        <a:gd name="connsiteY25" fmla="*/ 1455120 h 1455120"/>
                        <a:gd name="connsiteX26" fmla="*/ 406102 w 5086528"/>
                        <a:gd name="connsiteY26" fmla="*/ 1455120 h 1455120"/>
                        <a:gd name="connsiteX27" fmla="*/ 0 w 5086528"/>
                        <a:gd name="connsiteY27" fmla="*/ 1212595 h 1455120"/>
                        <a:gd name="connsiteX28" fmla="*/ 0 w 5086528"/>
                        <a:gd name="connsiteY28" fmla="*/ 999179 h 1455120"/>
                        <a:gd name="connsiteX29" fmla="*/ 0 w 5086528"/>
                        <a:gd name="connsiteY29" fmla="*/ 785764 h 1455120"/>
                        <a:gd name="connsiteX30" fmla="*/ 0 w 5086528"/>
                        <a:gd name="connsiteY30" fmla="*/ 562647 h 1455120"/>
                        <a:gd name="connsiteX31" fmla="*/ 0 w 5086528"/>
                        <a:gd name="connsiteY31" fmla="*/ 242524 h 1455120"/>
                        <a:gd name="connsiteX0" fmla="*/ 0 w 5086528"/>
                        <a:gd name="connsiteY0" fmla="*/ 242524 h 1455120"/>
                        <a:gd name="connsiteX1" fmla="*/ 406102 w 5086528"/>
                        <a:gd name="connsiteY1" fmla="*/ 0 h 1455120"/>
                        <a:gd name="connsiteX2" fmla="*/ 833534 w 5086528"/>
                        <a:gd name="connsiteY2" fmla="*/ 0 h 1455120"/>
                        <a:gd name="connsiteX3" fmla="*/ 1132737 w 5086528"/>
                        <a:gd name="connsiteY3" fmla="*/ 0 h 1455120"/>
                        <a:gd name="connsiteX4" fmla="*/ 1474683 w 5086528"/>
                        <a:gd name="connsiteY4" fmla="*/ 0 h 1455120"/>
                        <a:gd name="connsiteX5" fmla="*/ 1773885 w 5086528"/>
                        <a:gd name="connsiteY5" fmla="*/ 0 h 1455120"/>
                        <a:gd name="connsiteX6" fmla="*/ 2244061 w 5086528"/>
                        <a:gd name="connsiteY6" fmla="*/ 0 h 1455120"/>
                        <a:gd name="connsiteX7" fmla="*/ 2756980 w 5086528"/>
                        <a:gd name="connsiteY7" fmla="*/ 0 h 1455120"/>
                        <a:gd name="connsiteX8" fmla="*/ 3056182 w 5086528"/>
                        <a:gd name="connsiteY8" fmla="*/ 0 h 1455120"/>
                        <a:gd name="connsiteX9" fmla="*/ 3398128 w 5086528"/>
                        <a:gd name="connsiteY9" fmla="*/ 0 h 1455120"/>
                        <a:gd name="connsiteX10" fmla="*/ 3868303 w 5086528"/>
                        <a:gd name="connsiteY10" fmla="*/ 0 h 1455120"/>
                        <a:gd name="connsiteX11" fmla="*/ 4252993 w 5086528"/>
                        <a:gd name="connsiteY11" fmla="*/ 0 h 1455120"/>
                        <a:gd name="connsiteX12" fmla="*/ 4680425 w 5086528"/>
                        <a:gd name="connsiteY12" fmla="*/ 0 h 1455120"/>
                        <a:gd name="connsiteX13" fmla="*/ 5086528 w 5086528"/>
                        <a:gd name="connsiteY13" fmla="*/ 242524 h 1455120"/>
                        <a:gd name="connsiteX14" fmla="*/ 5086528 w 5086528"/>
                        <a:gd name="connsiteY14" fmla="*/ 504443 h 1455120"/>
                        <a:gd name="connsiteX15" fmla="*/ 5086528 w 5086528"/>
                        <a:gd name="connsiteY15" fmla="*/ 717858 h 1455120"/>
                        <a:gd name="connsiteX16" fmla="*/ 5086528 w 5086528"/>
                        <a:gd name="connsiteY16" fmla="*/ 931274 h 1455120"/>
                        <a:gd name="connsiteX17" fmla="*/ 5086528 w 5086528"/>
                        <a:gd name="connsiteY17" fmla="*/ 1212595 h 1455120"/>
                        <a:gd name="connsiteX18" fmla="*/ 4680425 w 5086528"/>
                        <a:gd name="connsiteY18" fmla="*/ 1455120 h 1455120"/>
                        <a:gd name="connsiteX19" fmla="*/ 4338479 w 5086528"/>
                        <a:gd name="connsiteY19" fmla="*/ 1455120 h 1455120"/>
                        <a:gd name="connsiteX20" fmla="*/ 3825560 w 5086528"/>
                        <a:gd name="connsiteY20" fmla="*/ 1455120 h 1455120"/>
                        <a:gd name="connsiteX21" fmla="*/ 3398128 w 5086528"/>
                        <a:gd name="connsiteY21" fmla="*/ 1455120 h 1455120"/>
                        <a:gd name="connsiteX22" fmla="*/ 2927952 w 5086528"/>
                        <a:gd name="connsiteY22" fmla="*/ 1455120 h 1455120"/>
                        <a:gd name="connsiteX23" fmla="*/ 2543264 w 5086528"/>
                        <a:gd name="connsiteY23" fmla="*/ 1455120 h 1455120"/>
                        <a:gd name="connsiteX24" fmla="*/ 2073088 w 5086528"/>
                        <a:gd name="connsiteY24" fmla="*/ 1455120 h 1455120"/>
                        <a:gd name="connsiteX25" fmla="*/ 1773885 w 5086528"/>
                        <a:gd name="connsiteY25" fmla="*/ 1455120 h 1455120"/>
                        <a:gd name="connsiteX26" fmla="*/ 1474683 w 5086528"/>
                        <a:gd name="connsiteY26" fmla="*/ 1455120 h 1455120"/>
                        <a:gd name="connsiteX27" fmla="*/ 1004508 w 5086528"/>
                        <a:gd name="connsiteY27" fmla="*/ 1455120 h 1455120"/>
                        <a:gd name="connsiteX28" fmla="*/ 406102 w 5086528"/>
                        <a:gd name="connsiteY28" fmla="*/ 1455120 h 1455120"/>
                        <a:gd name="connsiteX29" fmla="*/ 0 w 5086528"/>
                        <a:gd name="connsiteY29" fmla="*/ 1212595 h 1455120"/>
                        <a:gd name="connsiteX30" fmla="*/ 0 w 5086528"/>
                        <a:gd name="connsiteY30" fmla="*/ 950675 h 1455120"/>
                        <a:gd name="connsiteX31" fmla="*/ 0 w 5086528"/>
                        <a:gd name="connsiteY31" fmla="*/ 688756 h 1455120"/>
                        <a:gd name="connsiteX32" fmla="*/ 0 w 5086528"/>
                        <a:gd name="connsiteY32" fmla="*/ 475341 h 1455120"/>
                        <a:gd name="connsiteX33" fmla="*/ 0 w 5086528"/>
                        <a:gd name="connsiteY33" fmla="*/ 242524 h 1455120"/>
                        <a:gd name="connsiteX0" fmla="*/ 0 w 5086528"/>
                        <a:gd name="connsiteY0" fmla="*/ 242524 h 1455120"/>
                        <a:gd name="connsiteX1" fmla="*/ 406102 w 5086528"/>
                        <a:gd name="connsiteY1" fmla="*/ 0 h 1455120"/>
                        <a:gd name="connsiteX2" fmla="*/ 833534 w 5086528"/>
                        <a:gd name="connsiteY2" fmla="*/ 0 h 1455120"/>
                        <a:gd name="connsiteX3" fmla="*/ 1132737 w 5086528"/>
                        <a:gd name="connsiteY3" fmla="*/ 0 h 1455120"/>
                        <a:gd name="connsiteX4" fmla="*/ 1474683 w 5086528"/>
                        <a:gd name="connsiteY4" fmla="*/ 0 h 1455120"/>
                        <a:gd name="connsiteX5" fmla="*/ 1773885 w 5086528"/>
                        <a:gd name="connsiteY5" fmla="*/ 0 h 1455120"/>
                        <a:gd name="connsiteX6" fmla="*/ 2244061 w 5086528"/>
                        <a:gd name="connsiteY6" fmla="*/ 0 h 1455120"/>
                        <a:gd name="connsiteX7" fmla="*/ 2756980 w 5086528"/>
                        <a:gd name="connsiteY7" fmla="*/ 0 h 1455120"/>
                        <a:gd name="connsiteX8" fmla="*/ 3056182 w 5086528"/>
                        <a:gd name="connsiteY8" fmla="*/ 0 h 1455120"/>
                        <a:gd name="connsiteX9" fmla="*/ 3398128 w 5086528"/>
                        <a:gd name="connsiteY9" fmla="*/ 0 h 1455120"/>
                        <a:gd name="connsiteX10" fmla="*/ 3868303 w 5086528"/>
                        <a:gd name="connsiteY10" fmla="*/ 0 h 1455120"/>
                        <a:gd name="connsiteX11" fmla="*/ 4252993 w 5086528"/>
                        <a:gd name="connsiteY11" fmla="*/ 0 h 1455120"/>
                        <a:gd name="connsiteX12" fmla="*/ 4680425 w 5086528"/>
                        <a:gd name="connsiteY12" fmla="*/ 0 h 1455120"/>
                        <a:gd name="connsiteX13" fmla="*/ 5086528 w 5086528"/>
                        <a:gd name="connsiteY13" fmla="*/ 242524 h 1455120"/>
                        <a:gd name="connsiteX14" fmla="*/ 5086528 w 5086528"/>
                        <a:gd name="connsiteY14" fmla="*/ 504443 h 1455120"/>
                        <a:gd name="connsiteX15" fmla="*/ 5086528 w 5086528"/>
                        <a:gd name="connsiteY15" fmla="*/ 717858 h 1455120"/>
                        <a:gd name="connsiteX16" fmla="*/ 5086528 w 5086528"/>
                        <a:gd name="connsiteY16" fmla="*/ 931274 h 1455120"/>
                        <a:gd name="connsiteX17" fmla="*/ 5086528 w 5086528"/>
                        <a:gd name="connsiteY17" fmla="*/ 1212595 h 1455120"/>
                        <a:gd name="connsiteX18" fmla="*/ 4680425 w 5086528"/>
                        <a:gd name="connsiteY18" fmla="*/ 1455120 h 1455120"/>
                        <a:gd name="connsiteX19" fmla="*/ 4338479 w 5086528"/>
                        <a:gd name="connsiteY19" fmla="*/ 1455120 h 1455120"/>
                        <a:gd name="connsiteX20" fmla="*/ 3825560 w 5086528"/>
                        <a:gd name="connsiteY20" fmla="*/ 1455120 h 1455120"/>
                        <a:gd name="connsiteX21" fmla="*/ 3398128 w 5086528"/>
                        <a:gd name="connsiteY21" fmla="*/ 1455120 h 1455120"/>
                        <a:gd name="connsiteX22" fmla="*/ 2927952 w 5086528"/>
                        <a:gd name="connsiteY22" fmla="*/ 1455120 h 1455120"/>
                        <a:gd name="connsiteX23" fmla="*/ 2543264 w 5086528"/>
                        <a:gd name="connsiteY23" fmla="*/ 1455120 h 1455120"/>
                        <a:gd name="connsiteX24" fmla="*/ 2073088 w 5086528"/>
                        <a:gd name="connsiteY24" fmla="*/ 1455120 h 1455120"/>
                        <a:gd name="connsiteX25" fmla="*/ 1773885 w 5086528"/>
                        <a:gd name="connsiteY25" fmla="*/ 1455120 h 1455120"/>
                        <a:gd name="connsiteX26" fmla="*/ 1474683 w 5086528"/>
                        <a:gd name="connsiteY26" fmla="*/ 1455120 h 1455120"/>
                        <a:gd name="connsiteX27" fmla="*/ 1004508 w 5086528"/>
                        <a:gd name="connsiteY27" fmla="*/ 1455120 h 1455120"/>
                        <a:gd name="connsiteX28" fmla="*/ 406102 w 5086528"/>
                        <a:gd name="connsiteY28" fmla="*/ 1455120 h 1455120"/>
                        <a:gd name="connsiteX29" fmla="*/ 0 w 5086528"/>
                        <a:gd name="connsiteY29" fmla="*/ 1212595 h 1455120"/>
                        <a:gd name="connsiteX30" fmla="*/ 0 w 5086528"/>
                        <a:gd name="connsiteY30" fmla="*/ 950675 h 1455120"/>
                        <a:gd name="connsiteX31" fmla="*/ 0 w 5086528"/>
                        <a:gd name="connsiteY31" fmla="*/ 688756 h 1455120"/>
                        <a:gd name="connsiteX32" fmla="*/ 0 w 5086528"/>
                        <a:gd name="connsiteY32" fmla="*/ 475341 h 1455120"/>
                        <a:gd name="connsiteX33" fmla="*/ 0 w 5086528"/>
                        <a:gd name="connsiteY33" fmla="*/ 242524 h 1455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5086528" h="1455120" fill="none" extrusionOk="0">
                          <a:moveTo>
                            <a:pt x="0" y="242524"/>
                          </a:moveTo>
                          <a:cubicBezTo>
                            <a:pt x="-52763" y="105584"/>
                            <a:pt x="265485" y="50610"/>
                            <a:pt x="406102" y="0"/>
                          </a:cubicBezTo>
                          <a:cubicBezTo>
                            <a:pt x="578926" y="45299"/>
                            <a:pt x="695735" y="20788"/>
                            <a:pt x="833534" y="0"/>
                          </a:cubicBezTo>
                          <a:cubicBezTo>
                            <a:pt x="920336" y="1181"/>
                            <a:pt x="983294" y="19275"/>
                            <a:pt x="1132737" y="0"/>
                          </a:cubicBezTo>
                          <a:cubicBezTo>
                            <a:pt x="1212840" y="11323"/>
                            <a:pt x="1347211" y="-33401"/>
                            <a:pt x="1474683" y="0"/>
                          </a:cubicBezTo>
                          <a:cubicBezTo>
                            <a:pt x="1584660" y="24520"/>
                            <a:pt x="1692233" y="-12382"/>
                            <a:pt x="1773885" y="0"/>
                          </a:cubicBezTo>
                          <a:cubicBezTo>
                            <a:pt x="1852166" y="-34373"/>
                            <a:pt x="2087095" y="18270"/>
                            <a:pt x="2244061" y="0"/>
                          </a:cubicBezTo>
                          <a:cubicBezTo>
                            <a:pt x="2442633" y="-34126"/>
                            <a:pt x="2575365" y="-499"/>
                            <a:pt x="2756980" y="0"/>
                          </a:cubicBezTo>
                          <a:cubicBezTo>
                            <a:pt x="2927673" y="13952"/>
                            <a:pt x="2966057" y="-8651"/>
                            <a:pt x="3056182" y="0"/>
                          </a:cubicBezTo>
                          <a:cubicBezTo>
                            <a:pt x="3140632" y="28937"/>
                            <a:pt x="3291212" y="-22551"/>
                            <a:pt x="3398128" y="0"/>
                          </a:cubicBezTo>
                          <a:cubicBezTo>
                            <a:pt x="3581777" y="-15594"/>
                            <a:pt x="3724517" y="42584"/>
                            <a:pt x="3868303" y="0"/>
                          </a:cubicBezTo>
                          <a:cubicBezTo>
                            <a:pt x="4049884" y="4061"/>
                            <a:pt x="4145399" y="12497"/>
                            <a:pt x="4252993" y="0"/>
                          </a:cubicBezTo>
                          <a:cubicBezTo>
                            <a:pt x="4414920" y="-6176"/>
                            <a:pt x="4489536" y="-34438"/>
                            <a:pt x="4680425" y="0"/>
                          </a:cubicBezTo>
                          <a:cubicBezTo>
                            <a:pt x="4940863" y="-9306"/>
                            <a:pt x="5134659" y="21800"/>
                            <a:pt x="5086528" y="242524"/>
                          </a:cubicBezTo>
                          <a:cubicBezTo>
                            <a:pt x="5098826" y="330088"/>
                            <a:pt x="5065772" y="434964"/>
                            <a:pt x="5086528" y="504443"/>
                          </a:cubicBezTo>
                          <a:cubicBezTo>
                            <a:pt x="5065727" y="611904"/>
                            <a:pt x="5078627" y="637676"/>
                            <a:pt x="5086528" y="717858"/>
                          </a:cubicBezTo>
                          <a:cubicBezTo>
                            <a:pt x="5089668" y="747937"/>
                            <a:pt x="5073672" y="850206"/>
                            <a:pt x="5086528" y="931274"/>
                          </a:cubicBezTo>
                          <a:cubicBezTo>
                            <a:pt x="5064234" y="1013789"/>
                            <a:pt x="5087165" y="1174916"/>
                            <a:pt x="5086528" y="1212595"/>
                          </a:cubicBezTo>
                          <a:cubicBezTo>
                            <a:pt x="4999381" y="1327477"/>
                            <a:pt x="4850228" y="1409323"/>
                            <a:pt x="4680425" y="1455120"/>
                          </a:cubicBezTo>
                          <a:cubicBezTo>
                            <a:pt x="4613204" y="1439513"/>
                            <a:pt x="4478699" y="1461629"/>
                            <a:pt x="4338479" y="1455120"/>
                          </a:cubicBezTo>
                          <a:cubicBezTo>
                            <a:pt x="4368288" y="1428356"/>
                            <a:pt x="4083626" y="1357817"/>
                            <a:pt x="3825560" y="1455120"/>
                          </a:cubicBezTo>
                          <a:cubicBezTo>
                            <a:pt x="3555959" y="1471859"/>
                            <a:pt x="3485764" y="1429662"/>
                            <a:pt x="3398128" y="1455120"/>
                          </a:cubicBezTo>
                          <a:cubicBezTo>
                            <a:pt x="3217794" y="1484892"/>
                            <a:pt x="3161200" y="1448209"/>
                            <a:pt x="2927952" y="1455120"/>
                          </a:cubicBezTo>
                          <a:cubicBezTo>
                            <a:pt x="2696257" y="1434994"/>
                            <a:pt x="2651549" y="1460135"/>
                            <a:pt x="2543264" y="1455120"/>
                          </a:cubicBezTo>
                          <a:cubicBezTo>
                            <a:pt x="2393899" y="1485333"/>
                            <a:pt x="2339161" y="1453926"/>
                            <a:pt x="2073088" y="1455120"/>
                          </a:cubicBezTo>
                          <a:cubicBezTo>
                            <a:pt x="1856476" y="1443930"/>
                            <a:pt x="1868528" y="1464777"/>
                            <a:pt x="1773885" y="1455120"/>
                          </a:cubicBezTo>
                          <a:cubicBezTo>
                            <a:pt x="1704148" y="1439075"/>
                            <a:pt x="1584508" y="1466696"/>
                            <a:pt x="1474683" y="1455120"/>
                          </a:cubicBezTo>
                          <a:cubicBezTo>
                            <a:pt x="1299516" y="1429343"/>
                            <a:pt x="1145498" y="1476426"/>
                            <a:pt x="1004508" y="1455120"/>
                          </a:cubicBezTo>
                          <a:cubicBezTo>
                            <a:pt x="794232" y="1502144"/>
                            <a:pt x="649056" y="1472225"/>
                            <a:pt x="406102" y="1455120"/>
                          </a:cubicBezTo>
                          <a:cubicBezTo>
                            <a:pt x="118469" y="1435827"/>
                            <a:pt x="-160573" y="1388328"/>
                            <a:pt x="0" y="1212595"/>
                          </a:cubicBezTo>
                          <a:cubicBezTo>
                            <a:pt x="8841" y="1115420"/>
                            <a:pt x="-35546" y="1026478"/>
                            <a:pt x="0" y="950675"/>
                          </a:cubicBezTo>
                          <a:cubicBezTo>
                            <a:pt x="-48024" y="916291"/>
                            <a:pt x="27502" y="777090"/>
                            <a:pt x="0" y="688756"/>
                          </a:cubicBezTo>
                          <a:cubicBezTo>
                            <a:pt x="49991" y="601723"/>
                            <a:pt x="-12291" y="565476"/>
                            <a:pt x="0" y="475341"/>
                          </a:cubicBezTo>
                          <a:cubicBezTo>
                            <a:pt x="42469" y="390692"/>
                            <a:pt x="-14331" y="367838"/>
                            <a:pt x="0" y="242524"/>
                          </a:cubicBezTo>
                          <a:close/>
                        </a:path>
                        <a:path w="5086528" h="1455120" stroke="0" extrusionOk="0">
                          <a:moveTo>
                            <a:pt x="0" y="242524"/>
                          </a:moveTo>
                          <a:cubicBezTo>
                            <a:pt x="-32045" y="31656"/>
                            <a:pt x="163223" y="-48370"/>
                            <a:pt x="406102" y="0"/>
                          </a:cubicBezTo>
                          <a:cubicBezTo>
                            <a:pt x="518110" y="11269"/>
                            <a:pt x="602488" y="-13756"/>
                            <a:pt x="748048" y="0"/>
                          </a:cubicBezTo>
                          <a:cubicBezTo>
                            <a:pt x="866843" y="-34275"/>
                            <a:pt x="1000352" y="1015"/>
                            <a:pt x="1089994" y="0"/>
                          </a:cubicBezTo>
                          <a:cubicBezTo>
                            <a:pt x="1234242" y="16529"/>
                            <a:pt x="1416158" y="-25296"/>
                            <a:pt x="1560169" y="0"/>
                          </a:cubicBezTo>
                          <a:cubicBezTo>
                            <a:pt x="1693334" y="-45701"/>
                            <a:pt x="1926630" y="57186"/>
                            <a:pt x="2073088" y="0"/>
                          </a:cubicBezTo>
                          <a:cubicBezTo>
                            <a:pt x="2137404" y="1746"/>
                            <a:pt x="2354586" y="-35924"/>
                            <a:pt x="2500520" y="0"/>
                          </a:cubicBezTo>
                          <a:cubicBezTo>
                            <a:pt x="2669494" y="-14107"/>
                            <a:pt x="2710599" y="-4986"/>
                            <a:pt x="2885210" y="0"/>
                          </a:cubicBezTo>
                          <a:cubicBezTo>
                            <a:pt x="3043894" y="5012"/>
                            <a:pt x="3048320" y="-6328"/>
                            <a:pt x="3184412" y="0"/>
                          </a:cubicBezTo>
                          <a:cubicBezTo>
                            <a:pt x="3284570" y="11495"/>
                            <a:pt x="3385879" y="15146"/>
                            <a:pt x="3611844" y="0"/>
                          </a:cubicBezTo>
                          <a:cubicBezTo>
                            <a:pt x="3819732" y="-475"/>
                            <a:pt x="3828861" y="-8203"/>
                            <a:pt x="4039277" y="0"/>
                          </a:cubicBezTo>
                          <a:cubicBezTo>
                            <a:pt x="4220836" y="91893"/>
                            <a:pt x="4460850" y="110348"/>
                            <a:pt x="4680425" y="0"/>
                          </a:cubicBezTo>
                          <a:cubicBezTo>
                            <a:pt x="4847634" y="-86999"/>
                            <a:pt x="5039767" y="170287"/>
                            <a:pt x="5086528" y="242524"/>
                          </a:cubicBezTo>
                          <a:cubicBezTo>
                            <a:pt x="5076625" y="337051"/>
                            <a:pt x="5096222" y="355182"/>
                            <a:pt x="5086528" y="465640"/>
                          </a:cubicBezTo>
                          <a:cubicBezTo>
                            <a:pt x="5107904" y="580295"/>
                            <a:pt x="5098394" y="605221"/>
                            <a:pt x="5086528" y="698457"/>
                          </a:cubicBezTo>
                          <a:cubicBezTo>
                            <a:pt x="5049928" y="757004"/>
                            <a:pt x="5086903" y="878924"/>
                            <a:pt x="5086528" y="921573"/>
                          </a:cubicBezTo>
                          <a:cubicBezTo>
                            <a:pt x="5044738" y="982986"/>
                            <a:pt x="5064403" y="1141257"/>
                            <a:pt x="5086528" y="1212595"/>
                          </a:cubicBezTo>
                          <a:cubicBezTo>
                            <a:pt x="5068005" y="1364951"/>
                            <a:pt x="4916316" y="1399510"/>
                            <a:pt x="4680425" y="1455120"/>
                          </a:cubicBezTo>
                          <a:cubicBezTo>
                            <a:pt x="4603558" y="1402727"/>
                            <a:pt x="4436268" y="1410372"/>
                            <a:pt x="4167506" y="1455120"/>
                          </a:cubicBezTo>
                          <a:cubicBezTo>
                            <a:pt x="3899067" y="1450120"/>
                            <a:pt x="3877964" y="1446098"/>
                            <a:pt x="3654587" y="1455120"/>
                          </a:cubicBezTo>
                          <a:cubicBezTo>
                            <a:pt x="3448853" y="1463678"/>
                            <a:pt x="3459059" y="1450516"/>
                            <a:pt x="3312642" y="1455120"/>
                          </a:cubicBezTo>
                          <a:cubicBezTo>
                            <a:pt x="3169929" y="1499543"/>
                            <a:pt x="3093539" y="1433749"/>
                            <a:pt x="2842466" y="1455120"/>
                          </a:cubicBezTo>
                          <a:cubicBezTo>
                            <a:pt x="2621294" y="1448659"/>
                            <a:pt x="2637102" y="1451021"/>
                            <a:pt x="2543264" y="1455120"/>
                          </a:cubicBezTo>
                          <a:cubicBezTo>
                            <a:pt x="2363239" y="1431789"/>
                            <a:pt x="2186073" y="1427084"/>
                            <a:pt x="2030345" y="1455120"/>
                          </a:cubicBezTo>
                          <a:cubicBezTo>
                            <a:pt x="1843677" y="1445962"/>
                            <a:pt x="1774503" y="1480592"/>
                            <a:pt x="1602913" y="1455120"/>
                          </a:cubicBezTo>
                          <a:cubicBezTo>
                            <a:pt x="1437446" y="1462659"/>
                            <a:pt x="1349150" y="1459337"/>
                            <a:pt x="1132737" y="1455120"/>
                          </a:cubicBezTo>
                          <a:cubicBezTo>
                            <a:pt x="976647" y="1417649"/>
                            <a:pt x="558872" y="1421305"/>
                            <a:pt x="406102" y="1455120"/>
                          </a:cubicBezTo>
                          <a:cubicBezTo>
                            <a:pt x="234429" y="1466815"/>
                            <a:pt x="-91941" y="1406665"/>
                            <a:pt x="0" y="1212595"/>
                          </a:cubicBezTo>
                          <a:cubicBezTo>
                            <a:pt x="75357" y="1173979"/>
                            <a:pt x="-35939" y="1062840"/>
                            <a:pt x="0" y="999179"/>
                          </a:cubicBezTo>
                          <a:cubicBezTo>
                            <a:pt x="-10812" y="893198"/>
                            <a:pt x="9830" y="860612"/>
                            <a:pt x="0" y="785764"/>
                          </a:cubicBezTo>
                          <a:cubicBezTo>
                            <a:pt x="7865" y="689444"/>
                            <a:pt x="19142" y="665230"/>
                            <a:pt x="0" y="562647"/>
                          </a:cubicBezTo>
                          <a:cubicBezTo>
                            <a:pt x="17101" y="502813"/>
                            <a:pt x="26554" y="324623"/>
                            <a:pt x="0" y="242524"/>
                          </a:cubicBezTo>
                          <a:close/>
                        </a:path>
                        <a:path w="5086528" h="1455120" fill="none" stroke="0" extrusionOk="0">
                          <a:moveTo>
                            <a:pt x="0" y="242524"/>
                          </a:moveTo>
                          <a:cubicBezTo>
                            <a:pt x="-27472" y="104004"/>
                            <a:pt x="155048" y="30526"/>
                            <a:pt x="406102" y="0"/>
                          </a:cubicBezTo>
                          <a:cubicBezTo>
                            <a:pt x="602647" y="15489"/>
                            <a:pt x="749009" y="11080"/>
                            <a:pt x="833534" y="0"/>
                          </a:cubicBezTo>
                          <a:cubicBezTo>
                            <a:pt x="960692" y="8470"/>
                            <a:pt x="991039" y="-4002"/>
                            <a:pt x="1132737" y="0"/>
                          </a:cubicBezTo>
                          <a:cubicBezTo>
                            <a:pt x="1281436" y="9552"/>
                            <a:pt x="1319339" y="-9856"/>
                            <a:pt x="1474683" y="0"/>
                          </a:cubicBezTo>
                          <a:cubicBezTo>
                            <a:pt x="1594821" y="9984"/>
                            <a:pt x="1635070" y="-5209"/>
                            <a:pt x="1773885" y="0"/>
                          </a:cubicBezTo>
                          <a:cubicBezTo>
                            <a:pt x="1894272" y="-32094"/>
                            <a:pt x="2043048" y="-24424"/>
                            <a:pt x="2244061" y="0"/>
                          </a:cubicBezTo>
                          <a:cubicBezTo>
                            <a:pt x="2450628" y="-45097"/>
                            <a:pt x="2588663" y="22033"/>
                            <a:pt x="2756980" y="0"/>
                          </a:cubicBezTo>
                          <a:cubicBezTo>
                            <a:pt x="2924542" y="12839"/>
                            <a:pt x="2960493" y="-13620"/>
                            <a:pt x="3056182" y="0"/>
                          </a:cubicBezTo>
                          <a:cubicBezTo>
                            <a:pt x="3171993" y="15234"/>
                            <a:pt x="3230513" y="1113"/>
                            <a:pt x="3398128" y="0"/>
                          </a:cubicBezTo>
                          <a:cubicBezTo>
                            <a:pt x="3509353" y="14887"/>
                            <a:pt x="3731561" y="-5336"/>
                            <a:pt x="3868303" y="0"/>
                          </a:cubicBezTo>
                          <a:cubicBezTo>
                            <a:pt x="3980434" y="8805"/>
                            <a:pt x="4067250" y="16067"/>
                            <a:pt x="4252993" y="0"/>
                          </a:cubicBezTo>
                          <a:cubicBezTo>
                            <a:pt x="4359195" y="-12895"/>
                            <a:pt x="4467323" y="-7828"/>
                            <a:pt x="4680425" y="0"/>
                          </a:cubicBezTo>
                          <a:cubicBezTo>
                            <a:pt x="4803433" y="50420"/>
                            <a:pt x="5084435" y="123944"/>
                            <a:pt x="5086528" y="242524"/>
                          </a:cubicBezTo>
                          <a:cubicBezTo>
                            <a:pt x="5137775" y="292655"/>
                            <a:pt x="5095558" y="378164"/>
                            <a:pt x="5086528" y="504443"/>
                          </a:cubicBezTo>
                          <a:cubicBezTo>
                            <a:pt x="5068111" y="613735"/>
                            <a:pt x="5058744" y="653618"/>
                            <a:pt x="5086528" y="717858"/>
                          </a:cubicBezTo>
                          <a:cubicBezTo>
                            <a:pt x="5091299" y="764831"/>
                            <a:pt x="5136543" y="877878"/>
                            <a:pt x="5086528" y="931274"/>
                          </a:cubicBezTo>
                          <a:cubicBezTo>
                            <a:pt x="5065132" y="990465"/>
                            <a:pt x="5048673" y="1168177"/>
                            <a:pt x="5086528" y="1212595"/>
                          </a:cubicBezTo>
                          <a:cubicBezTo>
                            <a:pt x="5092365" y="1359640"/>
                            <a:pt x="4844715" y="1480606"/>
                            <a:pt x="4680425" y="1455120"/>
                          </a:cubicBezTo>
                          <a:cubicBezTo>
                            <a:pt x="4604969" y="1434655"/>
                            <a:pt x="4471837" y="1466805"/>
                            <a:pt x="4338479" y="1455120"/>
                          </a:cubicBezTo>
                          <a:cubicBezTo>
                            <a:pt x="4277260" y="1472012"/>
                            <a:pt x="4098833" y="1466441"/>
                            <a:pt x="3825560" y="1455120"/>
                          </a:cubicBezTo>
                          <a:cubicBezTo>
                            <a:pt x="3585566" y="1466253"/>
                            <a:pt x="3554344" y="1458699"/>
                            <a:pt x="3398128" y="1455120"/>
                          </a:cubicBezTo>
                          <a:cubicBezTo>
                            <a:pt x="3240301" y="1441566"/>
                            <a:pt x="3121094" y="1474908"/>
                            <a:pt x="2927952" y="1455120"/>
                          </a:cubicBezTo>
                          <a:cubicBezTo>
                            <a:pt x="2706983" y="1429756"/>
                            <a:pt x="2640121" y="1454020"/>
                            <a:pt x="2543264" y="1455120"/>
                          </a:cubicBezTo>
                          <a:cubicBezTo>
                            <a:pt x="2431666" y="1460389"/>
                            <a:pt x="2292401" y="1460393"/>
                            <a:pt x="2073088" y="1455120"/>
                          </a:cubicBezTo>
                          <a:cubicBezTo>
                            <a:pt x="1846247" y="1446134"/>
                            <a:pt x="1862316" y="1464210"/>
                            <a:pt x="1773885" y="1455120"/>
                          </a:cubicBezTo>
                          <a:cubicBezTo>
                            <a:pt x="1698367" y="1444913"/>
                            <a:pt x="1551583" y="1456308"/>
                            <a:pt x="1474683" y="1455120"/>
                          </a:cubicBezTo>
                          <a:cubicBezTo>
                            <a:pt x="1342506" y="1481681"/>
                            <a:pt x="1235513" y="1442053"/>
                            <a:pt x="1004508" y="1455120"/>
                          </a:cubicBezTo>
                          <a:cubicBezTo>
                            <a:pt x="797319" y="1460233"/>
                            <a:pt x="720599" y="1444249"/>
                            <a:pt x="406102" y="1455120"/>
                          </a:cubicBezTo>
                          <a:cubicBezTo>
                            <a:pt x="226642" y="1438494"/>
                            <a:pt x="-122207" y="1324119"/>
                            <a:pt x="0" y="1212595"/>
                          </a:cubicBezTo>
                          <a:cubicBezTo>
                            <a:pt x="13579" y="1157982"/>
                            <a:pt x="-27025" y="1015198"/>
                            <a:pt x="0" y="950675"/>
                          </a:cubicBezTo>
                          <a:cubicBezTo>
                            <a:pt x="58605" y="844772"/>
                            <a:pt x="-5955" y="789799"/>
                            <a:pt x="0" y="688756"/>
                          </a:cubicBezTo>
                          <a:cubicBezTo>
                            <a:pt x="25767" y="617933"/>
                            <a:pt x="-8132" y="571105"/>
                            <a:pt x="0" y="475341"/>
                          </a:cubicBezTo>
                          <a:cubicBezTo>
                            <a:pt x="17588" y="404258"/>
                            <a:pt x="-3687" y="329872"/>
                            <a:pt x="0" y="242524"/>
                          </a:cubicBezTo>
                          <a:close/>
                        </a:path>
                        <a:path w="5086528" h="1455120" fill="none" stroke="0" extrusionOk="0">
                          <a:moveTo>
                            <a:pt x="0" y="242524"/>
                          </a:moveTo>
                          <a:cubicBezTo>
                            <a:pt x="-22701" y="109707"/>
                            <a:pt x="225625" y="19716"/>
                            <a:pt x="406102" y="0"/>
                          </a:cubicBezTo>
                          <a:cubicBezTo>
                            <a:pt x="560087" y="29965"/>
                            <a:pt x="723767" y="21420"/>
                            <a:pt x="833534" y="0"/>
                          </a:cubicBezTo>
                          <a:cubicBezTo>
                            <a:pt x="929787" y="-7516"/>
                            <a:pt x="1013710" y="-1558"/>
                            <a:pt x="1132737" y="0"/>
                          </a:cubicBezTo>
                          <a:cubicBezTo>
                            <a:pt x="1257844" y="-14359"/>
                            <a:pt x="1340929" y="-15428"/>
                            <a:pt x="1474683" y="0"/>
                          </a:cubicBezTo>
                          <a:cubicBezTo>
                            <a:pt x="1596609" y="19494"/>
                            <a:pt x="1663832" y="-3840"/>
                            <a:pt x="1773885" y="0"/>
                          </a:cubicBezTo>
                          <a:cubicBezTo>
                            <a:pt x="1869953" y="-14431"/>
                            <a:pt x="2019631" y="1131"/>
                            <a:pt x="2244061" y="0"/>
                          </a:cubicBezTo>
                          <a:cubicBezTo>
                            <a:pt x="2461318" y="2202"/>
                            <a:pt x="2594278" y="-41357"/>
                            <a:pt x="2756980" y="0"/>
                          </a:cubicBezTo>
                          <a:cubicBezTo>
                            <a:pt x="2930359" y="20176"/>
                            <a:pt x="2951863" y="-7910"/>
                            <a:pt x="3056182" y="0"/>
                          </a:cubicBezTo>
                          <a:cubicBezTo>
                            <a:pt x="3133586" y="3124"/>
                            <a:pt x="3230857" y="2923"/>
                            <a:pt x="3398128" y="0"/>
                          </a:cubicBezTo>
                          <a:cubicBezTo>
                            <a:pt x="3550523" y="-30590"/>
                            <a:pt x="3727399" y="10387"/>
                            <a:pt x="3868303" y="0"/>
                          </a:cubicBezTo>
                          <a:cubicBezTo>
                            <a:pt x="4002014" y="13262"/>
                            <a:pt x="4144506" y="-13816"/>
                            <a:pt x="4252993" y="0"/>
                          </a:cubicBezTo>
                          <a:cubicBezTo>
                            <a:pt x="4388535" y="12535"/>
                            <a:pt x="4518244" y="-25608"/>
                            <a:pt x="4680425" y="0"/>
                          </a:cubicBezTo>
                          <a:cubicBezTo>
                            <a:pt x="4908207" y="-16277"/>
                            <a:pt x="5101489" y="67907"/>
                            <a:pt x="5086528" y="242524"/>
                          </a:cubicBezTo>
                          <a:cubicBezTo>
                            <a:pt x="5101969" y="312804"/>
                            <a:pt x="5123264" y="398108"/>
                            <a:pt x="5086528" y="504443"/>
                          </a:cubicBezTo>
                          <a:cubicBezTo>
                            <a:pt x="5065631" y="625006"/>
                            <a:pt x="5063335" y="645042"/>
                            <a:pt x="5086528" y="717858"/>
                          </a:cubicBezTo>
                          <a:cubicBezTo>
                            <a:pt x="5098451" y="772158"/>
                            <a:pt x="5109517" y="848102"/>
                            <a:pt x="5086528" y="931274"/>
                          </a:cubicBezTo>
                          <a:cubicBezTo>
                            <a:pt x="5076533" y="991544"/>
                            <a:pt x="5072628" y="1154016"/>
                            <a:pt x="5086528" y="1212595"/>
                          </a:cubicBezTo>
                          <a:cubicBezTo>
                            <a:pt x="4979728" y="1365493"/>
                            <a:pt x="4838208" y="1411467"/>
                            <a:pt x="4680425" y="1455120"/>
                          </a:cubicBezTo>
                          <a:cubicBezTo>
                            <a:pt x="4599937" y="1485124"/>
                            <a:pt x="4446922" y="1441852"/>
                            <a:pt x="4338479" y="1455120"/>
                          </a:cubicBezTo>
                          <a:cubicBezTo>
                            <a:pt x="4294803" y="1452487"/>
                            <a:pt x="4057493" y="1431821"/>
                            <a:pt x="3825560" y="1455120"/>
                          </a:cubicBezTo>
                          <a:cubicBezTo>
                            <a:pt x="3575174" y="1466738"/>
                            <a:pt x="3524018" y="1434013"/>
                            <a:pt x="3398128" y="1455120"/>
                          </a:cubicBezTo>
                          <a:cubicBezTo>
                            <a:pt x="3244174" y="1459918"/>
                            <a:pt x="3159035" y="1468972"/>
                            <a:pt x="2927952" y="1455120"/>
                          </a:cubicBezTo>
                          <a:cubicBezTo>
                            <a:pt x="2707213" y="1451741"/>
                            <a:pt x="2665307" y="1459443"/>
                            <a:pt x="2543264" y="1455120"/>
                          </a:cubicBezTo>
                          <a:cubicBezTo>
                            <a:pt x="2399992" y="1466126"/>
                            <a:pt x="2295341" y="1459303"/>
                            <a:pt x="2073088" y="1455120"/>
                          </a:cubicBezTo>
                          <a:cubicBezTo>
                            <a:pt x="1853106" y="1447766"/>
                            <a:pt x="1866412" y="1457313"/>
                            <a:pt x="1773885" y="1455120"/>
                          </a:cubicBezTo>
                          <a:cubicBezTo>
                            <a:pt x="1716374" y="1437077"/>
                            <a:pt x="1579633" y="1450092"/>
                            <a:pt x="1474683" y="1455120"/>
                          </a:cubicBezTo>
                          <a:cubicBezTo>
                            <a:pt x="1367233" y="1442059"/>
                            <a:pt x="1177273" y="1468022"/>
                            <a:pt x="1004508" y="1455120"/>
                          </a:cubicBezTo>
                          <a:cubicBezTo>
                            <a:pt x="805448" y="1450131"/>
                            <a:pt x="673975" y="1450846"/>
                            <a:pt x="406102" y="1455120"/>
                          </a:cubicBezTo>
                          <a:cubicBezTo>
                            <a:pt x="203938" y="1473682"/>
                            <a:pt x="-96484" y="1341491"/>
                            <a:pt x="0" y="1212595"/>
                          </a:cubicBezTo>
                          <a:cubicBezTo>
                            <a:pt x="72" y="1136401"/>
                            <a:pt x="-10954" y="1013961"/>
                            <a:pt x="0" y="950675"/>
                          </a:cubicBezTo>
                          <a:cubicBezTo>
                            <a:pt x="2817" y="883745"/>
                            <a:pt x="-29555" y="767501"/>
                            <a:pt x="0" y="688756"/>
                          </a:cubicBezTo>
                          <a:cubicBezTo>
                            <a:pt x="55500" y="630395"/>
                            <a:pt x="-31389" y="552516"/>
                            <a:pt x="0" y="475341"/>
                          </a:cubicBezTo>
                          <a:cubicBezTo>
                            <a:pt x="11013" y="390009"/>
                            <a:pt x="-694" y="346887"/>
                            <a:pt x="0" y="242524"/>
                          </a:cubicBezTo>
                          <a:close/>
                        </a:path>
                        <a:path w="5086528" h="1455120" fill="none" stroke="0" extrusionOk="0">
                          <a:moveTo>
                            <a:pt x="0" y="242524"/>
                          </a:moveTo>
                          <a:cubicBezTo>
                            <a:pt x="-10614" y="127989"/>
                            <a:pt x="239897" y="19881"/>
                            <a:pt x="406102" y="0"/>
                          </a:cubicBezTo>
                          <a:cubicBezTo>
                            <a:pt x="576306" y="46582"/>
                            <a:pt x="700062" y="30843"/>
                            <a:pt x="833534" y="0"/>
                          </a:cubicBezTo>
                          <a:cubicBezTo>
                            <a:pt x="917442" y="-5582"/>
                            <a:pt x="993085" y="7440"/>
                            <a:pt x="1132737" y="0"/>
                          </a:cubicBezTo>
                          <a:cubicBezTo>
                            <a:pt x="1234266" y="7433"/>
                            <a:pt x="1340880" y="-13922"/>
                            <a:pt x="1474683" y="0"/>
                          </a:cubicBezTo>
                          <a:cubicBezTo>
                            <a:pt x="1603987" y="-1112"/>
                            <a:pt x="1665642" y="-749"/>
                            <a:pt x="1773885" y="0"/>
                          </a:cubicBezTo>
                          <a:cubicBezTo>
                            <a:pt x="1864737" y="-1987"/>
                            <a:pt x="2058186" y="-25960"/>
                            <a:pt x="2244061" y="0"/>
                          </a:cubicBezTo>
                          <a:cubicBezTo>
                            <a:pt x="2447568" y="997"/>
                            <a:pt x="2584485" y="-25737"/>
                            <a:pt x="2756980" y="0"/>
                          </a:cubicBezTo>
                          <a:cubicBezTo>
                            <a:pt x="2923347" y="14681"/>
                            <a:pt x="2962581" y="-16776"/>
                            <a:pt x="3056182" y="0"/>
                          </a:cubicBezTo>
                          <a:cubicBezTo>
                            <a:pt x="3153339" y="-13839"/>
                            <a:pt x="3263884" y="-9594"/>
                            <a:pt x="3398128" y="0"/>
                          </a:cubicBezTo>
                          <a:cubicBezTo>
                            <a:pt x="3561416" y="-28123"/>
                            <a:pt x="3723923" y="43958"/>
                            <a:pt x="3868303" y="0"/>
                          </a:cubicBezTo>
                          <a:cubicBezTo>
                            <a:pt x="4025440" y="-3360"/>
                            <a:pt x="4132603" y="4304"/>
                            <a:pt x="4252993" y="0"/>
                          </a:cubicBezTo>
                          <a:cubicBezTo>
                            <a:pt x="4400349" y="1965"/>
                            <a:pt x="4494787" y="-25080"/>
                            <a:pt x="4680425" y="0"/>
                          </a:cubicBezTo>
                          <a:cubicBezTo>
                            <a:pt x="4910121" y="3924"/>
                            <a:pt x="5105459" y="40822"/>
                            <a:pt x="5086528" y="242524"/>
                          </a:cubicBezTo>
                          <a:cubicBezTo>
                            <a:pt x="5100004" y="321636"/>
                            <a:pt x="5091351" y="420914"/>
                            <a:pt x="5086528" y="504443"/>
                          </a:cubicBezTo>
                          <a:cubicBezTo>
                            <a:pt x="5063771" y="616109"/>
                            <a:pt x="5072596" y="645181"/>
                            <a:pt x="5086528" y="717858"/>
                          </a:cubicBezTo>
                          <a:cubicBezTo>
                            <a:pt x="5094713" y="764757"/>
                            <a:pt x="5094728" y="860367"/>
                            <a:pt x="5086528" y="931274"/>
                          </a:cubicBezTo>
                          <a:cubicBezTo>
                            <a:pt x="5066163" y="1006375"/>
                            <a:pt x="5079784" y="1160246"/>
                            <a:pt x="5086528" y="1212595"/>
                          </a:cubicBezTo>
                          <a:cubicBezTo>
                            <a:pt x="5012470" y="1337914"/>
                            <a:pt x="4838338" y="1424478"/>
                            <a:pt x="4680425" y="1455120"/>
                          </a:cubicBezTo>
                          <a:cubicBezTo>
                            <a:pt x="4627798" y="1470860"/>
                            <a:pt x="4482231" y="1460820"/>
                            <a:pt x="4338479" y="1455120"/>
                          </a:cubicBezTo>
                          <a:cubicBezTo>
                            <a:pt x="4309631" y="1462920"/>
                            <a:pt x="4103321" y="1400155"/>
                            <a:pt x="3825560" y="1455120"/>
                          </a:cubicBezTo>
                          <a:cubicBezTo>
                            <a:pt x="3557947" y="1464228"/>
                            <a:pt x="3506627" y="1450904"/>
                            <a:pt x="3398128" y="1455120"/>
                          </a:cubicBezTo>
                          <a:cubicBezTo>
                            <a:pt x="3225828" y="1472567"/>
                            <a:pt x="3151120" y="1456263"/>
                            <a:pt x="2927952" y="1455120"/>
                          </a:cubicBezTo>
                          <a:cubicBezTo>
                            <a:pt x="2697928" y="1437955"/>
                            <a:pt x="2650106" y="1450033"/>
                            <a:pt x="2543264" y="1455120"/>
                          </a:cubicBezTo>
                          <a:cubicBezTo>
                            <a:pt x="2400329" y="1473298"/>
                            <a:pt x="2329082" y="1457442"/>
                            <a:pt x="2073088" y="1455120"/>
                          </a:cubicBezTo>
                          <a:cubicBezTo>
                            <a:pt x="1855675" y="1443296"/>
                            <a:pt x="1867976" y="1462218"/>
                            <a:pt x="1773885" y="1455120"/>
                          </a:cubicBezTo>
                          <a:cubicBezTo>
                            <a:pt x="1710769" y="1423996"/>
                            <a:pt x="1600659" y="1455962"/>
                            <a:pt x="1474683" y="1455120"/>
                          </a:cubicBezTo>
                          <a:cubicBezTo>
                            <a:pt x="1303939" y="1436763"/>
                            <a:pt x="1159736" y="1503209"/>
                            <a:pt x="1004508" y="1455120"/>
                          </a:cubicBezTo>
                          <a:cubicBezTo>
                            <a:pt x="799138" y="1463587"/>
                            <a:pt x="667756" y="1452938"/>
                            <a:pt x="406102" y="1455120"/>
                          </a:cubicBezTo>
                          <a:cubicBezTo>
                            <a:pt x="193580" y="1456331"/>
                            <a:pt x="-137178" y="1348795"/>
                            <a:pt x="0" y="1212595"/>
                          </a:cubicBezTo>
                          <a:cubicBezTo>
                            <a:pt x="4952" y="1110419"/>
                            <a:pt x="-25824" y="1024493"/>
                            <a:pt x="0" y="950675"/>
                          </a:cubicBezTo>
                          <a:cubicBezTo>
                            <a:pt x="-24079" y="893246"/>
                            <a:pt x="10882" y="773062"/>
                            <a:pt x="0" y="688756"/>
                          </a:cubicBezTo>
                          <a:cubicBezTo>
                            <a:pt x="53553" y="611305"/>
                            <a:pt x="-20170" y="559737"/>
                            <a:pt x="0" y="475341"/>
                          </a:cubicBezTo>
                          <a:cubicBezTo>
                            <a:pt x="33888" y="391426"/>
                            <a:pt x="-4460" y="345181"/>
                            <a:pt x="0" y="242524"/>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15000"/>
                </a:lnSpc>
                <a:spcBef>
                  <a:spcPts val="0"/>
                </a:spcBef>
                <a:spcAft>
                  <a:spcPts val="1000"/>
                </a:spcAft>
                <a:buClrTx/>
                <a:buSzTx/>
                <a:buFontTx/>
                <a:buNone/>
                <a:tabLst/>
                <a:defRPr/>
              </a:pPr>
              <a:r>
                <a:rPr kumimoji="0" lang="en-US" sz="5400" b="0" i="0" u="none" strike="noStrike" kern="1200" cap="none" spc="0" normalizeH="0" baseline="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Nuôi</a:t>
              </a:r>
              <a:r>
                <a:rPr kumimoji="0" lang="en-US" sz="54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5400" b="0" i="0" u="none" strike="noStrike" kern="1200" cap="none" spc="0" normalizeH="0" baseline="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heo</a:t>
              </a:r>
              <a:r>
                <a:rPr kumimoji="0" lang="en-US" sz="54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5400" b="0" i="0" u="none" strike="noStrike" kern="1200" cap="none" spc="0" normalizeH="0" baseline="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đất</a:t>
              </a:r>
              <a:endParaRPr kumimoji="0" lang="en-US" sz="54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24" name="Hình ảnh 7">
              <a:extLst>
                <a:ext uri="{FF2B5EF4-FFF2-40B4-BE49-F238E27FC236}">
                  <a16:creationId xmlns:a16="http://schemas.microsoft.com/office/drawing/2014/main" id="{251B2C44-7D97-CD1D-20A2-6EBB41E761E9}"/>
                </a:ext>
              </a:extLst>
            </p:cNvPr>
            <p:cNvPicPr>
              <a:picLocks noChangeAspect="1"/>
            </p:cNvPicPr>
            <p:nvPr/>
          </p:nvPicPr>
          <p:blipFill rotWithShape="1">
            <a:blip r:embed="rId4" cstate="hqprint">
              <a:extLst>
                <a:ext uri="{BEBA8EAE-BF5A-486C-A8C5-ECC9F3942E4B}">
                  <a14:imgProps xmlns:a14="http://schemas.microsoft.com/office/drawing/2010/main">
                    <a14:imgLayer r:embed="rId5">
                      <a14:imgEffect>
                        <a14:backgroundRemoval t="1481" b="42963" l="56250" r="76302">
                          <a14:foregroundMark x1="56302" y1="25648" x2="56302" y2="25648"/>
                          <a14:foregroundMark x1="69531" y1="2778" x2="66302" y2="8519"/>
                          <a14:foregroundMark x1="69948" y1="1574" x2="69948" y2="1574"/>
                          <a14:foregroundMark x1="63281" y1="42963" x2="63281" y2="42963"/>
                        </a14:backgroundRemoval>
                      </a14:imgEffect>
                    </a14:imgLayer>
                  </a14:imgProps>
                </a:ext>
                <a:ext uri="{28A0092B-C50C-407E-A947-70E740481C1C}">
                  <a14:useLocalDpi xmlns:a14="http://schemas.microsoft.com/office/drawing/2010/main" val="0"/>
                </a:ext>
              </a:extLst>
            </a:blip>
            <a:srcRect l="54171" r="21051" b="52719"/>
            <a:stretch/>
          </p:blipFill>
          <p:spPr>
            <a:xfrm>
              <a:off x="2490914" y="-116289"/>
              <a:ext cx="1037306" cy="1106305"/>
            </a:xfrm>
            <a:prstGeom prst="rect">
              <a:avLst/>
            </a:prstGeom>
          </p:spPr>
        </p:pic>
      </p:grpSp>
      <p:pic>
        <p:nvPicPr>
          <p:cNvPr id="27" name="Picture 26">
            <a:extLst>
              <a:ext uri="{FF2B5EF4-FFF2-40B4-BE49-F238E27FC236}">
                <a16:creationId xmlns:a16="http://schemas.microsoft.com/office/drawing/2014/main" id="{547DDE25-B003-ACE1-C438-7782D08C4D6D}"/>
              </a:ext>
            </a:extLst>
          </p:cNvPr>
          <p:cNvPicPr>
            <a:picLocks noChangeAspect="1"/>
          </p:cNvPicPr>
          <p:nvPr/>
        </p:nvPicPr>
        <p:blipFill>
          <a:blip r:embed="rId6"/>
          <a:stretch>
            <a:fillRect/>
          </a:stretch>
        </p:blipFill>
        <p:spPr>
          <a:xfrm>
            <a:off x="8167687" y="147637"/>
            <a:ext cx="3419475" cy="3648075"/>
          </a:xfrm>
          <a:prstGeom prst="rect">
            <a:avLst/>
          </a:prstGeom>
        </p:spPr>
      </p:pic>
    </p:spTree>
    <p:extLst>
      <p:ext uri="{BB962C8B-B14F-4D97-AF65-F5344CB8AC3E}">
        <p14:creationId xmlns:p14="http://schemas.microsoft.com/office/powerpoint/2010/main" val="47145263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background pattern&#10;&#10;Description automatically generated">
            <a:extLst>
              <a:ext uri="{FF2B5EF4-FFF2-40B4-BE49-F238E27FC236}">
                <a16:creationId xmlns:a16="http://schemas.microsoft.com/office/drawing/2014/main" id="{A2673939-C47C-E26C-5C64-4D6934C995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2" name="Picture 9">
            <a:extLst>
              <a:ext uri="{FF2B5EF4-FFF2-40B4-BE49-F238E27FC236}">
                <a16:creationId xmlns:a16="http://schemas.microsoft.com/office/drawing/2014/main" id="{68813F4A-3FED-C824-851E-16532474ECC1}"/>
              </a:ext>
            </a:extLst>
          </p:cNvPr>
          <p:cNvPicPr>
            <a:picLocks noChangeAspect="1"/>
          </p:cNvPicPr>
          <p:nvPr/>
        </p:nvPicPr>
        <p:blipFill>
          <a:blip r:embed="rId3"/>
          <a:srcRect/>
          <a:stretch>
            <a:fillRect/>
          </a:stretch>
        </p:blipFill>
        <p:spPr>
          <a:xfrm>
            <a:off x="6591427" y="2988393"/>
            <a:ext cx="5346607" cy="3869607"/>
          </a:xfrm>
          <a:prstGeom prst="rect">
            <a:avLst/>
          </a:prstGeom>
        </p:spPr>
      </p:pic>
      <p:sp>
        <p:nvSpPr>
          <p:cNvPr id="4" name="Speech Bubble: Oval 3">
            <a:extLst>
              <a:ext uri="{FF2B5EF4-FFF2-40B4-BE49-F238E27FC236}">
                <a16:creationId xmlns:a16="http://schemas.microsoft.com/office/drawing/2014/main" id="{C21A69DB-ADB8-8DDE-C22B-0B7A2DD98221}"/>
              </a:ext>
            </a:extLst>
          </p:cNvPr>
          <p:cNvSpPr/>
          <p:nvPr/>
        </p:nvSpPr>
        <p:spPr>
          <a:xfrm>
            <a:off x="2544349" y="937944"/>
            <a:ext cx="4424516" cy="2500442"/>
          </a:xfrm>
          <a:custGeom>
            <a:avLst/>
            <a:gdLst>
              <a:gd name="connsiteX0" fmla="*/ 1290499 w 4424516"/>
              <a:gd name="connsiteY0" fmla="*/ 2812997 h 2500442"/>
              <a:gd name="connsiteX1" fmla="*/ 1125086 w 4424516"/>
              <a:gd name="connsiteY1" fmla="*/ 2339059 h 2500442"/>
              <a:gd name="connsiteX2" fmla="*/ 883952 w 4424516"/>
              <a:gd name="connsiteY2" fmla="*/ 250447 h 2500442"/>
              <a:gd name="connsiteX3" fmla="*/ 2873060 w 4424516"/>
              <a:gd name="connsiteY3" fmla="*/ 57076 h 2500442"/>
              <a:gd name="connsiteX4" fmla="*/ 4042559 w 4424516"/>
              <a:gd name="connsiteY4" fmla="*/ 1952462 h 2500442"/>
              <a:gd name="connsiteX5" fmla="*/ 1926001 w 4424516"/>
              <a:gd name="connsiteY5" fmla="*/ 2489931 h 2500442"/>
              <a:gd name="connsiteX6" fmla="*/ 1290499 w 4424516"/>
              <a:gd name="connsiteY6" fmla="*/ 2812997 h 2500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24516" h="2500442" fill="none" extrusionOk="0">
                <a:moveTo>
                  <a:pt x="1290499" y="2812997"/>
                </a:moveTo>
                <a:cubicBezTo>
                  <a:pt x="1250955" y="2613513"/>
                  <a:pt x="1178061" y="2575630"/>
                  <a:pt x="1125086" y="2339059"/>
                </a:cubicBezTo>
                <a:cubicBezTo>
                  <a:pt x="-342271" y="1819757"/>
                  <a:pt x="-324949" y="869796"/>
                  <a:pt x="883952" y="250447"/>
                </a:cubicBezTo>
                <a:cubicBezTo>
                  <a:pt x="1521369" y="-75826"/>
                  <a:pt x="2100649" y="-70078"/>
                  <a:pt x="2873060" y="57076"/>
                </a:cubicBezTo>
                <a:cubicBezTo>
                  <a:pt x="4286974" y="204435"/>
                  <a:pt x="4818437" y="1240880"/>
                  <a:pt x="4042559" y="1952462"/>
                </a:cubicBezTo>
                <a:cubicBezTo>
                  <a:pt x="3527062" y="2318428"/>
                  <a:pt x="2784114" y="2534367"/>
                  <a:pt x="1926001" y="2489931"/>
                </a:cubicBezTo>
                <a:cubicBezTo>
                  <a:pt x="1644561" y="2604875"/>
                  <a:pt x="1444067" y="2690864"/>
                  <a:pt x="1290499" y="2812997"/>
                </a:cubicBezTo>
                <a:close/>
              </a:path>
              <a:path w="4424516" h="2500442" stroke="0" extrusionOk="0">
                <a:moveTo>
                  <a:pt x="1290499" y="2812997"/>
                </a:moveTo>
                <a:cubicBezTo>
                  <a:pt x="1216326" y="2622632"/>
                  <a:pt x="1107310" y="2419464"/>
                  <a:pt x="1125086" y="2339059"/>
                </a:cubicBezTo>
                <a:cubicBezTo>
                  <a:pt x="-406301" y="1910701"/>
                  <a:pt x="-415446" y="878635"/>
                  <a:pt x="883952" y="250447"/>
                </a:cubicBezTo>
                <a:cubicBezTo>
                  <a:pt x="1434907" y="62168"/>
                  <a:pt x="2237617" y="-33205"/>
                  <a:pt x="2873060" y="57076"/>
                </a:cubicBezTo>
                <a:cubicBezTo>
                  <a:pt x="4280764" y="343283"/>
                  <a:pt x="4746052" y="1280498"/>
                  <a:pt x="4042559" y="1952462"/>
                </a:cubicBezTo>
                <a:cubicBezTo>
                  <a:pt x="3455464" y="2295716"/>
                  <a:pt x="2892806" y="2582628"/>
                  <a:pt x="1926001" y="2489931"/>
                </a:cubicBezTo>
                <a:cubicBezTo>
                  <a:pt x="1619887" y="2620082"/>
                  <a:pt x="1419035" y="2705313"/>
                  <a:pt x="1290499" y="2812997"/>
                </a:cubicBezTo>
                <a:close/>
              </a:path>
            </a:pathLst>
          </a:custGeom>
          <a:solidFill>
            <a:schemeClr val="accent4">
              <a:lumMod val="20000"/>
              <a:lumOff val="80000"/>
            </a:schemeClr>
          </a:solidFill>
          <a:ln w="38100">
            <a:solidFill>
              <a:srgbClr val="FF3300"/>
            </a:solidFill>
            <a:extLst>
              <a:ext uri="{C807C97D-BFC1-408E-A445-0C87EB9F89A2}">
                <ask:lineSketchStyleProps xmlns:ask="http://schemas.microsoft.com/office/drawing/2018/sketchyshapes" sd="2214188587">
                  <a:prstGeom prst="wedgeEllipseCallou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a:ln>
                  <a:noFill/>
                </a:ln>
                <a:solidFill>
                  <a:srgbClr val="FF3300"/>
                </a:solidFill>
                <a:effectLst/>
                <a:uLnTx/>
                <a:uFillTx/>
                <a:latin typeface="Calibri" panose="020F0502020204030204"/>
                <a:ea typeface="+mn-ea"/>
                <a:cs typeface="+mn-cs"/>
              </a:rPr>
              <a:t>Xin chào, tớ là Nhím. Rất vui được làm quen với bạn!</a:t>
            </a:r>
          </a:p>
        </p:txBody>
      </p:sp>
      <p:sp>
        <p:nvSpPr>
          <p:cNvPr id="7" name="Speech Bubble: Oval 6">
            <a:extLst>
              <a:ext uri="{FF2B5EF4-FFF2-40B4-BE49-F238E27FC236}">
                <a16:creationId xmlns:a16="http://schemas.microsoft.com/office/drawing/2014/main" id="{31FEC02D-48E3-2ACD-DD1B-169A37347CF7}"/>
              </a:ext>
            </a:extLst>
          </p:cNvPr>
          <p:cNvSpPr/>
          <p:nvPr/>
        </p:nvSpPr>
        <p:spPr>
          <a:xfrm flipH="1">
            <a:off x="6915890" y="149351"/>
            <a:ext cx="4036141" cy="2500441"/>
          </a:xfrm>
          <a:custGeom>
            <a:avLst/>
            <a:gdLst>
              <a:gd name="connsiteX0" fmla="*/ 1177221 w 4036141"/>
              <a:gd name="connsiteY0" fmla="*/ 2812996 h 2500441"/>
              <a:gd name="connsiteX1" fmla="*/ 1026328 w 4036141"/>
              <a:gd name="connsiteY1" fmla="*/ 2339058 h 2500441"/>
              <a:gd name="connsiteX2" fmla="*/ 673020 w 4036141"/>
              <a:gd name="connsiteY2" fmla="*/ 318177 h 2500441"/>
              <a:gd name="connsiteX3" fmla="*/ 2628200 w 4036141"/>
              <a:gd name="connsiteY3" fmla="*/ 58506 h 2500441"/>
              <a:gd name="connsiteX4" fmla="*/ 3770036 w 4036141"/>
              <a:gd name="connsiteY4" fmla="*/ 1870730 h 2500441"/>
              <a:gd name="connsiteX5" fmla="*/ 1756940 w 4036141"/>
              <a:gd name="connsiteY5" fmla="*/ 2489930 h 2500441"/>
              <a:gd name="connsiteX6" fmla="*/ 1177221 w 4036141"/>
              <a:gd name="connsiteY6" fmla="*/ 2812996 h 2500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36141" h="2500441" fill="none" extrusionOk="0">
                <a:moveTo>
                  <a:pt x="1177221" y="2812996"/>
                </a:moveTo>
                <a:cubicBezTo>
                  <a:pt x="1135218" y="2757010"/>
                  <a:pt x="1120849" y="2555244"/>
                  <a:pt x="1026328" y="2339058"/>
                </a:cubicBezTo>
                <a:cubicBezTo>
                  <a:pt x="-218975" y="1877550"/>
                  <a:pt x="-314534" y="938663"/>
                  <a:pt x="673020" y="318177"/>
                </a:cubicBezTo>
                <a:cubicBezTo>
                  <a:pt x="1245193" y="-26574"/>
                  <a:pt x="1934958" y="-76103"/>
                  <a:pt x="2628200" y="58506"/>
                </a:cubicBezTo>
                <a:cubicBezTo>
                  <a:pt x="3851940" y="195049"/>
                  <a:pt x="4395421" y="1175241"/>
                  <a:pt x="3770036" y="1870730"/>
                </a:cubicBezTo>
                <a:cubicBezTo>
                  <a:pt x="3233058" y="2241040"/>
                  <a:pt x="2623753" y="2524485"/>
                  <a:pt x="1756940" y="2489930"/>
                </a:cubicBezTo>
                <a:cubicBezTo>
                  <a:pt x="1499705" y="2663101"/>
                  <a:pt x="1371585" y="2733342"/>
                  <a:pt x="1177221" y="2812996"/>
                </a:cubicBezTo>
                <a:close/>
              </a:path>
              <a:path w="4036141" h="2500441" stroke="0" extrusionOk="0">
                <a:moveTo>
                  <a:pt x="1177221" y="2812996"/>
                </a:moveTo>
                <a:cubicBezTo>
                  <a:pt x="1122965" y="2671635"/>
                  <a:pt x="1129324" y="2558087"/>
                  <a:pt x="1026328" y="2339058"/>
                </a:cubicBezTo>
                <a:cubicBezTo>
                  <a:pt x="-324498" y="1933646"/>
                  <a:pt x="-378494" y="967380"/>
                  <a:pt x="673020" y="318177"/>
                </a:cubicBezTo>
                <a:cubicBezTo>
                  <a:pt x="1160871" y="151090"/>
                  <a:pt x="1985283" y="-49921"/>
                  <a:pt x="2628200" y="58506"/>
                </a:cubicBezTo>
                <a:cubicBezTo>
                  <a:pt x="3819330" y="453321"/>
                  <a:pt x="4246437" y="1206200"/>
                  <a:pt x="3770036" y="1870730"/>
                </a:cubicBezTo>
                <a:cubicBezTo>
                  <a:pt x="3309290" y="2289009"/>
                  <a:pt x="2608458" y="2564657"/>
                  <a:pt x="1756940" y="2489930"/>
                </a:cubicBezTo>
                <a:cubicBezTo>
                  <a:pt x="1478450" y="2665555"/>
                  <a:pt x="1265605" y="2781504"/>
                  <a:pt x="1177221" y="2812996"/>
                </a:cubicBezTo>
                <a:close/>
              </a:path>
            </a:pathLst>
          </a:custGeom>
          <a:solidFill>
            <a:schemeClr val="accent1">
              <a:lumMod val="20000"/>
              <a:lumOff val="80000"/>
            </a:schemeClr>
          </a:solidFill>
          <a:ln w="38100">
            <a:solidFill>
              <a:schemeClr val="accent1">
                <a:lumMod val="60000"/>
                <a:lumOff val="40000"/>
              </a:schemeClr>
            </a:solidFill>
            <a:extLst>
              <a:ext uri="{C807C97D-BFC1-408E-A445-0C87EB9F89A2}">
                <ask:lineSketchStyleProps xmlns:ask="http://schemas.microsoft.com/office/drawing/2018/sketchyshapes" sd="2214188587">
                  <a:prstGeom prst="wedgeEllipseCallou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a:ln>
                  <a:noFill/>
                </a:ln>
                <a:solidFill>
                  <a:srgbClr val="4472C4">
                    <a:lumMod val="75000"/>
                  </a:srgbClr>
                </a:solidFill>
                <a:effectLst/>
                <a:uLnTx/>
                <a:uFillTx/>
                <a:latin typeface="Calibri" panose="020F0502020204030204"/>
                <a:ea typeface="+mn-ea"/>
                <a:cs typeface="+mn-cs"/>
              </a:rPr>
              <a:t>Xin chào, tớ là thỏ con, chúng mình làm bạn nhé!</a:t>
            </a:r>
          </a:p>
        </p:txBody>
      </p:sp>
      <p:pic>
        <p:nvPicPr>
          <p:cNvPr id="6" name="Picture 5">
            <a:extLst>
              <a:ext uri="{FF2B5EF4-FFF2-40B4-BE49-F238E27FC236}">
                <a16:creationId xmlns:a16="http://schemas.microsoft.com/office/drawing/2014/main" id="{DBBC4E55-7832-F152-D757-CA73DD6CFC9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159546" y="3518496"/>
            <a:ext cx="3976293" cy="3419613"/>
          </a:xfrm>
          <a:prstGeom prst="rect">
            <a:avLst/>
          </a:prstGeom>
        </p:spPr>
      </p:pic>
    </p:spTree>
    <p:extLst>
      <p:ext uri="{BB962C8B-B14F-4D97-AF65-F5344CB8AC3E}">
        <p14:creationId xmlns:p14="http://schemas.microsoft.com/office/powerpoint/2010/main" val="364132366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background pattern&#10;&#10;Description automatically generated">
            <a:extLst>
              <a:ext uri="{FF2B5EF4-FFF2-40B4-BE49-F238E27FC236}">
                <a16:creationId xmlns:a16="http://schemas.microsoft.com/office/drawing/2014/main" id="{01C43394-247F-B6FC-4B41-5CA9643A34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4" name="Picture 9">
            <a:extLst>
              <a:ext uri="{FF2B5EF4-FFF2-40B4-BE49-F238E27FC236}">
                <a16:creationId xmlns:a16="http://schemas.microsoft.com/office/drawing/2014/main" id="{E7D35CC6-8F06-A2B8-C885-F9209E0A97E6}"/>
              </a:ext>
            </a:extLst>
          </p:cNvPr>
          <p:cNvPicPr>
            <a:picLocks noChangeAspect="1"/>
          </p:cNvPicPr>
          <p:nvPr/>
        </p:nvPicPr>
        <p:blipFill>
          <a:blip r:embed="rId3"/>
          <a:srcRect/>
          <a:stretch>
            <a:fillRect/>
          </a:stretch>
        </p:blipFill>
        <p:spPr>
          <a:xfrm>
            <a:off x="7723512" y="3706762"/>
            <a:ext cx="4468488" cy="3234068"/>
          </a:xfrm>
          <a:prstGeom prst="rect">
            <a:avLst/>
          </a:prstGeom>
        </p:spPr>
      </p:pic>
      <p:sp>
        <p:nvSpPr>
          <p:cNvPr id="7" name="Hình chữ nhật: Góc Tròn 12">
            <a:extLst>
              <a:ext uri="{FF2B5EF4-FFF2-40B4-BE49-F238E27FC236}">
                <a16:creationId xmlns:a16="http://schemas.microsoft.com/office/drawing/2014/main" id="{74D0EF8C-494D-2803-81CC-2538EE5FDE23}"/>
              </a:ext>
            </a:extLst>
          </p:cNvPr>
          <p:cNvSpPr/>
          <p:nvPr/>
        </p:nvSpPr>
        <p:spPr>
          <a:xfrm>
            <a:off x="230061" y="257176"/>
            <a:ext cx="7066089" cy="1506398"/>
          </a:xfrm>
          <a:custGeom>
            <a:avLst/>
            <a:gdLst>
              <a:gd name="connsiteX0" fmla="*/ 0 w 7066089"/>
              <a:gd name="connsiteY0" fmla="*/ 251071 h 1506398"/>
              <a:gd name="connsiteX1" fmla="*/ 623429 w 7066089"/>
              <a:gd name="connsiteY1" fmla="*/ 0 h 1506398"/>
              <a:gd name="connsiteX2" fmla="*/ 980896 w 7066089"/>
              <a:gd name="connsiteY2" fmla="*/ 0 h 1506398"/>
              <a:gd name="connsiteX3" fmla="*/ 1396555 w 7066089"/>
              <a:gd name="connsiteY3" fmla="*/ 0 h 1506398"/>
              <a:gd name="connsiteX4" fmla="*/ 1637638 w 7066089"/>
              <a:gd name="connsiteY4" fmla="*/ 0 h 1506398"/>
              <a:gd name="connsiteX5" fmla="*/ 2053297 w 7066089"/>
              <a:gd name="connsiteY5" fmla="*/ 0 h 1506398"/>
              <a:gd name="connsiteX6" fmla="*/ 2585341 w 7066089"/>
              <a:gd name="connsiteY6" fmla="*/ 0 h 1506398"/>
              <a:gd name="connsiteX7" fmla="*/ 3001000 w 7066089"/>
              <a:gd name="connsiteY7" fmla="*/ 0 h 1506398"/>
              <a:gd name="connsiteX8" fmla="*/ 3242664 w 7066089"/>
              <a:gd name="connsiteY8" fmla="*/ 0 h 1506398"/>
              <a:gd name="connsiteX9" fmla="*/ 3474851 w 7066089"/>
              <a:gd name="connsiteY9" fmla="*/ 0 h 1506398"/>
              <a:gd name="connsiteX10" fmla="*/ 3832318 w 7066089"/>
              <a:gd name="connsiteY10" fmla="*/ 0 h 1506398"/>
              <a:gd name="connsiteX11" fmla="*/ 4306170 w 7066089"/>
              <a:gd name="connsiteY11" fmla="*/ 0 h 1506398"/>
              <a:gd name="connsiteX12" fmla="*/ 4547253 w 7066089"/>
              <a:gd name="connsiteY12" fmla="*/ 0 h 1506398"/>
              <a:gd name="connsiteX13" fmla="*/ 4788335 w 7066089"/>
              <a:gd name="connsiteY13" fmla="*/ 0 h 1506398"/>
              <a:gd name="connsiteX14" fmla="*/ 5262186 w 7066089"/>
              <a:gd name="connsiteY14" fmla="*/ 0 h 1506398"/>
              <a:gd name="connsiteX15" fmla="*/ 5677845 w 7066089"/>
              <a:gd name="connsiteY15" fmla="*/ 0 h 1506398"/>
              <a:gd name="connsiteX16" fmla="*/ 5918927 w 7066089"/>
              <a:gd name="connsiteY16" fmla="*/ 0 h 1506398"/>
              <a:gd name="connsiteX17" fmla="*/ 6442658 w 7066089"/>
              <a:gd name="connsiteY17" fmla="*/ 0 h 1506398"/>
              <a:gd name="connsiteX18" fmla="*/ 7066088 w 7066089"/>
              <a:gd name="connsiteY18" fmla="*/ 251071 h 1506398"/>
              <a:gd name="connsiteX19" fmla="*/ 7066088 w 7066089"/>
              <a:gd name="connsiteY19" fmla="*/ 388318 h 1506398"/>
              <a:gd name="connsiteX20" fmla="*/ 7066088 w 7066089"/>
              <a:gd name="connsiteY20" fmla="*/ 535610 h 1506398"/>
              <a:gd name="connsiteX21" fmla="*/ 7066088 w 7066089"/>
              <a:gd name="connsiteY21" fmla="*/ 713028 h 1506398"/>
              <a:gd name="connsiteX22" fmla="*/ 7066088 w 7066089"/>
              <a:gd name="connsiteY22" fmla="*/ 890446 h 1506398"/>
              <a:gd name="connsiteX23" fmla="*/ 7066088 w 7066089"/>
              <a:gd name="connsiteY23" fmla="*/ 1057822 h 1506398"/>
              <a:gd name="connsiteX24" fmla="*/ 7066088 w 7066089"/>
              <a:gd name="connsiteY24" fmla="*/ 1255325 h 1506398"/>
              <a:gd name="connsiteX25" fmla="*/ 6442658 w 7066089"/>
              <a:gd name="connsiteY25" fmla="*/ 1506398 h 1506398"/>
              <a:gd name="connsiteX26" fmla="*/ 6026999 w 7066089"/>
              <a:gd name="connsiteY26" fmla="*/ 1506398 h 1506398"/>
              <a:gd name="connsiteX27" fmla="*/ 5669532 w 7066089"/>
              <a:gd name="connsiteY27" fmla="*/ 1506398 h 1506398"/>
              <a:gd name="connsiteX28" fmla="*/ 5137488 w 7066089"/>
              <a:gd name="connsiteY28" fmla="*/ 1506398 h 1506398"/>
              <a:gd name="connsiteX29" fmla="*/ 4721829 w 7066089"/>
              <a:gd name="connsiteY29" fmla="*/ 1506398 h 1506398"/>
              <a:gd name="connsiteX30" fmla="*/ 4247978 w 7066089"/>
              <a:gd name="connsiteY30" fmla="*/ 1506398 h 1506398"/>
              <a:gd name="connsiteX31" fmla="*/ 3948703 w 7066089"/>
              <a:gd name="connsiteY31" fmla="*/ 1506398 h 1506398"/>
              <a:gd name="connsiteX32" fmla="*/ 3474851 w 7066089"/>
              <a:gd name="connsiteY32" fmla="*/ 1506398 h 1506398"/>
              <a:gd name="connsiteX33" fmla="*/ 3219471 w 7066089"/>
              <a:gd name="connsiteY33" fmla="*/ 1506398 h 1506398"/>
              <a:gd name="connsiteX34" fmla="*/ 2942808 w 7066089"/>
              <a:gd name="connsiteY34" fmla="*/ 1506398 h 1506398"/>
              <a:gd name="connsiteX35" fmla="*/ 2643533 w 7066089"/>
              <a:gd name="connsiteY35" fmla="*/ 1506398 h 1506398"/>
              <a:gd name="connsiteX36" fmla="*/ 2286066 w 7066089"/>
              <a:gd name="connsiteY36" fmla="*/ 1506398 h 1506398"/>
              <a:gd name="connsiteX37" fmla="*/ 1986792 w 7066089"/>
              <a:gd name="connsiteY37" fmla="*/ 1506398 h 1506398"/>
              <a:gd name="connsiteX38" fmla="*/ 1571132 w 7066089"/>
              <a:gd name="connsiteY38" fmla="*/ 1506398 h 1506398"/>
              <a:gd name="connsiteX39" fmla="*/ 1039088 w 7066089"/>
              <a:gd name="connsiteY39" fmla="*/ 1506398 h 1506398"/>
              <a:gd name="connsiteX40" fmla="*/ 623429 w 7066089"/>
              <a:gd name="connsiteY40" fmla="*/ 1506398 h 1506398"/>
              <a:gd name="connsiteX41" fmla="*/ 0 w 7066089"/>
              <a:gd name="connsiteY41" fmla="*/ 1255325 h 1506398"/>
              <a:gd name="connsiteX42" fmla="*/ 0 w 7066089"/>
              <a:gd name="connsiteY42" fmla="*/ 1097992 h 1506398"/>
              <a:gd name="connsiteX43" fmla="*/ 0 w 7066089"/>
              <a:gd name="connsiteY43" fmla="*/ 940658 h 1506398"/>
              <a:gd name="connsiteX44" fmla="*/ 0 w 7066089"/>
              <a:gd name="connsiteY44" fmla="*/ 783326 h 1506398"/>
              <a:gd name="connsiteX45" fmla="*/ 0 w 7066089"/>
              <a:gd name="connsiteY45" fmla="*/ 625992 h 1506398"/>
              <a:gd name="connsiteX46" fmla="*/ 0 w 7066089"/>
              <a:gd name="connsiteY46" fmla="*/ 478701 h 1506398"/>
              <a:gd name="connsiteX47" fmla="*/ 0 w 7066089"/>
              <a:gd name="connsiteY47" fmla="*/ 251071 h 1506398"/>
              <a:gd name="connsiteX0" fmla="*/ 0 w 7066089"/>
              <a:gd name="connsiteY0" fmla="*/ 251071 h 1506398"/>
              <a:gd name="connsiteX1" fmla="*/ 623429 w 7066089"/>
              <a:gd name="connsiteY1" fmla="*/ 0 h 1506398"/>
              <a:gd name="connsiteX2" fmla="*/ 922704 w 7066089"/>
              <a:gd name="connsiteY2" fmla="*/ 0 h 1506398"/>
              <a:gd name="connsiteX3" fmla="*/ 1221978 w 7066089"/>
              <a:gd name="connsiteY3" fmla="*/ 0 h 1506398"/>
              <a:gd name="connsiteX4" fmla="*/ 1695830 w 7066089"/>
              <a:gd name="connsiteY4" fmla="*/ 0 h 1506398"/>
              <a:gd name="connsiteX5" fmla="*/ 2227874 w 7066089"/>
              <a:gd name="connsiteY5" fmla="*/ 0 h 1506398"/>
              <a:gd name="connsiteX6" fmla="*/ 2643533 w 7066089"/>
              <a:gd name="connsiteY6" fmla="*/ 0 h 1506398"/>
              <a:gd name="connsiteX7" fmla="*/ 3001000 w 7066089"/>
              <a:gd name="connsiteY7" fmla="*/ 0 h 1506398"/>
              <a:gd name="connsiteX8" fmla="*/ 3242082 w 7066089"/>
              <a:gd name="connsiteY8" fmla="*/ 0 h 1506398"/>
              <a:gd name="connsiteX9" fmla="*/ 3657741 w 7066089"/>
              <a:gd name="connsiteY9" fmla="*/ 0 h 1506398"/>
              <a:gd name="connsiteX10" fmla="*/ 4073401 w 7066089"/>
              <a:gd name="connsiteY10" fmla="*/ 0 h 1506398"/>
              <a:gd name="connsiteX11" fmla="*/ 4372676 w 7066089"/>
              <a:gd name="connsiteY11" fmla="*/ 0 h 1506398"/>
              <a:gd name="connsiteX12" fmla="*/ 4613758 w 7066089"/>
              <a:gd name="connsiteY12" fmla="*/ 0 h 1506398"/>
              <a:gd name="connsiteX13" fmla="*/ 4854840 w 7066089"/>
              <a:gd name="connsiteY13" fmla="*/ 0 h 1506398"/>
              <a:gd name="connsiteX14" fmla="*/ 5386883 w 7066089"/>
              <a:gd name="connsiteY14" fmla="*/ 0 h 1506398"/>
              <a:gd name="connsiteX15" fmla="*/ 5744351 w 7066089"/>
              <a:gd name="connsiteY15" fmla="*/ 0 h 1506398"/>
              <a:gd name="connsiteX16" fmla="*/ 6043625 w 7066089"/>
              <a:gd name="connsiteY16" fmla="*/ 0 h 1506398"/>
              <a:gd name="connsiteX17" fmla="*/ 6442658 w 7066089"/>
              <a:gd name="connsiteY17" fmla="*/ 0 h 1506398"/>
              <a:gd name="connsiteX18" fmla="*/ 7066088 w 7066089"/>
              <a:gd name="connsiteY18" fmla="*/ 251071 h 1506398"/>
              <a:gd name="connsiteX19" fmla="*/ 7066088 w 7066089"/>
              <a:gd name="connsiteY19" fmla="*/ 438531 h 1506398"/>
              <a:gd name="connsiteX20" fmla="*/ 7066088 w 7066089"/>
              <a:gd name="connsiteY20" fmla="*/ 625992 h 1506398"/>
              <a:gd name="connsiteX21" fmla="*/ 7066088 w 7066089"/>
              <a:gd name="connsiteY21" fmla="*/ 773283 h 1506398"/>
              <a:gd name="connsiteX22" fmla="*/ 7066088 w 7066089"/>
              <a:gd name="connsiteY22" fmla="*/ 950702 h 1506398"/>
              <a:gd name="connsiteX23" fmla="*/ 7066088 w 7066089"/>
              <a:gd name="connsiteY23" fmla="*/ 1087950 h 1506398"/>
              <a:gd name="connsiteX24" fmla="*/ 7066088 w 7066089"/>
              <a:gd name="connsiteY24" fmla="*/ 1255325 h 1506398"/>
              <a:gd name="connsiteX25" fmla="*/ 6442658 w 7066089"/>
              <a:gd name="connsiteY25" fmla="*/ 1506398 h 1506398"/>
              <a:gd name="connsiteX26" fmla="*/ 6085191 w 7066089"/>
              <a:gd name="connsiteY26" fmla="*/ 1506398 h 1506398"/>
              <a:gd name="connsiteX27" fmla="*/ 5862481 w 7066089"/>
              <a:gd name="connsiteY27" fmla="*/ 1506398 h 1506398"/>
              <a:gd name="connsiteX28" fmla="*/ 5611339 w 7066089"/>
              <a:gd name="connsiteY28" fmla="*/ 1506398 h 1506398"/>
              <a:gd name="connsiteX29" fmla="*/ 5253873 w 7066089"/>
              <a:gd name="connsiteY29" fmla="*/ 1506398 h 1506398"/>
              <a:gd name="connsiteX30" fmla="*/ 4721829 w 7066089"/>
              <a:gd name="connsiteY30" fmla="*/ 1506398 h 1506398"/>
              <a:gd name="connsiteX31" fmla="*/ 4480747 w 7066089"/>
              <a:gd name="connsiteY31" fmla="*/ 1506398 h 1506398"/>
              <a:gd name="connsiteX32" fmla="*/ 4181472 w 7066089"/>
              <a:gd name="connsiteY32" fmla="*/ 1506398 h 1506398"/>
              <a:gd name="connsiteX33" fmla="*/ 3765813 w 7066089"/>
              <a:gd name="connsiteY33" fmla="*/ 1506398 h 1506398"/>
              <a:gd name="connsiteX34" fmla="*/ 3408346 w 7066089"/>
              <a:gd name="connsiteY34" fmla="*/ 1506398 h 1506398"/>
              <a:gd name="connsiteX35" fmla="*/ 3109071 w 7066089"/>
              <a:gd name="connsiteY35" fmla="*/ 1506398 h 1506398"/>
              <a:gd name="connsiteX36" fmla="*/ 2577028 w 7066089"/>
              <a:gd name="connsiteY36" fmla="*/ 1506398 h 1506398"/>
              <a:gd name="connsiteX37" fmla="*/ 2335946 w 7066089"/>
              <a:gd name="connsiteY37" fmla="*/ 1506398 h 1506398"/>
              <a:gd name="connsiteX38" fmla="*/ 2036670 w 7066089"/>
              <a:gd name="connsiteY38" fmla="*/ 1506398 h 1506398"/>
              <a:gd name="connsiteX39" fmla="*/ 1795588 w 7066089"/>
              <a:gd name="connsiteY39" fmla="*/ 1506398 h 1506398"/>
              <a:gd name="connsiteX40" fmla="*/ 1549186 w 7066089"/>
              <a:gd name="connsiteY40" fmla="*/ 1506398 h 1506398"/>
              <a:gd name="connsiteX41" fmla="*/ 1321737 w 7066089"/>
              <a:gd name="connsiteY41" fmla="*/ 1506398 h 1506398"/>
              <a:gd name="connsiteX42" fmla="*/ 993533 w 7066089"/>
              <a:gd name="connsiteY42" fmla="*/ 1506398 h 1506398"/>
              <a:gd name="connsiteX43" fmla="*/ 623429 w 7066089"/>
              <a:gd name="connsiteY43" fmla="*/ 1506398 h 1506398"/>
              <a:gd name="connsiteX44" fmla="*/ 0 w 7066089"/>
              <a:gd name="connsiteY44" fmla="*/ 1255325 h 1506398"/>
              <a:gd name="connsiteX45" fmla="*/ 0 w 7066089"/>
              <a:gd name="connsiteY45" fmla="*/ 1087950 h 1506398"/>
              <a:gd name="connsiteX46" fmla="*/ 0 w 7066089"/>
              <a:gd name="connsiteY46" fmla="*/ 930616 h 1506398"/>
              <a:gd name="connsiteX47" fmla="*/ 0 w 7066089"/>
              <a:gd name="connsiteY47" fmla="*/ 763240 h 1506398"/>
              <a:gd name="connsiteX48" fmla="*/ 0 w 7066089"/>
              <a:gd name="connsiteY48" fmla="*/ 585822 h 1506398"/>
              <a:gd name="connsiteX49" fmla="*/ 0 w 7066089"/>
              <a:gd name="connsiteY49" fmla="*/ 438531 h 1506398"/>
              <a:gd name="connsiteX50" fmla="*/ 0 w 7066089"/>
              <a:gd name="connsiteY50" fmla="*/ 251071 h 1506398"/>
              <a:gd name="connsiteX0" fmla="*/ 0 w 7066089"/>
              <a:gd name="connsiteY0" fmla="*/ 251071 h 1506398"/>
              <a:gd name="connsiteX1" fmla="*/ 623429 w 7066089"/>
              <a:gd name="connsiteY1" fmla="*/ 0 h 1506398"/>
              <a:gd name="connsiteX2" fmla="*/ 980896 w 7066089"/>
              <a:gd name="connsiteY2" fmla="*/ 0 h 1506398"/>
              <a:gd name="connsiteX3" fmla="*/ 1396555 w 7066089"/>
              <a:gd name="connsiteY3" fmla="*/ 0 h 1506398"/>
              <a:gd name="connsiteX4" fmla="*/ 1637638 w 7066089"/>
              <a:gd name="connsiteY4" fmla="*/ 0 h 1506398"/>
              <a:gd name="connsiteX5" fmla="*/ 2053297 w 7066089"/>
              <a:gd name="connsiteY5" fmla="*/ 0 h 1506398"/>
              <a:gd name="connsiteX6" fmla="*/ 2585341 w 7066089"/>
              <a:gd name="connsiteY6" fmla="*/ 0 h 1506398"/>
              <a:gd name="connsiteX7" fmla="*/ 3001000 w 7066089"/>
              <a:gd name="connsiteY7" fmla="*/ 0 h 1506398"/>
              <a:gd name="connsiteX8" fmla="*/ 3247403 w 7066089"/>
              <a:gd name="connsiteY8" fmla="*/ 0 h 1506398"/>
              <a:gd name="connsiteX9" fmla="*/ 3474851 w 7066089"/>
              <a:gd name="connsiteY9" fmla="*/ 0 h 1506398"/>
              <a:gd name="connsiteX10" fmla="*/ 3832318 w 7066089"/>
              <a:gd name="connsiteY10" fmla="*/ 0 h 1506398"/>
              <a:gd name="connsiteX11" fmla="*/ 4306170 w 7066089"/>
              <a:gd name="connsiteY11" fmla="*/ 0 h 1506398"/>
              <a:gd name="connsiteX12" fmla="*/ 4547253 w 7066089"/>
              <a:gd name="connsiteY12" fmla="*/ 0 h 1506398"/>
              <a:gd name="connsiteX13" fmla="*/ 4788335 w 7066089"/>
              <a:gd name="connsiteY13" fmla="*/ 0 h 1506398"/>
              <a:gd name="connsiteX14" fmla="*/ 5262186 w 7066089"/>
              <a:gd name="connsiteY14" fmla="*/ 0 h 1506398"/>
              <a:gd name="connsiteX15" fmla="*/ 5677845 w 7066089"/>
              <a:gd name="connsiteY15" fmla="*/ 0 h 1506398"/>
              <a:gd name="connsiteX16" fmla="*/ 5918927 w 7066089"/>
              <a:gd name="connsiteY16" fmla="*/ 0 h 1506398"/>
              <a:gd name="connsiteX17" fmla="*/ 6442658 w 7066089"/>
              <a:gd name="connsiteY17" fmla="*/ 0 h 1506398"/>
              <a:gd name="connsiteX18" fmla="*/ 7066088 w 7066089"/>
              <a:gd name="connsiteY18" fmla="*/ 251071 h 1506398"/>
              <a:gd name="connsiteX19" fmla="*/ 7066088 w 7066089"/>
              <a:gd name="connsiteY19" fmla="*/ 388318 h 1506398"/>
              <a:gd name="connsiteX20" fmla="*/ 7066088 w 7066089"/>
              <a:gd name="connsiteY20" fmla="*/ 535610 h 1506398"/>
              <a:gd name="connsiteX21" fmla="*/ 7066088 w 7066089"/>
              <a:gd name="connsiteY21" fmla="*/ 713028 h 1506398"/>
              <a:gd name="connsiteX22" fmla="*/ 7066088 w 7066089"/>
              <a:gd name="connsiteY22" fmla="*/ 890446 h 1506398"/>
              <a:gd name="connsiteX23" fmla="*/ 7066088 w 7066089"/>
              <a:gd name="connsiteY23" fmla="*/ 1057822 h 1506398"/>
              <a:gd name="connsiteX24" fmla="*/ 7066088 w 7066089"/>
              <a:gd name="connsiteY24" fmla="*/ 1255325 h 1506398"/>
              <a:gd name="connsiteX25" fmla="*/ 6442658 w 7066089"/>
              <a:gd name="connsiteY25" fmla="*/ 1506398 h 1506398"/>
              <a:gd name="connsiteX26" fmla="*/ 6026999 w 7066089"/>
              <a:gd name="connsiteY26" fmla="*/ 1506398 h 1506398"/>
              <a:gd name="connsiteX27" fmla="*/ 5669532 w 7066089"/>
              <a:gd name="connsiteY27" fmla="*/ 1506398 h 1506398"/>
              <a:gd name="connsiteX28" fmla="*/ 5137488 w 7066089"/>
              <a:gd name="connsiteY28" fmla="*/ 1506398 h 1506398"/>
              <a:gd name="connsiteX29" fmla="*/ 4721829 w 7066089"/>
              <a:gd name="connsiteY29" fmla="*/ 1506398 h 1506398"/>
              <a:gd name="connsiteX30" fmla="*/ 4247978 w 7066089"/>
              <a:gd name="connsiteY30" fmla="*/ 1506398 h 1506398"/>
              <a:gd name="connsiteX31" fmla="*/ 3948703 w 7066089"/>
              <a:gd name="connsiteY31" fmla="*/ 1506398 h 1506398"/>
              <a:gd name="connsiteX32" fmla="*/ 3474851 w 7066089"/>
              <a:gd name="connsiteY32" fmla="*/ 1506398 h 1506398"/>
              <a:gd name="connsiteX33" fmla="*/ 2942808 w 7066089"/>
              <a:gd name="connsiteY33" fmla="*/ 1506398 h 1506398"/>
              <a:gd name="connsiteX34" fmla="*/ 2643533 w 7066089"/>
              <a:gd name="connsiteY34" fmla="*/ 1506398 h 1506398"/>
              <a:gd name="connsiteX35" fmla="*/ 2286066 w 7066089"/>
              <a:gd name="connsiteY35" fmla="*/ 1506398 h 1506398"/>
              <a:gd name="connsiteX36" fmla="*/ 1986792 w 7066089"/>
              <a:gd name="connsiteY36" fmla="*/ 1506398 h 1506398"/>
              <a:gd name="connsiteX37" fmla="*/ 1571132 w 7066089"/>
              <a:gd name="connsiteY37" fmla="*/ 1506398 h 1506398"/>
              <a:gd name="connsiteX38" fmla="*/ 1039088 w 7066089"/>
              <a:gd name="connsiteY38" fmla="*/ 1506398 h 1506398"/>
              <a:gd name="connsiteX39" fmla="*/ 623429 w 7066089"/>
              <a:gd name="connsiteY39" fmla="*/ 1506398 h 1506398"/>
              <a:gd name="connsiteX40" fmla="*/ 0 w 7066089"/>
              <a:gd name="connsiteY40" fmla="*/ 1255325 h 1506398"/>
              <a:gd name="connsiteX41" fmla="*/ 0 w 7066089"/>
              <a:gd name="connsiteY41" fmla="*/ 1097992 h 1506398"/>
              <a:gd name="connsiteX42" fmla="*/ 0 w 7066089"/>
              <a:gd name="connsiteY42" fmla="*/ 940658 h 1506398"/>
              <a:gd name="connsiteX43" fmla="*/ 0 w 7066089"/>
              <a:gd name="connsiteY43" fmla="*/ 783326 h 1506398"/>
              <a:gd name="connsiteX44" fmla="*/ 0 w 7066089"/>
              <a:gd name="connsiteY44" fmla="*/ 625992 h 1506398"/>
              <a:gd name="connsiteX45" fmla="*/ 0 w 7066089"/>
              <a:gd name="connsiteY45" fmla="*/ 478701 h 1506398"/>
              <a:gd name="connsiteX46" fmla="*/ 0 w 7066089"/>
              <a:gd name="connsiteY46" fmla="*/ 251071 h 1506398"/>
              <a:gd name="connsiteX0" fmla="*/ 0 w 7066089"/>
              <a:gd name="connsiteY0" fmla="*/ 251071 h 1506398"/>
              <a:gd name="connsiteX1" fmla="*/ 623429 w 7066089"/>
              <a:gd name="connsiteY1" fmla="*/ 0 h 1506398"/>
              <a:gd name="connsiteX2" fmla="*/ 980896 w 7066089"/>
              <a:gd name="connsiteY2" fmla="*/ 0 h 1506398"/>
              <a:gd name="connsiteX3" fmla="*/ 1396555 w 7066089"/>
              <a:gd name="connsiteY3" fmla="*/ 0 h 1506398"/>
              <a:gd name="connsiteX4" fmla="*/ 1637638 w 7066089"/>
              <a:gd name="connsiteY4" fmla="*/ 0 h 1506398"/>
              <a:gd name="connsiteX5" fmla="*/ 2053297 w 7066089"/>
              <a:gd name="connsiteY5" fmla="*/ 0 h 1506398"/>
              <a:gd name="connsiteX6" fmla="*/ 2585341 w 7066089"/>
              <a:gd name="connsiteY6" fmla="*/ 0 h 1506398"/>
              <a:gd name="connsiteX7" fmla="*/ 3001000 w 7066089"/>
              <a:gd name="connsiteY7" fmla="*/ 0 h 1506398"/>
              <a:gd name="connsiteX8" fmla="*/ 3242664 w 7066089"/>
              <a:gd name="connsiteY8" fmla="*/ 0 h 1506398"/>
              <a:gd name="connsiteX9" fmla="*/ 3474851 w 7066089"/>
              <a:gd name="connsiteY9" fmla="*/ 0 h 1506398"/>
              <a:gd name="connsiteX10" fmla="*/ 3832318 w 7066089"/>
              <a:gd name="connsiteY10" fmla="*/ 0 h 1506398"/>
              <a:gd name="connsiteX11" fmla="*/ 4306170 w 7066089"/>
              <a:gd name="connsiteY11" fmla="*/ 0 h 1506398"/>
              <a:gd name="connsiteX12" fmla="*/ 4547253 w 7066089"/>
              <a:gd name="connsiteY12" fmla="*/ 0 h 1506398"/>
              <a:gd name="connsiteX13" fmla="*/ 4788335 w 7066089"/>
              <a:gd name="connsiteY13" fmla="*/ 0 h 1506398"/>
              <a:gd name="connsiteX14" fmla="*/ 5262186 w 7066089"/>
              <a:gd name="connsiteY14" fmla="*/ 0 h 1506398"/>
              <a:gd name="connsiteX15" fmla="*/ 5677845 w 7066089"/>
              <a:gd name="connsiteY15" fmla="*/ 0 h 1506398"/>
              <a:gd name="connsiteX16" fmla="*/ 5918927 w 7066089"/>
              <a:gd name="connsiteY16" fmla="*/ 0 h 1506398"/>
              <a:gd name="connsiteX17" fmla="*/ 6442658 w 7066089"/>
              <a:gd name="connsiteY17" fmla="*/ 0 h 1506398"/>
              <a:gd name="connsiteX18" fmla="*/ 7066088 w 7066089"/>
              <a:gd name="connsiteY18" fmla="*/ 251071 h 1506398"/>
              <a:gd name="connsiteX19" fmla="*/ 7066088 w 7066089"/>
              <a:gd name="connsiteY19" fmla="*/ 388318 h 1506398"/>
              <a:gd name="connsiteX20" fmla="*/ 7066088 w 7066089"/>
              <a:gd name="connsiteY20" fmla="*/ 535610 h 1506398"/>
              <a:gd name="connsiteX21" fmla="*/ 7066088 w 7066089"/>
              <a:gd name="connsiteY21" fmla="*/ 713028 h 1506398"/>
              <a:gd name="connsiteX22" fmla="*/ 7066088 w 7066089"/>
              <a:gd name="connsiteY22" fmla="*/ 890446 h 1506398"/>
              <a:gd name="connsiteX23" fmla="*/ 7066088 w 7066089"/>
              <a:gd name="connsiteY23" fmla="*/ 1057822 h 1506398"/>
              <a:gd name="connsiteX24" fmla="*/ 7066088 w 7066089"/>
              <a:gd name="connsiteY24" fmla="*/ 1255325 h 1506398"/>
              <a:gd name="connsiteX25" fmla="*/ 6442658 w 7066089"/>
              <a:gd name="connsiteY25" fmla="*/ 1506398 h 1506398"/>
              <a:gd name="connsiteX26" fmla="*/ 6026999 w 7066089"/>
              <a:gd name="connsiteY26" fmla="*/ 1506398 h 1506398"/>
              <a:gd name="connsiteX27" fmla="*/ 5669532 w 7066089"/>
              <a:gd name="connsiteY27" fmla="*/ 1506398 h 1506398"/>
              <a:gd name="connsiteX28" fmla="*/ 5137488 w 7066089"/>
              <a:gd name="connsiteY28" fmla="*/ 1506398 h 1506398"/>
              <a:gd name="connsiteX29" fmla="*/ 4721829 w 7066089"/>
              <a:gd name="connsiteY29" fmla="*/ 1506398 h 1506398"/>
              <a:gd name="connsiteX30" fmla="*/ 4247978 w 7066089"/>
              <a:gd name="connsiteY30" fmla="*/ 1506398 h 1506398"/>
              <a:gd name="connsiteX31" fmla="*/ 3948703 w 7066089"/>
              <a:gd name="connsiteY31" fmla="*/ 1506398 h 1506398"/>
              <a:gd name="connsiteX32" fmla="*/ 3474851 w 7066089"/>
              <a:gd name="connsiteY32" fmla="*/ 1506398 h 1506398"/>
              <a:gd name="connsiteX33" fmla="*/ 3224791 w 7066089"/>
              <a:gd name="connsiteY33" fmla="*/ 1506398 h 1506398"/>
              <a:gd name="connsiteX34" fmla="*/ 2942808 w 7066089"/>
              <a:gd name="connsiteY34" fmla="*/ 1506398 h 1506398"/>
              <a:gd name="connsiteX35" fmla="*/ 2643533 w 7066089"/>
              <a:gd name="connsiteY35" fmla="*/ 1506398 h 1506398"/>
              <a:gd name="connsiteX36" fmla="*/ 2286066 w 7066089"/>
              <a:gd name="connsiteY36" fmla="*/ 1506398 h 1506398"/>
              <a:gd name="connsiteX37" fmla="*/ 1986792 w 7066089"/>
              <a:gd name="connsiteY37" fmla="*/ 1506398 h 1506398"/>
              <a:gd name="connsiteX38" fmla="*/ 1571132 w 7066089"/>
              <a:gd name="connsiteY38" fmla="*/ 1506398 h 1506398"/>
              <a:gd name="connsiteX39" fmla="*/ 1039088 w 7066089"/>
              <a:gd name="connsiteY39" fmla="*/ 1506398 h 1506398"/>
              <a:gd name="connsiteX40" fmla="*/ 623429 w 7066089"/>
              <a:gd name="connsiteY40" fmla="*/ 1506398 h 1506398"/>
              <a:gd name="connsiteX41" fmla="*/ 0 w 7066089"/>
              <a:gd name="connsiteY41" fmla="*/ 1255325 h 1506398"/>
              <a:gd name="connsiteX42" fmla="*/ 0 w 7066089"/>
              <a:gd name="connsiteY42" fmla="*/ 1097992 h 1506398"/>
              <a:gd name="connsiteX43" fmla="*/ 0 w 7066089"/>
              <a:gd name="connsiteY43" fmla="*/ 940658 h 1506398"/>
              <a:gd name="connsiteX44" fmla="*/ 0 w 7066089"/>
              <a:gd name="connsiteY44" fmla="*/ 783326 h 1506398"/>
              <a:gd name="connsiteX45" fmla="*/ 0 w 7066089"/>
              <a:gd name="connsiteY45" fmla="*/ 625992 h 1506398"/>
              <a:gd name="connsiteX46" fmla="*/ 0 w 7066089"/>
              <a:gd name="connsiteY46" fmla="*/ 478701 h 1506398"/>
              <a:gd name="connsiteX47" fmla="*/ 0 w 7066089"/>
              <a:gd name="connsiteY47" fmla="*/ 251071 h 1506398"/>
              <a:gd name="connsiteX0" fmla="*/ 0 w 7066089"/>
              <a:gd name="connsiteY0" fmla="*/ 251071 h 1506398"/>
              <a:gd name="connsiteX1" fmla="*/ 623429 w 7066089"/>
              <a:gd name="connsiteY1" fmla="*/ 0 h 1506398"/>
              <a:gd name="connsiteX2" fmla="*/ 980896 w 7066089"/>
              <a:gd name="connsiteY2" fmla="*/ 0 h 1506398"/>
              <a:gd name="connsiteX3" fmla="*/ 1396555 w 7066089"/>
              <a:gd name="connsiteY3" fmla="*/ 0 h 1506398"/>
              <a:gd name="connsiteX4" fmla="*/ 1637638 w 7066089"/>
              <a:gd name="connsiteY4" fmla="*/ 0 h 1506398"/>
              <a:gd name="connsiteX5" fmla="*/ 2053297 w 7066089"/>
              <a:gd name="connsiteY5" fmla="*/ 0 h 1506398"/>
              <a:gd name="connsiteX6" fmla="*/ 2585341 w 7066089"/>
              <a:gd name="connsiteY6" fmla="*/ 0 h 1506398"/>
              <a:gd name="connsiteX7" fmla="*/ 3001000 w 7066089"/>
              <a:gd name="connsiteY7" fmla="*/ 0 h 1506398"/>
              <a:gd name="connsiteX8" fmla="*/ 3242664 w 7066089"/>
              <a:gd name="connsiteY8" fmla="*/ 0 h 1506398"/>
              <a:gd name="connsiteX9" fmla="*/ 3474851 w 7066089"/>
              <a:gd name="connsiteY9" fmla="*/ 0 h 1506398"/>
              <a:gd name="connsiteX10" fmla="*/ 3832318 w 7066089"/>
              <a:gd name="connsiteY10" fmla="*/ 0 h 1506398"/>
              <a:gd name="connsiteX11" fmla="*/ 4306170 w 7066089"/>
              <a:gd name="connsiteY11" fmla="*/ 0 h 1506398"/>
              <a:gd name="connsiteX12" fmla="*/ 4547253 w 7066089"/>
              <a:gd name="connsiteY12" fmla="*/ 0 h 1506398"/>
              <a:gd name="connsiteX13" fmla="*/ 4788335 w 7066089"/>
              <a:gd name="connsiteY13" fmla="*/ 0 h 1506398"/>
              <a:gd name="connsiteX14" fmla="*/ 5262186 w 7066089"/>
              <a:gd name="connsiteY14" fmla="*/ 0 h 1506398"/>
              <a:gd name="connsiteX15" fmla="*/ 5677845 w 7066089"/>
              <a:gd name="connsiteY15" fmla="*/ 0 h 1506398"/>
              <a:gd name="connsiteX16" fmla="*/ 5918927 w 7066089"/>
              <a:gd name="connsiteY16" fmla="*/ 0 h 1506398"/>
              <a:gd name="connsiteX17" fmla="*/ 6442658 w 7066089"/>
              <a:gd name="connsiteY17" fmla="*/ 0 h 1506398"/>
              <a:gd name="connsiteX18" fmla="*/ 7066088 w 7066089"/>
              <a:gd name="connsiteY18" fmla="*/ 251071 h 1506398"/>
              <a:gd name="connsiteX19" fmla="*/ 7066088 w 7066089"/>
              <a:gd name="connsiteY19" fmla="*/ 388318 h 1506398"/>
              <a:gd name="connsiteX20" fmla="*/ 7066088 w 7066089"/>
              <a:gd name="connsiteY20" fmla="*/ 535610 h 1506398"/>
              <a:gd name="connsiteX21" fmla="*/ 7066088 w 7066089"/>
              <a:gd name="connsiteY21" fmla="*/ 713028 h 1506398"/>
              <a:gd name="connsiteX22" fmla="*/ 7066088 w 7066089"/>
              <a:gd name="connsiteY22" fmla="*/ 890446 h 1506398"/>
              <a:gd name="connsiteX23" fmla="*/ 7066088 w 7066089"/>
              <a:gd name="connsiteY23" fmla="*/ 1057822 h 1506398"/>
              <a:gd name="connsiteX24" fmla="*/ 7066088 w 7066089"/>
              <a:gd name="connsiteY24" fmla="*/ 1255325 h 1506398"/>
              <a:gd name="connsiteX25" fmla="*/ 6442658 w 7066089"/>
              <a:gd name="connsiteY25" fmla="*/ 1506398 h 1506398"/>
              <a:gd name="connsiteX26" fmla="*/ 6026999 w 7066089"/>
              <a:gd name="connsiteY26" fmla="*/ 1506398 h 1506398"/>
              <a:gd name="connsiteX27" fmla="*/ 5669532 w 7066089"/>
              <a:gd name="connsiteY27" fmla="*/ 1506398 h 1506398"/>
              <a:gd name="connsiteX28" fmla="*/ 5137488 w 7066089"/>
              <a:gd name="connsiteY28" fmla="*/ 1506398 h 1506398"/>
              <a:gd name="connsiteX29" fmla="*/ 4721829 w 7066089"/>
              <a:gd name="connsiteY29" fmla="*/ 1506398 h 1506398"/>
              <a:gd name="connsiteX30" fmla="*/ 4247978 w 7066089"/>
              <a:gd name="connsiteY30" fmla="*/ 1506398 h 1506398"/>
              <a:gd name="connsiteX31" fmla="*/ 3948703 w 7066089"/>
              <a:gd name="connsiteY31" fmla="*/ 1506398 h 1506398"/>
              <a:gd name="connsiteX32" fmla="*/ 3474851 w 7066089"/>
              <a:gd name="connsiteY32" fmla="*/ 1506398 h 1506398"/>
              <a:gd name="connsiteX33" fmla="*/ 3219471 w 7066089"/>
              <a:gd name="connsiteY33" fmla="*/ 1506398 h 1506398"/>
              <a:gd name="connsiteX34" fmla="*/ 2942808 w 7066089"/>
              <a:gd name="connsiteY34" fmla="*/ 1506398 h 1506398"/>
              <a:gd name="connsiteX35" fmla="*/ 2643533 w 7066089"/>
              <a:gd name="connsiteY35" fmla="*/ 1506398 h 1506398"/>
              <a:gd name="connsiteX36" fmla="*/ 2286066 w 7066089"/>
              <a:gd name="connsiteY36" fmla="*/ 1506398 h 1506398"/>
              <a:gd name="connsiteX37" fmla="*/ 1986792 w 7066089"/>
              <a:gd name="connsiteY37" fmla="*/ 1506398 h 1506398"/>
              <a:gd name="connsiteX38" fmla="*/ 1571132 w 7066089"/>
              <a:gd name="connsiteY38" fmla="*/ 1506398 h 1506398"/>
              <a:gd name="connsiteX39" fmla="*/ 1039088 w 7066089"/>
              <a:gd name="connsiteY39" fmla="*/ 1506398 h 1506398"/>
              <a:gd name="connsiteX40" fmla="*/ 623429 w 7066089"/>
              <a:gd name="connsiteY40" fmla="*/ 1506398 h 1506398"/>
              <a:gd name="connsiteX41" fmla="*/ 0 w 7066089"/>
              <a:gd name="connsiteY41" fmla="*/ 1255325 h 1506398"/>
              <a:gd name="connsiteX42" fmla="*/ 0 w 7066089"/>
              <a:gd name="connsiteY42" fmla="*/ 1097992 h 1506398"/>
              <a:gd name="connsiteX43" fmla="*/ 0 w 7066089"/>
              <a:gd name="connsiteY43" fmla="*/ 940658 h 1506398"/>
              <a:gd name="connsiteX44" fmla="*/ 0 w 7066089"/>
              <a:gd name="connsiteY44" fmla="*/ 783326 h 1506398"/>
              <a:gd name="connsiteX45" fmla="*/ 0 w 7066089"/>
              <a:gd name="connsiteY45" fmla="*/ 625992 h 1506398"/>
              <a:gd name="connsiteX46" fmla="*/ 0 w 7066089"/>
              <a:gd name="connsiteY46" fmla="*/ 478701 h 1506398"/>
              <a:gd name="connsiteX47" fmla="*/ 0 w 7066089"/>
              <a:gd name="connsiteY47" fmla="*/ 251071 h 1506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7066089" h="1506398" fill="none" extrusionOk="0">
                <a:moveTo>
                  <a:pt x="0" y="251071"/>
                </a:moveTo>
                <a:cubicBezTo>
                  <a:pt x="10314" y="8580"/>
                  <a:pt x="223187" y="-276574"/>
                  <a:pt x="623429" y="0"/>
                </a:cubicBezTo>
                <a:cubicBezTo>
                  <a:pt x="740150" y="-41796"/>
                  <a:pt x="839438" y="-30944"/>
                  <a:pt x="980896" y="0"/>
                </a:cubicBezTo>
                <a:cubicBezTo>
                  <a:pt x="1133464" y="-4787"/>
                  <a:pt x="1263653" y="-43592"/>
                  <a:pt x="1396555" y="0"/>
                </a:cubicBezTo>
                <a:cubicBezTo>
                  <a:pt x="1498922" y="7958"/>
                  <a:pt x="1577221" y="222"/>
                  <a:pt x="1637638" y="0"/>
                </a:cubicBezTo>
                <a:cubicBezTo>
                  <a:pt x="1809710" y="-39302"/>
                  <a:pt x="1904970" y="-41331"/>
                  <a:pt x="2053297" y="0"/>
                </a:cubicBezTo>
                <a:cubicBezTo>
                  <a:pt x="2156032" y="-39818"/>
                  <a:pt x="2299624" y="-50080"/>
                  <a:pt x="2585341" y="0"/>
                </a:cubicBezTo>
                <a:cubicBezTo>
                  <a:pt x="2837845" y="-8057"/>
                  <a:pt x="2848084" y="-3042"/>
                  <a:pt x="3001000" y="0"/>
                </a:cubicBezTo>
                <a:cubicBezTo>
                  <a:pt x="3053386" y="-24458"/>
                  <a:pt x="3183402" y="7195"/>
                  <a:pt x="3242664" y="0"/>
                </a:cubicBezTo>
                <a:cubicBezTo>
                  <a:pt x="3300023" y="-265"/>
                  <a:pt x="3419574" y="13361"/>
                  <a:pt x="3474851" y="0"/>
                </a:cubicBezTo>
                <a:cubicBezTo>
                  <a:pt x="3546013" y="8839"/>
                  <a:pt x="3715544" y="8065"/>
                  <a:pt x="3832318" y="0"/>
                </a:cubicBezTo>
                <a:cubicBezTo>
                  <a:pt x="4045710" y="-71988"/>
                  <a:pt x="4226174" y="31901"/>
                  <a:pt x="4306170" y="0"/>
                </a:cubicBezTo>
                <a:cubicBezTo>
                  <a:pt x="4408597" y="-14339"/>
                  <a:pt x="4441178" y="14510"/>
                  <a:pt x="4547253" y="0"/>
                </a:cubicBezTo>
                <a:cubicBezTo>
                  <a:pt x="4644364" y="-389"/>
                  <a:pt x="4694089" y="15554"/>
                  <a:pt x="4788335" y="0"/>
                </a:cubicBezTo>
                <a:cubicBezTo>
                  <a:pt x="4823418" y="34513"/>
                  <a:pt x="5087507" y="57972"/>
                  <a:pt x="5262186" y="0"/>
                </a:cubicBezTo>
                <a:cubicBezTo>
                  <a:pt x="5346715" y="-48398"/>
                  <a:pt x="5522737" y="72814"/>
                  <a:pt x="5677845" y="0"/>
                </a:cubicBezTo>
                <a:cubicBezTo>
                  <a:pt x="5752129" y="-17501"/>
                  <a:pt x="5870485" y="22454"/>
                  <a:pt x="5918927" y="0"/>
                </a:cubicBezTo>
                <a:cubicBezTo>
                  <a:pt x="5969529" y="35208"/>
                  <a:pt x="6283690" y="84829"/>
                  <a:pt x="6442658" y="0"/>
                </a:cubicBezTo>
                <a:cubicBezTo>
                  <a:pt x="6860846" y="-14931"/>
                  <a:pt x="7065381" y="164438"/>
                  <a:pt x="7066088" y="251071"/>
                </a:cubicBezTo>
                <a:cubicBezTo>
                  <a:pt x="7070648" y="271010"/>
                  <a:pt x="7045334" y="342573"/>
                  <a:pt x="7066088" y="388318"/>
                </a:cubicBezTo>
                <a:cubicBezTo>
                  <a:pt x="7079170" y="439475"/>
                  <a:pt x="7051364" y="469861"/>
                  <a:pt x="7066088" y="535610"/>
                </a:cubicBezTo>
                <a:cubicBezTo>
                  <a:pt x="7078375" y="569441"/>
                  <a:pt x="7085626" y="637063"/>
                  <a:pt x="7066088" y="713028"/>
                </a:cubicBezTo>
                <a:cubicBezTo>
                  <a:pt x="7063573" y="786557"/>
                  <a:pt x="7051860" y="813465"/>
                  <a:pt x="7066088" y="890446"/>
                </a:cubicBezTo>
                <a:cubicBezTo>
                  <a:pt x="7098491" y="958719"/>
                  <a:pt x="7055753" y="990974"/>
                  <a:pt x="7066088" y="1057822"/>
                </a:cubicBezTo>
                <a:cubicBezTo>
                  <a:pt x="7057346" y="1117934"/>
                  <a:pt x="7065671" y="1179650"/>
                  <a:pt x="7066088" y="1255325"/>
                </a:cubicBezTo>
                <a:cubicBezTo>
                  <a:pt x="6975824" y="1259273"/>
                  <a:pt x="6744242" y="1505603"/>
                  <a:pt x="6442658" y="1506398"/>
                </a:cubicBezTo>
                <a:cubicBezTo>
                  <a:pt x="6334630" y="1488604"/>
                  <a:pt x="6121029" y="1442479"/>
                  <a:pt x="6026999" y="1506398"/>
                </a:cubicBezTo>
                <a:cubicBezTo>
                  <a:pt x="5841931" y="1532147"/>
                  <a:pt x="5809372" y="1497273"/>
                  <a:pt x="5669532" y="1506398"/>
                </a:cubicBezTo>
                <a:cubicBezTo>
                  <a:pt x="5474732" y="1496271"/>
                  <a:pt x="5252968" y="1578865"/>
                  <a:pt x="5137488" y="1506398"/>
                </a:cubicBezTo>
                <a:cubicBezTo>
                  <a:pt x="4929156" y="1554070"/>
                  <a:pt x="4840192" y="1595257"/>
                  <a:pt x="4721829" y="1506398"/>
                </a:cubicBezTo>
                <a:cubicBezTo>
                  <a:pt x="4572951" y="1491324"/>
                  <a:pt x="4394167" y="1587869"/>
                  <a:pt x="4247978" y="1506398"/>
                </a:cubicBezTo>
                <a:cubicBezTo>
                  <a:pt x="4065487" y="1501770"/>
                  <a:pt x="4036140" y="1516952"/>
                  <a:pt x="3948703" y="1506398"/>
                </a:cubicBezTo>
                <a:cubicBezTo>
                  <a:pt x="3916355" y="1493803"/>
                  <a:pt x="3614999" y="1420021"/>
                  <a:pt x="3474851" y="1506398"/>
                </a:cubicBezTo>
                <a:cubicBezTo>
                  <a:pt x="3393385" y="1525053"/>
                  <a:pt x="3333759" y="1519076"/>
                  <a:pt x="3219471" y="1506398"/>
                </a:cubicBezTo>
                <a:cubicBezTo>
                  <a:pt x="3094734" y="1483375"/>
                  <a:pt x="3046553" y="1497448"/>
                  <a:pt x="2942808" y="1506398"/>
                </a:cubicBezTo>
                <a:cubicBezTo>
                  <a:pt x="2829355" y="1479182"/>
                  <a:pt x="2760269" y="1477079"/>
                  <a:pt x="2643533" y="1506398"/>
                </a:cubicBezTo>
                <a:cubicBezTo>
                  <a:pt x="2546469" y="1470701"/>
                  <a:pt x="2394597" y="1430013"/>
                  <a:pt x="2286066" y="1506398"/>
                </a:cubicBezTo>
                <a:cubicBezTo>
                  <a:pt x="2192440" y="1518464"/>
                  <a:pt x="2098950" y="1502946"/>
                  <a:pt x="1986792" y="1506398"/>
                </a:cubicBezTo>
                <a:cubicBezTo>
                  <a:pt x="1825683" y="1448437"/>
                  <a:pt x="1711424" y="1500808"/>
                  <a:pt x="1571132" y="1506398"/>
                </a:cubicBezTo>
                <a:cubicBezTo>
                  <a:pt x="1468243" y="1472290"/>
                  <a:pt x="1189066" y="1554283"/>
                  <a:pt x="1039088" y="1506398"/>
                </a:cubicBezTo>
                <a:cubicBezTo>
                  <a:pt x="842227" y="1486384"/>
                  <a:pt x="835901" y="1467908"/>
                  <a:pt x="623429" y="1506398"/>
                </a:cubicBezTo>
                <a:cubicBezTo>
                  <a:pt x="305381" y="1482066"/>
                  <a:pt x="-9598" y="1334620"/>
                  <a:pt x="0" y="1255325"/>
                </a:cubicBezTo>
                <a:cubicBezTo>
                  <a:pt x="3728" y="1202006"/>
                  <a:pt x="-10139" y="1167480"/>
                  <a:pt x="0" y="1097992"/>
                </a:cubicBezTo>
                <a:cubicBezTo>
                  <a:pt x="3553" y="1023322"/>
                  <a:pt x="5257" y="969367"/>
                  <a:pt x="0" y="940658"/>
                </a:cubicBezTo>
                <a:cubicBezTo>
                  <a:pt x="-3120" y="897622"/>
                  <a:pt x="-16429" y="849291"/>
                  <a:pt x="0" y="783326"/>
                </a:cubicBezTo>
                <a:cubicBezTo>
                  <a:pt x="17569" y="737380"/>
                  <a:pt x="12024" y="671813"/>
                  <a:pt x="0" y="625992"/>
                </a:cubicBezTo>
                <a:cubicBezTo>
                  <a:pt x="-22753" y="567458"/>
                  <a:pt x="3926" y="540041"/>
                  <a:pt x="0" y="478701"/>
                </a:cubicBezTo>
                <a:cubicBezTo>
                  <a:pt x="-15563" y="400794"/>
                  <a:pt x="-12866" y="315194"/>
                  <a:pt x="0" y="251071"/>
                </a:cubicBezTo>
                <a:close/>
              </a:path>
              <a:path w="7066089" h="1506398" stroke="0" extrusionOk="0">
                <a:moveTo>
                  <a:pt x="0" y="251071"/>
                </a:moveTo>
                <a:cubicBezTo>
                  <a:pt x="14984" y="36467"/>
                  <a:pt x="329102" y="38748"/>
                  <a:pt x="623429" y="0"/>
                </a:cubicBezTo>
                <a:cubicBezTo>
                  <a:pt x="772091" y="-224"/>
                  <a:pt x="835075" y="-40394"/>
                  <a:pt x="922704" y="0"/>
                </a:cubicBezTo>
                <a:cubicBezTo>
                  <a:pt x="1016386" y="29522"/>
                  <a:pt x="1166333" y="24005"/>
                  <a:pt x="1221978" y="0"/>
                </a:cubicBezTo>
                <a:cubicBezTo>
                  <a:pt x="1309343" y="21643"/>
                  <a:pt x="1568639" y="33808"/>
                  <a:pt x="1695830" y="0"/>
                </a:cubicBezTo>
                <a:cubicBezTo>
                  <a:pt x="1865253" y="19119"/>
                  <a:pt x="2147406" y="42437"/>
                  <a:pt x="2227874" y="0"/>
                </a:cubicBezTo>
                <a:cubicBezTo>
                  <a:pt x="2378848" y="-3898"/>
                  <a:pt x="2509488" y="23495"/>
                  <a:pt x="2643533" y="0"/>
                </a:cubicBezTo>
                <a:cubicBezTo>
                  <a:pt x="2804222" y="29017"/>
                  <a:pt x="2857207" y="23328"/>
                  <a:pt x="3001000" y="0"/>
                </a:cubicBezTo>
                <a:cubicBezTo>
                  <a:pt x="3095493" y="-3801"/>
                  <a:pt x="3122571" y="-3787"/>
                  <a:pt x="3242082" y="0"/>
                </a:cubicBezTo>
                <a:cubicBezTo>
                  <a:pt x="3373079" y="-42933"/>
                  <a:pt x="3567395" y="14271"/>
                  <a:pt x="3657741" y="0"/>
                </a:cubicBezTo>
                <a:cubicBezTo>
                  <a:pt x="3791253" y="-4844"/>
                  <a:pt x="3914070" y="-44350"/>
                  <a:pt x="4073401" y="0"/>
                </a:cubicBezTo>
                <a:cubicBezTo>
                  <a:pt x="4221370" y="3519"/>
                  <a:pt x="4299727" y="7250"/>
                  <a:pt x="4372676" y="0"/>
                </a:cubicBezTo>
                <a:cubicBezTo>
                  <a:pt x="4450970" y="52879"/>
                  <a:pt x="4515297" y="20429"/>
                  <a:pt x="4613758" y="0"/>
                </a:cubicBezTo>
                <a:cubicBezTo>
                  <a:pt x="4712883" y="13963"/>
                  <a:pt x="4755212" y="4447"/>
                  <a:pt x="4854840" y="0"/>
                </a:cubicBezTo>
                <a:cubicBezTo>
                  <a:pt x="4979880" y="98898"/>
                  <a:pt x="5195668" y="56188"/>
                  <a:pt x="5386883" y="0"/>
                </a:cubicBezTo>
                <a:cubicBezTo>
                  <a:pt x="5508191" y="-7236"/>
                  <a:pt x="5616617" y="-15674"/>
                  <a:pt x="5744351" y="0"/>
                </a:cubicBezTo>
                <a:cubicBezTo>
                  <a:pt x="5887450" y="23732"/>
                  <a:pt x="5976932" y="37806"/>
                  <a:pt x="6043625" y="0"/>
                </a:cubicBezTo>
                <a:cubicBezTo>
                  <a:pt x="6082178" y="-21972"/>
                  <a:pt x="6250255" y="4774"/>
                  <a:pt x="6442658" y="0"/>
                </a:cubicBezTo>
                <a:cubicBezTo>
                  <a:pt x="6808793" y="39127"/>
                  <a:pt x="7016082" y="148534"/>
                  <a:pt x="7066088" y="251071"/>
                </a:cubicBezTo>
                <a:cubicBezTo>
                  <a:pt x="7066733" y="299367"/>
                  <a:pt x="7083051" y="411236"/>
                  <a:pt x="7066088" y="438531"/>
                </a:cubicBezTo>
                <a:cubicBezTo>
                  <a:pt x="7049914" y="484574"/>
                  <a:pt x="7045644" y="570947"/>
                  <a:pt x="7066088" y="625992"/>
                </a:cubicBezTo>
                <a:cubicBezTo>
                  <a:pt x="7080754" y="696904"/>
                  <a:pt x="7065866" y="723953"/>
                  <a:pt x="7066088" y="773283"/>
                </a:cubicBezTo>
                <a:cubicBezTo>
                  <a:pt x="7084073" y="816805"/>
                  <a:pt x="7095908" y="897393"/>
                  <a:pt x="7066088" y="950702"/>
                </a:cubicBezTo>
                <a:cubicBezTo>
                  <a:pt x="7058071" y="1019553"/>
                  <a:pt x="7076346" y="1061892"/>
                  <a:pt x="7066088" y="1087950"/>
                </a:cubicBezTo>
                <a:cubicBezTo>
                  <a:pt x="7050909" y="1131918"/>
                  <a:pt x="7064080" y="1193632"/>
                  <a:pt x="7066088" y="1255325"/>
                </a:cubicBezTo>
                <a:cubicBezTo>
                  <a:pt x="7081821" y="1401500"/>
                  <a:pt x="6686758" y="1482154"/>
                  <a:pt x="6442658" y="1506398"/>
                </a:cubicBezTo>
                <a:cubicBezTo>
                  <a:pt x="6374011" y="1524348"/>
                  <a:pt x="6173157" y="1481611"/>
                  <a:pt x="6085191" y="1506398"/>
                </a:cubicBezTo>
                <a:cubicBezTo>
                  <a:pt x="6012654" y="1514037"/>
                  <a:pt x="5946160" y="1512409"/>
                  <a:pt x="5862481" y="1506398"/>
                </a:cubicBezTo>
                <a:cubicBezTo>
                  <a:pt x="5766235" y="1489033"/>
                  <a:pt x="5684531" y="1504034"/>
                  <a:pt x="5611339" y="1506398"/>
                </a:cubicBezTo>
                <a:cubicBezTo>
                  <a:pt x="5469670" y="1539445"/>
                  <a:pt x="5341739" y="1485517"/>
                  <a:pt x="5253873" y="1506398"/>
                </a:cubicBezTo>
                <a:cubicBezTo>
                  <a:pt x="5121730" y="1500223"/>
                  <a:pt x="4975870" y="1478988"/>
                  <a:pt x="4721829" y="1506398"/>
                </a:cubicBezTo>
                <a:cubicBezTo>
                  <a:pt x="4632357" y="1509957"/>
                  <a:pt x="4543690" y="1457145"/>
                  <a:pt x="4480747" y="1506398"/>
                </a:cubicBezTo>
                <a:cubicBezTo>
                  <a:pt x="4358699" y="1512132"/>
                  <a:pt x="4242491" y="1553661"/>
                  <a:pt x="4181472" y="1506398"/>
                </a:cubicBezTo>
                <a:cubicBezTo>
                  <a:pt x="4021444" y="1494834"/>
                  <a:pt x="3911818" y="1490780"/>
                  <a:pt x="3765813" y="1506398"/>
                </a:cubicBezTo>
                <a:cubicBezTo>
                  <a:pt x="3624338" y="1539142"/>
                  <a:pt x="3525247" y="1558653"/>
                  <a:pt x="3408346" y="1506398"/>
                </a:cubicBezTo>
                <a:cubicBezTo>
                  <a:pt x="3274734" y="1523775"/>
                  <a:pt x="3245236" y="1496879"/>
                  <a:pt x="3109071" y="1506398"/>
                </a:cubicBezTo>
                <a:cubicBezTo>
                  <a:pt x="3002794" y="1528761"/>
                  <a:pt x="2784843" y="1534092"/>
                  <a:pt x="2577028" y="1506398"/>
                </a:cubicBezTo>
                <a:cubicBezTo>
                  <a:pt x="2388061" y="1493236"/>
                  <a:pt x="2417963" y="1500244"/>
                  <a:pt x="2335946" y="1506398"/>
                </a:cubicBezTo>
                <a:cubicBezTo>
                  <a:pt x="2245022" y="1478012"/>
                  <a:pt x="2190899" y="1488667"/>
                  <a:pt x="2036670" y="1506398"/>
                </a:cubicBezTo>
                <a:cubicBezTo>
                  <a:pt x="1893870" y="1509605"/>
                  <a:pt x="1903080" y="1506367"/>
                  <a:pt x="1795588" y="1506398"/>
                </a:cubicBezTo>
                <a:cubicBezTo>
                  <a:pt x="1693857" y="1472142"/>
                  <a:pt x="1646601" y="1527108"/>
                  <a:pt x="1549186" y="1506398"/>
                </a:cubicBezTo>
                <a:cubicBezTo>
                  <a:pt x="1451492" y="1496322"/>
                  <a:pt x="1436477" y="1517989"/>
                  <a:pt x="1321737" y="1506398"/>
                </a:cubicBezTo>
                <a:cubicBezTo>
                  <a:pt x="1178796" y="1517203"/>
                  <a:pt x="1048020" y="1539175"/>
                  <a:pt x="993533" y="1506398"/>
                </a:cubicBezTo>
                <a:cubicBezTo>
                  <a:pt x="952070" y="1491979"/>
                  <a:pt x="781839" y="1491116"/>
                  <a:pt x="623429" y="1506398"/>
                </a:cubicBezTo>
                <a:cubicBezTo>
                  <a:pt x="239601" y="1501596"/>
                  <a:pt x="-73322" y="1471918"/>
                  <a:pt x="0" y="1255325"/>
                </a:cubicBezTo>
                <a:cubicBezTo>
                  <a:pt x="-19956" y="1207434"/>
                  <a:pt x="-475" y="1125757"/>
                  <a:pt x="0" y="1087950"/>
                </a:cubicBezTo>
                <a:cubicBezTo>
                  <a:pt x="-4168" y="1050598"/>
                  <a:pt x="17493" y="955658"/>
                  <a:pt x="0" y="930616"/>
                </a:cubicBezTo>
                <a:cubicBezTo>
                  <a:pt x="-19970" y="899736"/>
                  <a:pt x="23261" y="826093"/>
                  <a:pt x="0" y="763240"/>
                </a:cubicBezTo>
                <a:cubicBezTo>
                  <a:pt x="-11847" y="693123"/>
                  <a:pt x="14822" y="666599"/>
                  <a:pt x="0" y="585822"/>
                </a:cubicBezTo>
                <a:cubicBezTo>
                  <a:pt x="-11013" y="507724"/>
                  <a:pt x="2527" y="466325"/>
                  <a:pt x="0" y="438531"/>
                </a:cubicBezTo>
                <a:cubicBezTo>
                  <a:pt x="13478" y="424416"/>
                  <a:pt x="-18583" y="307412"/>
                  <a:pt x="0" y="251071"/>
                </a:cubicBezTo>
                <a:close/>
              </a:path>
              <a:path w="7066089" h="1506398" fill="none" stroke="0" extrusionOk="0">
                <a:moveTo>
                  <a:pt x="0" y="251071"/>
                </a:moveTo>
                <a:cubicBezTo>
                  <a:pt x="11613" y="247509"/>
                  <a:pt x="262639" y="-125837"/>
                  <a:pt x="623429" y="0"/>
                </a:cubicBezTo>
                <a:cubicBezTo>
                  <a:pt x="716831" y="50202"/>
                  <a:pt x="820057" y="-38481"/>
                  <a:pt x="980896" y="0"/>
                </a:cubicBezTo>
                <a:cubicBezTo>
                  <a:pt x="1086722" y="61937"/>
                  <a:pt x="1272426" y="-47882"/>
                  <a:pt x="1396555" y="0"/>
                </a:cubicBezTo>
                <a:cubicBezTo>
                  <a:pt x="1503444" y="11297"/>
                  <a:pt x="1523217" y="1830"/>
                  <a:pt x="1637638" y="0"/>
                </a:cubicBezTo>
                <a:cubicBezTo>
                  <a:pt x="1852393" y="1689"/>
                  <a:pt x="1922402" y="-94698"/>
                  <a:pt x="2053297" y="0"/>
                </a:cubicBezTo>
                <a:cubicBezTo>
                  <a:pt x="2205124" y="11696"/>
                  <a:pt x="2348511" y="30739"/>
                  <a:pt x="2585341" y="0"/>
                </a:cubicBezTo>
                <a:cubicBezTo>
                  <a:pt x="2847530" y="-9270"/>
                  <a:pt x="2853694" y="-4866"/>
                  <a:pt x="3001000" y="0"/>
                </a:cubicBezTo>
                <a:cubicBezTo>
                  <a:pt x="3091367" y="-22509"/>
                  <a:pt x="3186068" y="3456"/>
                  <a:pt x="3247403" y="0"/>
                </a:cubicBezTo>
                <a:cubicBezTo>
                  <a:pt x="3335007" y="18181"/>
                  <a:pt x="3371885" y="-17334"/>
                  <a:pt x="3474851" y="0"/>
                </a:cubicBezTo>
                <a:cubicBezTo>
                  <a:pt x="3630410" y="10302"/>
                  <a:pt x="3679534" y="-16881"/>
                  <a:pt x="3832318" y="0"/>
                </a:cubicBezTo>
                <a:cubicBezTo>
                  <a:pt x="4027054" y="40543"/>
                  <a:pt x="4223490" y="-69838"/>
                  <a:pt x="4306170" y="0"/>
                </a:cubicBezTo>
                <a:cubicBezTo>
                  <a:pt x="4412569" y="276"/>
                  <a:pt x="4443976" y="-12730"/>
                  <a:pt x="4547253" y="0"/>
                </a:cubicBezTo>
                <a:cubicBezTo>
                  <a:pt x="4681292" y="26650"/>
                  <a:pt x="4723510" y="-345"/>
                  <a:pt x="4788335" y="0"/>
                </a:cubicBezTo>
                <a:cubicBezTo>
                  <a:pt x="4880590" y="59239"/>
                  <a:pt x="5177067" y="-31236"/>
                  <a:pt x="5262186" y="0"/>
                </a:cubicBezTo>
                <a:cubicBezTo>
                  <a:pt x="5368216" y="11729"/>
                  <a:pt x="5617009" y="7949"/>
                  <a:pt x="5677845" y="0"/>
                </a:cubicBezTo>
                <a:cubicBezTo>
                  <a:pt x="5769577" y="28827"/>
                  <a:pt x="5843902" y="-11424"/>
                  <a:pt x="5918927" y="0"/>
                </a:cubicBezTo>
                <a:cubicBezTo>
                  <a:pt x="5977986" y="-833"/>
                  <a:pt x="6322121" y="51065"/>
                  <a:pt x="6442658" y="0"/>
                </a:cubicBezTo>
                <a:cubicBezTo>
                  <a:pt x="6787436" y="6514"/>
                  <a:pt x="7080298" y="156704"/>
                  <a:pt x="7066088" y="251071"/>
                </a:cubicBezTo>
                <a:cubicBezTo>
                  <a:pt x="7062202" y="291442"/>
                  <a:pt x="7049719" y="320839"/>
                  <a:pt x="7066088" y="388318"/>
                </a:cubicBezTo>
                <a:cubicBezTo>
                  <a:pt x="7072647" y="455103"/>
                  <a:pt x="7064107" y="479637"/>
                  <a:pt x="7066088" y="535610"/>
                </a:cubicBezTo>
                <a:cubicBezTo>
                  <a:pt x="7085878" y="582955"/>
                  <a:pt x="7078588" y="648558"/>
                  <a:pt x="7066088" y="713028"/>
                </a:cubicBezTo>
                <a:cubicBezTo>
                  <a:pt x="7058469" y="785112"/>
                  <a:pt x="7057155" y="813580"/>
                  <a:pt x="7066088" y="890446"/>
                </a:cubicBezTo>
                <a:cubicBezTo>
                  <a:pt x="7088383" y="975605"/>
                  <a:pt x="7076608" y="1003338"/>
                  <a:pt x="7066088" y="1057822"/>
                </a:cubicBezTo>
                <a:cubicBezTo>
                  <a:pt x="7072764" y="1139601"/>
                  <a:pt x="7066229" y="1201893"/>
                  <a:pt x="7066088" y="1255325"/>
                </a:cubicBezTo>
                <a:cubicBezTo>
                  <a:pt x="7106570" y="1297198"/>
                  <a:pt x="6794807" y="1596157"/>
                  <a:pt x="6442658" y="1506398"/>
                </a:cubicBezTo>
                <a:cubicBezTo>
                  <a:pt x="6266869" y="1493032"/>
                  <a:pt x="6111176" y="1540969"/>
                  <a:pt x="6026999" y="1506398"/>
                </a:cubicBezTo>
                <a:cubicBezTo>
                  <a:pt x="5835497" y="1532603"/>
                  <a:pt x="5788242" y="1509003"/>
                  <a:pt x="5669532" y="1506398"/>
                </a:cubicBezTo>
                <a:cubicBezTo>
                  <a:pt x="5513552" y="1413316"/>
                  <a:pt x="5288163" y="1506772"/>
                  <a:pt x="5137488" y="1506398"/>
                </a:cubicBezTo>
                <a:cubicBezTo>
                  <a:pt x="4951456" y="1497902"/>
                  <a:pt x="4797301" y="1437870"/>
                  <a:pt x="4721829" y="1506398"/>
                </a:cubicBezTo>
                <a:cubicBezTo>
                  <a:pt x="4624304" y="1551014"/>
                  <a:pt x="4384631" y="1383440"/>
                  <a:pt x="4247978" y="1506398"/>
                </a:cubicBezTo>
                <a:cubicBezTo>
                  <a:pt x="4148904" y="1493319"/>
                  <a:pt x="4034742" y="1501103"/>
                  <a:pt x="3948703" y="1506398"/>
                </a:cubicBezTo>
                <a:cubicBezTo>
                  <a:pt x="3810185" y="1487241"/>
                  <a:pt x="3594667" y="1439251"/>
                  <a:pt x="3474851" y="1506398"/>
                </a:cubicBezTo>
                <a:cubicBezTo>
                  <a:pt x="3401361" y="1483743"/>
                  <a:pt x="3150528" y="1469281"/>
                  <a:pt x="2942808" y="1506398"/>
                </a:cubicBezTo>
                <a:cubicBezTo>
                  <a:pt x="2715050" y="1515581"/>
                  <a:pt x="2772555" y="1518804"/>
                  <a:pt x="2643533" y="1506398"/>
                </a:cubicBezTo>
                <a:cubicBezTo>
                  <a:pt x="2514199" y="1508877"/>
                  <a:pt x="2334832" y="1504688"/>
                  <a:pt x="2286066" y="1506398"/>
                </a:cubicBezTo>
                <a:cubicBezTo>
                  <a:pt x="2186605" y="1495654"/>
                  <a:pt x="2114258" y="1518637"/>
                  <a:pt x="1986792" y="1506398"/>
                </a:cubicBezTo>
                <a:cubicBezTo>
                  <a:pt x="1864304" y="1530573"/>
                  <a:pt x="1675193" y="1518843"/>
                  <a:pt x="1571132" y="1506398"/>
                </a:cubicBezTo>
                <a:cubicBezTo>
                  <a:pt x="1419401" y="1406132"/>
                  <a:pt x="1221911" y="1490470"/>
                  <a:pt x="1039088" y="1506398"/>
                </a:cubicBezTo>
                <a:cubicBezTo>
                  <a:pt x="855403" y="1517737"/>
                  <a:pt x="819925" y="1506230"/>
                  <a:pt x="623429" y="1506398"/>
                </a:cubicBezTo>
                <a:cubicBezTo>
                  <a:pt x="341808" y="1506204"/>
                  <a:pt x="-8387" y="1364107"/>
                  <a:pt x="0" y="1255325"/>
                </a:cubicBezTo>
                <a:cubicBezTo>
                  <a:pt x="5021" y="1192813"/>
                  <a:pt x="-407" y="1171926"/>
                  <a:pt x="0" y="1097992"/>
                </a:cubicBezTo>
                <a:cubicBezTo>
                  <a:pt x="-2922" y="1017899"/>
                  <a:pt x="3742" y="968425"/>
                  <a:pt x="0" y="940658"/>
                </a:cubicBezTo>
                <a:cubicBezTo>
                  <a:pt x="-7492" y="888846"/>
                  <a:pt x="-10886" y="858630"/>
                  <a:pt x="0" y="783326"/>
                </a:cubicBezTo>
                <a:cubicBezTo>
                  <a:pt x="3216" y="721973"/>
                  <a:pt x="24791" y="660011"/>
                  <a:pt x="0" y="625992"/>
                </a:cubicBezTo>
                <a:cubicBezTo>
                  <a:pt x="-26862" y="576905"/>
                  <a:pt x="25041" y="544061"/>
                  <a:pt x="0" y="478701"/>
                </a:cubicBezTo>
                <a:cubicBezTo>
                  <a:pt x="-14062" y="430154"/>
                  <a:pt x="-50555" y="311513"/>
                  <a:pt x="0" y="251071"/>
                </a:cubicBezTo>
                <a:close/>
              </a:path>
              <a:path w="7066089" h="1506398" fill="none" stroke="0" extrusionOk="0">
                <a:moveTo>
                  <a:pt x="0" y="251071"/>
                </a:moveTo>
                <a:cubicBezTo>
                  <a:pt x="-9911" y="72814"/>
                  <a:pt x="163446" y="-175286"/>
                  <a:pt x="623429" y="0"/>
                </a:cubicBezTo>
                <a:cubicBezTo>
                  <a:pt x="741096" y="-15108"/>
                  <a:pt x="831278" y="-44787"/>
                  <a:pt x="980896" y="0"/>
                </a:cubicBezTo>
                <a:cubicBezTo>
                  <a:pt x="1114703" y="5126"/>
                  <a:pt x="1290390" y="-40507"/>
                  <a:pt x="1396555" y="0"/>
                </a:cubicBezTo>
                <a:cubicBezTo>
                  <a:pt x="1491022" y="-9678"/>
                  <a:pt x="1591766" y="22321"/>
                  <a:pt x="1637638" y="0"/>
                </a:cubicBezTo>
                <a:cubicBezTo>
                  <a:pt x="1769246" y="-11227"/>
                  <a:pt x="1846574" y="-14542"/>
                  <a:pt x="2053297" y="0"/>
                </a:cubicBezTo>
                <a:cubicBezTo>
                  <a:pt x="2149419" y="9642"/>
                  <a:pt x="2280388" y="14302"/>
                  <a:pt x="2585341" y="0"/>
                </a:cubicBezTo>
                <a:cubicBezTo>
                  <a:pt x="2843561" y="-12631"/>
                  <a:pt x="2847081" y="-2907"/>
                  <a:pt x="3001000" y="0"/>
                </a:cubicBezTo>
                <a:cubicBezTo>
                  <a:pt x="3072854" y="-27804"/>
                  <a:pt x="3195972" y="11956"/>
                  <a:pt x="3242664" y="0"/>
                </a:cubicBezTo>
                <a:cubicBezTo>
                  <a:pt x="3325763" y="-4272"/>
                  <a:pt x="3382290" y="2111"/>
                  <a:pt x="3474851" y="0"/>
                </a:cubicBezTo>
                <a:cubicBezTo>
                  <a:pt x="3624437" y="1936"/>
                  <a:pt x="3691259" y="-18461"/>
                  <a:pt x="3832318" y="0"/>
                </a:cubicBezTo>
                <a:cubicBezTo>
                  <a:pt x="3998682" y="10635"/>
                  <a:pt x="4199816" y="36995"/>
                  <a:pt x="4306170" y="0"/>
                </a:cubicBezTo>
                <a:cubicBezTo>
                  <a:pt x="4415879" y="-13531"/>
                  <a:pt x="4453843" y="4105"/>
                  <a:pt x="4547253" y="0"/>
                </a:cubicBezTo>
                <a:cubicBezTo>
                  <a:pt x="4657994" y="-3970"/>
                  <a:pt x="4731867" y="29618"/>
                  <a:pt x="4788335" y="0"/>
                </a:cubicBezTo>
                <a:cubicBezTo>
                  <a:pt x="4886619" y="33028"/>
                  <a:pt x="5172216" y="-26479"/>
                  <a:pt x="5262186" y="0"/>
                </a:cubicBezTo>
                <a:cubicBezTo>
                  <a:pt x="5361459" y="34037"/>
                  <a:pt x="5590644" y="20487"/>
                  <a:pt x="5677845" y="0"/>
                </a:cubicBezTo>
                <a:cubicBezTo>
                  <a:pt x="5761423" y="-9519"/>
                  <a:pt x="5860253" y="18277"/>
                  <a:pt x="5918927" y="0"/>
                </a:cubicBezTo>
                <a:cubicBezTo>
                  <a:pt x="5972201" y="-3970"/>
                  <a:pt x="6329253" y="4544"/>
                  <a:pt x="6442658" y="0"/>
                </a:cubicBezTo>
                <a:cubicBezTo>
                  <a:pt x="6821392" y="-52567"/>
                  <a:pt x="7107161" y="171191"/>
                  <a:pt x="7066088" y="251071"/>
                </a:cubicBezTo>
                <a:cubicBezTo>
                  <a:pt x="7078793" y="305936"/>
                  <a:pt x="7042795" y="336292"/>
                  <a:pt x="7066088" y="388318"/>
                </a:cubicBezTo>
                <a:cubicBezTo>
                  <a:pt x="7074588" y="436216"/>
                  <a:pt x="7074202" y="484122"/>
                  <a:pt x="7066088" y="535610"/>
                </a:cubicBezTo>
                <a:cubicBezTo>
                  <a:pt x="7077453" y="579975"/>
                  <a:pt x="7067887" y="632186"/>
                  <a:pt x="7066088" y="713028"/>
                </a:cubicBezTo>
                <a:cubicBezTo>
                  <a:pt x="7068865" y="766559"/>
                  <a:pt x="7059073" y="812403"/>
                  <a:pt x="7066088" y="890446"/>
                </a:cubicBezTo>
                <a:cubicBezTo>
                  <a:pt x="7087307" y="976071"/>
                  <a:pt x="7065399" y="987795"/>
                  <a:pt x="7066088" y="1057822"/>
                </a:cubicBezTo>
                <a:cubicBezTo>
                  <a:pt x="7063656" y="1118055"/>
                  <a:pt x="7066824" y="1210394"/>
                  <a:pt x="7066088" y="1255325"/>
                </a:cubicBezTo>
                <a:cubicBezTo>
                  <a:pt x="6971233" y="1346593"/>
                  <a:pt x="6851266" y="1523529"/>
                  <a:pt x="6442658" y="1506398"/>
                </a:cubicBezTo>
                <a:cubicBezTo>
                  <a:pt x="6315119" y="1579558"/>
                  <a:pt x="6189582" y="1490955"/>
                  <a:pt x="6026999" y="1506398"/>
                </a:cubicBezTo>
                <a:cubicBezTo>
                  <a:pt x="5858835" y="1528191"/>
                  <a:pt x="5810802" y="1513499"/>
                  <a:pt x="5669532" y="1506398"/>
                </a:cubicBezTo>
                <a:cubicBezTo>
                  <a:pt x="5593480" y="1596570"/>
                  <a:pt x="5356932" y="1634168"/>
                  <a:pt x="5137488" y="1506398"/>
                </a:cubicBezTo>
                <a:cubicBezTo>
                  <a:pt x="4937850" y="1476277"/>
                  <a:pt x="4839692" y="1486009"/>
                  <a:pt x="4721829" y="1506398"/>
                </a:cubicBezTo>
                <a:cubicBezTo>
                  <a:pt x="4604500" y="1581793"/>
                  <a:pt x="4408972" y="1473443"/>
                  <a:pt x="4247978" y="1506398"/>
                </a:cubicBezTo>
                <a:cubicBezTo>
                  <a:pt x="4053123" y="1515092"/>
                  <a:pt x="4031522" y="1524086"/>
                  <a:pt x="3948703" y="1506398"/>
                </a:cubicBezTo>
                <a:cubicBezTo>
                  <a:pt x="3860007" y="1505042"/>
                  <a:pt x="3606420" y="1452825"/>
                  <a:pt x="3474851" y="1506398"/>
                </a:cubicBezTo>
                <a:cubicBezTo>
                  <a:pt x="3378566" y="1527596"/>
                  <a:pt x="3327582" y="1505838"/>
                  <a:pt x="3224791" y="1506398"/>
                </a:cubicBezTo>
                <a:cubicBezTo>
                  <a:pt x="3105939" y="1521532"/>
                  <a:pt x="3037901" y="1539628"/>
                  <a:pt x="2942808" y="1506398"/>
                </a:cubicBezTo>
                <a:cubicBezTo>
                  <a:pt x="2851599" y="1523171"/>
                  <a:pt x="2734427" y="1482501"/>
                  <a:pt x="2643533" y="1506398"/>
                </a:cubicBezTo>
                <a:cubicBezTo>
                  <a:pt x="2527796" y="1505621"/>
                  <a:pt x="2371728" y="1441947"/>
                  <a:pt x="2286066" y="1506398"/>
                </a:cubicBezTo>
                <a:cubicBezTo>
                  <a:pt x="2210149" y="1458280"/>
                  <a:pt x="2080135" y="1537154"/>
                  <a:pt x="1986792" y="1506398"/>
                </a:cubicBezTo>
                <a:cubicBezTo>
                  <a:pt x="1869402" y="1447832"/>
                  <a:pt x="1669266" y="1495232"/>
                  <a:pt x="1571132" y="1506398"/>
                </a:cubicBezTo>
                <a:cubicBezTo>
                  <a:pt x="1512904" y="1461480"/>
                  <a:pt x="1161376" y="1508833"/>
                  <a:pt x="1039088" y="1506398"/>
                </a:cubicBezTo>
                <a:cubicBezTo>
                  <a:pt x="939194" y="1503283"/>
                  <a:pt x="830046" y="1499221"/>
                  <a:pt x="623429" y="1506398"/>
                </a:cubicBezTo>
                <a:cubicBezTo>
                  <a:pt x="377228" y="1484830"/>
                  <a:pt x="-22448" y="1362232"/>
                  <a:pt x="0" y="1255325"/>
                </a:cubicBezTo>
                <a:cubicBezTo>
                  <a:pt x="668" y="1204751"/>
                  <a:pt x="-6720" y="1171833"/>
                  <a:pt x="0" y="1097992"/>
                </a:cubicBezTo>
                <a:cubicBezTo>
                  <a:pt x="1065" y="1027935"/>
                  <a:pt x="-260" y="974803"/>
                  <a:pt x="0" y="940658"/>
                </a:cubicBezTo>
                <a:cubicBezTo>
                  <a:pt x="26863" y="911727"/>
                  <a:pt x="-16384" y="849110"/>
                  <a:pt x="0" y="783326"/>
                </a:cubicBezTo>
                <a:cubicBezTo>
                  <a:pt x="8611" y="723367"/>
                  <a:pt x="26575" y="668007"/>
                  <a:pt x="0" y="625992"/>
                </a:cubicBezTo>
                <a:cubicBezTo>
                  <a:pt x="-41560" y="573925"/>
                  <a:pt x="15232" y="537439"/>
                  <a:pt x="0" y="478701"/>
                </a:cubicBezTo>
                <a:cubicBezTo>
                  <a:pt x="-39756" y="400924"/>
                  <a:pt x="-27883" y="310410"/>
                  <a:pt x="0" y="251071"/>
                </a:cubicBezTo>
                <a:close/>
              </a:path>
              <a:path w="7066089" h="1506398" fill="none" stroke="0" extrusionOk="0">
                <a:moveTo>
                  <a:pt x="0" y="251071"/>
                </a:moveTo>
                <a:cubicBezTo>
                  <a:pt x="-46540" y="107710"/>
                  <a:pt x="142955" y="-284470"/>
                  <a:pt x="623429" y="0"/>
                </a:cubicBezTo>
                <a:cubicBezTo>
                  <a:pt x="756695" y="4204"/>
                  <a:pt x="877989" y="-29117"/>
                  <a:pt x="980896" y="0"/>
                </a:cubicBezTo>
                <a:cubicBezTo>
                  <a:pt x="1119685" y="-23464"/>
                  <a:pt x="1317305" y="-83873"/>
                  <a:pt x="1396555" y="0"/>
                </a:cubicBezTo>
                <a:cubicBezTo>
                  <a:pt x="1507049" y="25301"/>
                  <a:pt x="1581212" y="9472"/>
                  <a:pt x="1637638" y="0"/>
                </a:cubicBezTo>
                <a:cubicBezTo>
                  <a:pt x="1787545" y="-39295"/>
                  <a:pt x="1869310" y="-38522"/>
                  <a:pt x="2053297" y="0"/>
                </a:cubicBezTo>
                <a:cubicBezTo>
                  <a:pt x="2178031" y="38015"/>
                  <a:pt x="2313047" y="-71687"/>
                  <a:pt x="2585341" y="0"/>
                </a:cubicBezTo>
                <a:cubicBezTo>
                  <a:pt x="2842499" y="-5858"/>
                  <a:pt x="2850598" y="-5092"/>
                  <a:pt x="3001000" y="0"/>
                </a:cubicBezTo>
                <a:cubicBezTo>
                  <a:pt x="3060563" y="-6084"/>
                  <a:pt x="3191620" y="14552"/>
                  <a:pt x="3242664" y="0"/>
                </a:cubicBezTo>
                <a:cubicBezTo>
                  <a:pt x="3347598" y="8400"/>
                  <a:pt x="3375077" y="4394"/>
                  <a:pt x="3474851" y="0"/>
                </a:cubicBezTo>
                <a:cubicBezTo>
                  <a:pt x="3619453" y="2711"/>
                  <a:pt x="3755826" y="12868"/>
                  <a:pt x="3832318" y="0"/>
                </a:cubicBezTo>
                <a:cubicBezTo>
                  <a:pt x="4037029" y="-53319"/>
                  <a:pt x="4173575" y="21014"/>
                  <a:pt x="4306170" y="0"/>
                </a:cubicBezTo>
                <a:cubicBezTo>
                  <a:pt x="4406708" y="-16178"/>
                  <a:pt x="4433281" y="15629"/>
                  <a:pt x="4547253" y="0"/>
                </a:cubicBezTo>
                <a:cubicBezTo>
                  <a:pt x="4658916" y="-5784"/>
                  <a:pt x="4695333" y="-4114"/>
                  <a:pt x="4788335" y="0"/>
                </a:cubicBezTo>
                <a:cubicBezTo>
                  <a:pt x="4845795" y="29428"/>
                  <a:pt x="5150720" y="49329"/>
                  <a:pt x="5262186" y="0"/>
                </a:cubicBezTo>
                <a:cubicBezTo>
                  <a:pt x="5351025" y="-12132"/>
                  <a:pt x="5573077" y="49648"/>
                  <a:pt x="5677845" y="0"/>
                </a:cubicBezTo>
                <a:cubicBezTo>
                  <a:pt x="5773964" y="-11668"/>
                  <a:pt x="5872789" y="7977"/>
                  <a:pt x="5918927" y="0"/>
                </a:cubicBezTo>
                <a:cubicBezTo>
                  <a:pt x="5970506" y="-5196"/>
                  <a:pt x="6265807" y="54586"/>
                  <a:pt x="6442658" y="0"/>
                </a:cubicBezTo>
                <a:cubicBezTo>
                  <a:pt x="6788279" y="-27587"/>
                  <a:pt x="7071820" y="146244"/>
                  <a:pt x="7066088" y="251071"/>
                </a:cubicBezTo>
                <a:cubicBezTo>
                  <a:pt x="7083824" y="280721"/>
                  <a:pt x="7040963" y="342433"/>
                  <a:pt x="7066088" y="388318"/>
                </a:cubicBezTo>
                <a:cubicBezTo>
                  <a:pt x="7079707" y="446812"/>
                  <a:pt x="7061529" y="480640"/>
                  <a:pt x="7066088" y="535610"/>
                </a:cubicBezTo>
                <a:cubicBezTo>
                  <a:pt x="7068414" y="582905"/>
                  <a:pt x="7068119" y="630483"/>
                  <a:pt x="7066088" y="713028"/>
                </a:cubicBezTo>
                <a:cubicBezTo>
                  <a:pt x="7050144" y="792776"/>
                  <a:pt x="7052923" y="818825"/>
                  <a:pt x="7066088" y="890446"/>
                </a:cubicBezTo>
                <a:cubicBezTo>
                  <a:pt x="7099175" y="958191"/>
                  <a:pt x="7057984" y="1001456"/>
                  <a:pt x="7066088" y="1057822"/>
                </a:cubicBezTo>
                <a:cubicBezTo>
                  <a:pt x="7076256" y="1131848"/>
                  <a:pt x="7067209" y="1168480"/>
                  <a:pt x="7066088" y="1255325"/>
                </a:cubicBezTo>
                <a:cubicBezTo>
                  <a:pt x="7026014" y="1256341"/>
                  <a:pt x="6763543" y="1487084"/>
                  <a:pt x="6442658" y="1506398"/>
                </a:cubicBezTo>
                <a:cubicBezTo>
                  <a:pt x="6401763" y="1525195"/>
                  <a:pt x="6126471" y="1447322"/>
                  <a:pt x="6026999" y="1506398"/>
                </a:cubicBezTo>
                <a:cubicBezTo>
                  <a:pt x="5849372" y="1550194"/>
                  <a:pt x="5828956" y="1490117"/>
                  <a:pt x="5669532" y="1506398"/>
                </a:cubicBezTo>
                <a:cubicBezTo>
                  <a:pt x="5516643" y="1507541"/>
                  <a:pt x="5256236" y="1562281"/>
                  <a:pt x="5137488" y="1506398"/>
                </a:cubicBezTo>
                <a:cubicBezTo>
                  <a:pt x="4950698" y="1511189"/>
                  <a:pt x="4835056" y="1539009"/>
                  <a:pt x="4721829" y="1506398"/>
                </a:cubicBezTo>
                <a:cubicBezTo>
                  <a:pt x="4602679" y="1500124"/>
                  <a:pt x="4426999" y="1573627"/>
                  <a:pt x="4247978" y="1506398"/>
                </a:cubicBezTo>
                <a:cubicBezTo>
                  <a:pt x="4058456" y="1504312"/>
                  <a:pt x="4040429" y="1518776"/>
                  <a:pt x="3948703" y="1506398"/>
                </a:cubicBezTo>
                <a:cubicBezTo>
                  <a:pt x="3855583" y="1486817"/>
                  <a:pt x="3604483" y="1424659"/>
                  <a:pt x="3474851" y="1506398"/>
                </a:cubicBezTo>
                <a:cubicBezTo>
                  <a:pt x="3397639" y="1525149"/>
                  <a:pt x="3313406" y="1513454"/>
                  <a:pt x="3219471" y="1506398"/>
                </a:cubicBezTo>
                <a:cubicBezTo>
                  <a:pt x="3101782" y="1487754"/>
                  <a:pt x="3047302" y="1481147"/>
                  <a:pt x="2942808" y="1506398"/>
                </a:cubicBezTo>
                <a:cubicBezTo>
                  <a:pt x="2852492" y="1493173"/>
                  <a:pt x="2757018" y="1474584"/>
                  <a:pt x="2643533" y="1506398"/>
                </a:cubicBezTo>
                <a:cubicBezTo>
                  <a:pt x="2541142" y="1494996"/>
                  <a:pt x="2350094" y="1466915"/>
                  <a:pt x="2286066" y="1506398"/>
                </a:cubicBezTo>
                <a:cubicBezTo>
                  <a:pt x="2221819" y="1507349"/>
                  <a:pt x="2068587" y="1535971"/>
                  <a:pt x="1986792" y="1506398"/>
                </a:cubicBezTo>
                <a:cubicBezTo>
                  <a:pt x="1854006" y="1430763"/>
                  <a:pt x="1696900" y="1517209"/>
                  <a:pt x="1571132" y="1506398"/>
                </a:cubicBezTo>
                <a:cubicBezTo>
                  <a:pt x="1515217" y="1449456"/>
                  <a:pt x="1168607" y="1537832"/>
                  <a:pt x="1039088" y="1506398"/>
                </a:cubicBezTo>
                <a:cubicBezTo>
                  <a:pt x="843057" y="1482406"/>
                  <a:pt x="833680" y="1475245"/>
                  <a:pt x="623429" y="1506398"/>
                </a:cubicBezTo>
                <a:cubicBezTo>
                  <a:pt x="347586" y="1483640"/>
                  <a:pt x="2336" y="1363287"/>
                  <a:pt x="0" y="1255325"/>
                </a:cubicBezTo>
                <a:cubicBezTo>
                  <a:pt x="4654" y="1196424"/>
                  <a:pt x="-552" y="1173352"/>
                  <a:pt x="0" y="1097992"/>
                </a:cubicBezTo>
                <a:cubicBezTo>
                  <a:pt x="5074" y="1023087"/>
                  <a:pt x="274" y="969956"/>
                  <a:pt x="0" y="940658"/>
                </a:cubicBezTo>
                <a:cubicBezTo>
                  <a:pt x="8734" y="913863"/>
                  <a:pt x="-5648" y="855911"/>
                  <a:pt x="0" y="783326"/>
                </a:cubicBezTo>
                <a:cubicBezTo>
                  <a:pt x="4246" y="726694"/>
                  <a:pt x="27451" y="671772"/>
                  <a:pt x="0" y="625992"/>
                </a:cubicBezTo>
                <a:cubicBezTo>
                  <a:pt x="-29362" y="551164"/>
                  <a:pt x="15996" y="546657"/>
                  <a:pt x="0" y="478701"/>
                </a:cubicBezTo>
                <a:cubicBezTo>
                  <a:pt x="-25719" y="423169"/>
                  <a:pt x="-27815" y="296599"/>
                  <a:pt x="0" y="251071"/>
                </a:cubicBezTo>
                <a:close/>
              </a:path>
              <a:path w="7066089" h="1506398" fill="none" stroke="0" extrusionOk="0">
                <a:moveTo>
                  <a:pt x="0" y="251071"/>
                </a:moveTo>
                <a:cubicBezTo>
                  <a:pt x="86863" y="54969"/>
                  <a:pt x="202004" y="-250462"/>
                  <a:pt x="623429" y="0"/>
                </a:cubicBezTo>
                <a:cubicBezTo>
                  <a:pt x="740798" y="-5945"/>
                  <a:pt x="854723" y="12575"/>
                  <a:pt x="980896" y="0"/>
                </a:cubicBezTo>
                <a:cubicBezTo>
                  <a:pt x="1118514" y="-23481"/>
                  <a:pt x="1268611" y="-61924"/>
                  <a:pt x="1396555" y="0"/>
                </a:cubicBezTo>
                <a:cubicBezTo>
                  <a:pt x="1503869" y="13327"/>
                  <a:pt x="1579415" y="17637"/>
                  <a:pt x="1637638" y="0"/>
                </a:cubicBezTo>
                <a:cubicBezTo>
                  <a:pt x="1806609" y="-36767"/>
                  <a:pt x="1872728" y="-33299"/>
                  <a:pt x="2053297" y="0"/>
                </a:cubicBezTo>
                <a:cubicBezTo>
                  <a:pt x="2152386" y="-15447"/>
                  <a:pt x="2291169" y="-47462"/>
                  <a:pt x="2585341" y="0"/>
                </a:cubicBezTo>
                <a:cubicBezTo>
                  <a:pt x="2840573" y="-7415"/>
                  <a:pt x="2849340" y="-4748"/>
                  <a:pt x="3001000" y="0"/>
                </a:cubicBezTo>
                <a:cubicBezTo>
                  <a:pt x="3066583" y="-27308"/>
                  <a:pt x="3183235" y="4261"/>
                  <a:pt x="3242664" y="0"/>
                </a:cubicBezTo>
                <a:cubicBezTo>
                  <a:pt x="3305596" y="2329"/>
                  <a:pt x="3425837" y="10309"/>
                  <a:pt x="3474851" y="0"/>
                </a:cubicBezTo>
                <a:cubicBezTo>
                  <a:pt x="3544409" y="-17070"/>
                  <a:pt x="3694438" y="25937"/>
                  <a:pt x="3832318" y="0"/>
                </a:cubicBezTo>
                <a:cubicBezTo>
                  <a:pt x="4023540" y="-57103"/>
                  <a:pt x="4201895" y="30995"/>
                  <a:pt x="4306170" y="0"/>
                </a:cubicBezTo>
                <a:cubicBezTo>
                  <a:pt x="4397574" y="-7865"/>
                  <a:pt x="4434457" y="6168"/>
                  <a:pt x="4547253" y="0"/>
                </a:cubicBezTo>
                <a:cubicBezTo>
                  <a:pt x="4642096" y="6324"/>
                  <a:pt x="4689804" y="8480"/>
                  <a:pt x="4788335" y="0"/>
                </a:cubicBezTo>
                <a:cubicBezTo>
                  <a:pt x="4834347" y="-31803"/>
                  <a:pt x="5146656" y="54169"/>
                  <a:pt x="5262186" y="0"/>
                </a:cubicBezTo>
                <a:cubicBezTo>
                  <a:pt x="5353250" y="-38621"/>
                  <a:pt x="5525327" y="67647"/>
                  <a:pt x="5677845" y="0"/>
                </a:cubicBezTo>
                <a:cubicBezTo>
                  <a:pt x="5754312" y="-8649"/>
                  <a:pt x="5886780" y="19568"/>
                  <a:pt x="5918927" y="0"/>
                </a:cubicBezTo>
                <a:cubicBezTo>
                  <a:pt x="5984225" y="12092"/>
                  <a:pt x="6273355" y="80718"/>
                  <a:pt x="6442658" y="0"/>
                </a:cubicBezTo>
                <a:cubicBezTo>
                  <a:pt x="6843403" y="-4877"/>
                  <a:pt x="7068603" y="142212"/>
                  <a:pt x="7066088" y="251071"/>
                </a:cubicBezTo>
                <a:cubicBezTo>
                  <a:pt x="7067178" y="272805"/>
                  <a:pt x="7063874" y="334214"/>
                  <a:pt x="7066088" y="388318"/>
                </a:cubicBezTo>
                <a:cubicBezTo>
                  <a:pt x="7080392" y="456869"/>
                  <a:pt x="7055838" y="479925"/>
                  <a:pt x="7066088" y="535610"/>
                </a:cubicBezTo>
                <a:cubicBezTo>
                  <a:pt x="7066469" y="563930"/>
                  <a:pt x="7090891" y="650760"/>
                  <a:pt x="7066088" y="713028"/>
                </a:cubicBezTo>
                <a:cubicBezTo>
                  <a:pt x="7062288" y="789076"/>
                  <a:pt x="7042801" y="813429"/>
                  <a:pt x="7066088" y="890446"/>
                </a:cubicBezTo>
                <a:cubicBezTo>
                  <a:pt x="7097840" y="957243"/>
                  <a:pt x="7055124" y="987593"/>
                  <a:pt x="7066088" y="1057822"/>
                </a:cubicBezTo>
                <a:cubicBezTo>
                  <a:pt x="7044799" y="1125185"/>
                  <a:pt x="7068598" y="1178038"/>
                  <a:pt x="7066088" y="1255325"/>
                </a:cubicBezTo>
                <a:cubicBezTo>
                  <a:pt x="7041897" y="1211037"/>
                  <a:pt x="6729272" y="1489890"/>
                  <a:pt x="6442658" y="1506398"/>
                </a:cubicBezTo>
                <a:cubicBezTo>
                  <a:pt x="6346012" y="1491694"/>
                  <a:pt x="6153668" y="1431722"/>
                  <a:pt x="6026999" y="1506398"/>
                </a:cubicBezTo>
                <a:cubicBezTo>
                  <a:pt x="5839144" y="1532190"/>
                  <a:pt x="5812145" y="1514006"/>
                  <a:pt x="5669532" y="1506398"/>
                </a:cubicBezTo>
                <a:cubicBezTo>
                  <a:pt x="5482707" y="1482493"/>
                  <a:pt x="5265904" y="1559707"/>
                  <a:pt x="5137488" y="1506398"/>
                </a:cubicBezTo>
                <a:cubicBezTo>
                  <a:pt x="4977210" y="1558507"/>
                  <a:pt x="4828192" y="1570663"/>
                  <a:pt x="4721829" y="1506398"/>
                </a:cubicBezTo>
                <a:cubicBezTo>
                  <a:pt x="4568762" y="1438639"/>
                  <a:pt x="4404430" y="1587057"/>
                  <a:pt x="4247978" y="1506398"/>
                </a:cubicBezTo>
                <a:cubicBezTo>
                  <a:pt x="4068443" y="1499298"/>
                  <a:pt x="4033096" y="1511532"/>
                  <a:pt x="3948703" y="1506398"/>
                </a:cubicBezTo>
                <a:cubicBezTo>
                  <a:pt x="3928663" y="1526439"/>
                  <a:pt x="3585388" y="1417297"/>
                  <a:pt x="3474851" y="1506398"/>
                </a:cubicBezTo>
                <a:cubicBezTo>
                  <a:pt x="3398890" y="1523565"/>
                  <a:pt x="3338885" y="1526853"/>
                  <a:pt x="3219471" y="1506398"/>
                </a:cubicBezTo>
                <a:cubicBezTo>
                  <a:pt x="3091843" y="1481851"/>
                  <a:pt x="3047531" y="1495420"/>
                  <a:pt x="2942808" y="1506398"/>
                </a:cubicBezTo>
                <a:cubicBezTo>
                  <a:pt x="2834325" y="1494404"/>
                  <a:pt x="2758002" y="1479702"/>
                  <a:pt x="2643533" y="1506398"/>
                </a:cubicBezTo>
                <a:cubicBezTo>
                  <a:pt x="2546074" y="1465842"/>
                  <a:pt x="2366451" y="1468640"/>
                  <a:pt x="2286066" y="1506398"/>
                </a:cubicBezTo>
                <a:cubicBezTo>
                  <a:pt x="2169946" y="1529792"/>
                  <a:pt x="2097775" y="1500007"/>
                  <a:pt x="1986792" y="1506398"/>
                </a:cubicBezTo>
                <a:cubicBezTo>
                  <a:pt x="1841341" y="1449439"/>
                  <a:pt x="1707287" y="1502573"/>
                  <a:pt x="1571132" y="1506398"/>
                </a:cubicBezTo>
                <a:cubicBezTo>
                  <a:pt x="1455536" y="1423366"/>
                  <a:pt x="1208536" y="1599452"/>
                  <a:pt x="1039088" y="1506398"/>
                </a:cubicBezTo>
                <a:cubicBezTo>
                  <a:pt x="841816" y="1482680"/>
                  <a:pt x="833059" y="1470847"/>
                  <a:pt x="623429" y="1506398"/>
                </a:cubicBezTo>
                <a:cubicBezTo>
                  <a:pt x="322915" y="1486262"/>
                  <a:pt x="-3050" y="1343200"/>
                  <a:pt x="0" y="1255325"/>
                </a:cubicBezTo>
                <a:cubicBezTo>
                  <a:pt x="4522" y="1204353"/>
                  <a:pt x="-2213" y="1171135"/>
                  <a:pt x="0" y="1097992"/>
                </a:cubicBezTo>
                <a:cubicBezTo>
                  <a:pt x="5775" y="1023890"/>
                  <a:pt x="3363" y="970408"/>
                  <a:pt x="0" y="940658"/>
                </a:cubicBezTo>
                <a:cubicBezTo>
                  <a:pt x="6599" y="894581"/>
                  <a:pt x="-22363" y="850399"/>
                  <a:pt x="0" y="783326"/>
                </a:cubicBezTo>
                <a:cubicBezTo>
                  <a:pt x="19142" y="739108"/>
                  <a:pt x="12372" y="662275"/>
                  <a:pt x="0" y="625992"/>
                </a:cubicBezTo>
                <a:cubicBezTo>
                  <a:pt x="-27910" y="559040"/>
                  <a:pt x="13563" y="522721"/>
                  <a:pt x="0" y="478701"/>
                </a:cubicBezTo>
                <a:cubicBezTo>
                  <a:pt x="-18810" y="407095"/>
                  <a:pt x="-16684" y="331025"/>
                  <a:pt x="0" y="251071"/>
                </a:cubicBezTo>
                <a:close/>
              </a:path>
            </a:pathLst>
          </a:custGeom>
          <a:ln w="38100">
            <a:solidFill>
              <a:srgbClr val="925743"/>
            </a:solidFill>
            <a:prstDash val="dash"/>
            <a:extLst>
              <a:ext uri="{C807C97D-BFC1-408E-A445-0C87EB9F89A2}">
                <ask:lineSketchStyleProps xmlns:ask="http://schemas.microsoft.com/office/drawing/2018/sketchyshapes" sd="224309558">
                  <a:custGeom>
                    <a:avLst/>
                    <a:gdLst>
                      <a:gd name="connsiteX0" fmla="*/ 0 w 7066089"/>
                      <a:gd name="connsiteY0" fmla="*/ 251071 h 1506398"/>
                      <a:gd name="connsiteX1" fmla="*/ 623429 w 7066089"/>
                      <a:gd name="connsiteY1" fmla="*/ 0 h 1506398"/>
                      <a:gd name="connsiteX2" fmla="*/ 980896 w 7066089"/>
                      <a:gd name="connsiteY2" fmla="*/ 0 h 1506398"/>
                      <a:gd name="connsiteX3" fmla="*/ 1396555 w 7066089"/>
                      <a:gd name="connsiteY3" fmla="*/ 0 h 1506398"/>
                      <a:gd name="connsiteX4" fmla="*/ 1637638 w 7066089"/>
                      <a:gd name="connsiteY4" fmla="*/ 0 h 1506398"/>
                      <a:gd name="connsiteX5" fmla="*/ 2053297 w 7066089"/>
                      <a:gd name="connsiteY5" fmla="*/ 0 h 1506398"/>
                      <a:gd name="connsiteX6" fmla="*/ 2585341 w 7066089"/>
                      <a:gd name="connsiteY6" fmla="*/ 0 h 1506398"/>
                      <a:gd name="connsiteX7" fmla="*/ 3001000 w 7066089"/>
                      <a:gd name="connsiteY7" fmla="*/ 0 h 1506398"/>
                      <a:gd name="connsiteX8" fmla="*/ 3242664 w 7066089"/>
                      <a:gd name="connsiteY8" fmla="*/ 0 h 1506398"/>
                      <a:gd name="connsiteX9" fmla="*/ 3474851 w 7066089"/>
                      <a:gd name="connsiteY9" fmla="*/ 0 h 1506398"/>
                      <a:gd name="connsiteX10" fmla="*/ 3832318 w 7066089"/>
                      <a:gd name="connsiteY10" fmla="*/ 0 h 1506398"/>
                      <a:gd name="connsiteX11" fmla="*/ 4306170 w 7066089"/>
                      <a:gd name="connsiteY11" fmla="*/ 0 h 1506398"/>
                      <a:gd name="connsiteX12" fmla="*/ 4547253 w 7066089"/>
                      <a:gd name="connsiteY12" fmla="*/ 0 h 1506398"/>
                      <a:gd name="connsiteX13" fmla="*/ 4788335 w 7066089"/>
                      <a:gd name="connsiteY13" fmla="*/ 0 h 1506398"/>
                      <a:gd name="connsiteX14" fmla="*/ 5262186 w 7066089"/>
                      <a:gd name="connsiteY14" fmla="*/ 0 h 1506398"/>
                      <a:gd name="connsiteX15" fmla="*/ 5677845 w 7066089"/>
                      <a:gd name="connsiteY15" fmla="*/ 0 h 1506398"/>
                      <a:gd name="connsiteX16" fmla="*/ 5918927 w 7066089"/>
                      <a:gd name="connsiteY16" fmla="*/ 0 h 1506398"/>
                      <a:gd name="connsiteX17" fmla="*/ 6442658 w 7066089"/>
                      <a:gd name="connsiteY17" fmla="*/ 0 h 1506398"/>
                      <a:gd name="connsiteX18" fmla="*/ 7066088 w 7066089"/>
                      <a:gd name="connsiteY18" fmla="*/ 251071 h 1506398"/>
                      <a:gd name="connsiteX19" fmla="*/ 7066088 w 7066089"/>
                      <a:gd name="connsiteY19" fmla="*/ 388318 h 1506398"/>
                      <a:gd name="connsiteX20" fmla="*/ 7066088 w 7066089"/>
                      <a:gd name="connsiteY20" fmla="*/ 535610 h 1506398"/>
                      <a:gd name="connsiteX21" fmla="*/ 7066088 w 7066089"/>
                      <a:gd name="connsiteY21" fmla="*/ 713028 h 1506398"/>
                      <a:gd name="connsiteX22" fmla="*/ 7066088 w 7066089"/>
                      <a:gd name="connsiteY22" fmla="*/ 890446 h 1506398"/>
                      <a:gd name="connsiteX23" fmla="*/ 7066088 w 7066089"/>
                      <a:gd name="connsiteY23" fmla="*/ 1057822 h 1506398"/>
                      <a:gd name="connsiteX24" fmla="*/ 7066088 w 7066089"/>
                      <a:gd name="connsiteY24" fmla="*/ 1255325 h 1506398"/>
                      <a:gd name="connsiteX25" fmla="*/ 6442658 w 7066089"/>
                      <a:gd name="connsiteY25" fmla="*/ 1506398 h 1506398"/>
                      <a:gd name="connsiteX26" fmla="*/ 6026999 w 7066089"/>
                      <a:gd name="connsiteY26" fmla="*/ 1506398 h 1506398"/>
                      <a:gd name="connsiteX27" fmla="*/ 5669532 w 7066089"/>
                      <a:gd name="connsiteY27" fmla="*/ 1506398 h 1506398"/>
                      <a:gd name="connsiteX28" fmla="*/ 5137488 w 7066089"/>
                      <a:gd name="connsiteY28" fmla="*/ 1506398 h 1506398"/>
                      <a:gd name="connsiteX29" fmla="*/ 4721829 w 7066089"/>
                      <a:gd name="connsiteY29" fmla="*/ 1506398 h 1506398"/>
                      <a:gd name="connsiteX30" fmla="*/ 4247978 w 7066089"/>
                      <a:gd name="connsiteY30" fmla="*/ 1506398 h 1506398"/>
                      <a:gd name="connsiteX31" fmla="*/ 3948703 w 7066089"/>
                      <a:gd name="connsiteY31" fmla="*/ 1506398 h 1506398"/>
                      <a:gd name="connsiteX32" fmla="*/ 3474851 w 7066089"/>
                      <a:gd name="connsiteY32" fmla="*/ 1506398 h 1506398"/>
                      <a:gd name="connsiteX33" fmla="*/ 3219471 w 7066089"/>
                      <a:gd name="connsiteY33" fmla="*/ 1506398 h 1506398"/>
                      <a:gd name="connsiteX34" fmla="*/ 2942808 w 7066089"/>
                      <a:gd name="connsiteY34" fmla="*/ 1506398 h 1506398"/>
                      <a:gd name="connsiteX35" fmla="*/ 2643533 w 7066089"/>
                      <a:gd name="connsiteY35" fmla="*/ 1506398 h 1506398"/>
                      <a:gd name="connsiteX36" fmla="*/ 2286066 w 7066089"/>
                      <a:gd name="connsiteY36" fmla="*/ 1506398 h 1506398"/>
                      <a:gd name="connsiteX37" fmla="*/ 1986792 w 7066089"/>
                      <a:gd name="connsiteY37" fmla="*/ 1506398 h 1506398"/>
                      <a:gd name="connsiteX38" fmla="*/ 1571132 w 7066089"/>
                      <a:gd name="connsiteY38" fmla="*/ 1506398 h 1506398"/>
                      <a:gd name="connsiteX39" fmla="*/ 1039088 w 7066089"/>
                      <a:gd name="connsiteY39" fmla="*/ 1506398 h 1506398"/>
                      <a:gd name="connsiteX40" fmla="*/ 623429 w 7066089"/>
                      <a:gd name="connsiteY40" fmla="*/ 1506398 h 1506398"/>
                      <a:gd name="connsiteX41" fmla="*/ 0 w 7066089"/>
                      <a:gd name="connsiteY41" fmla="*/ 1255325 h 1506398"/>
                      <a:gd name="connsiteX42" fmla="*/ 0 w 7066089"/>
                      <a:gd name="connsiteY42" fmla="*/ 1097992 h 1506398"/>
                      <a:gd name="connsiteX43" fmla="*/ 0 w 7066089"/>
                      <a:gd name="connsiteY43" fmla="*/ 940658 h 1506398"/>
                      <a:gd name="connsiteX44" fmla="*/ 0 w 7066089"/>
                      <a:gd name="connsiteY44" fmla="*/ 783326 h 1506398"/>
                      <a:gd name="connsiteX45" fmla="*/ 0 w 7066089"/>
                      <a:gd name="connsiteY45" fmla="*/ 625992 h 1506398"/>
                      <a:gd name="connsiteX46" fmla="*/ 0 w 7066089"/>
                      <a:gd name="connsiteY46" fmla="*/ 478701 h 1506398"/>
                      <a:gd name="connsiteX47" fmla="*/ 0 w 7066089"/>
                      <a:gd name="connsiteY47" fmla="*/ 251071 h 1506398"/>
                      <a:gd name="connsiteX0" fmla="*/ 0 w 7066089"/>
                      <a:gd name="connsiteY0" fmla="*/ 251071 h 1506398"/>
                      <a:gd name="connsiteX1" fmla="*/ 623429 w 7066089"/>
                      <a:gd name="connsiteY1" fmla="*/ 0 h 1506398"/>
                      <a:gd name="connsiteX2" fmla="*/ 922704 w 7066089"/>
                      <a:gd name="connsiteY2" fmla="*/ 0 h 1506398"/>
                      <a:gd name="connsiteX3" fmla="*/ 1221978 w 7066089"/>
                      <a:gd name="connsiteY3" fmla="*/ 0 h 1506398"/>
                      <a:gd name="connsiteX4" fmla="*/ 1695830 w 7066089"/>
                      <a:gd name="connsiteY4" fmla="*/ 0 h 1506398"/>
                      <a:gd name="connsiteX5" fmla="*/ 2227874 w 7066089"/>
                      <a:gd name="connsiteY5" fmla="*/ 0 h 1506398"/>
                      <a:gd name="connsiteX6" fmla="*/ 2643533 w 7066089"/>
                      <a:gd name="connsiteY6" fmla="*/ 0 h 1506398"/>
                      <a:gd name="connsiteX7" fmla="*/ 3001000 w 7066089"/>
                      <a:gd name="connsiteY7" fmla="*/ 0 h 1506398"/>
                      <a:gd name="connsiteX8" fmla="*/ 3242082 w 7066089"/>
                      <a:gd name="connsiteY8" fmla="*/ 0 h 1506398"/>
                      <a:gd name="connsiteX9" fmla="*/ 3657741 w 7066089"/>
                      <a:gd name="connsiteY9" fmla="*/ 0 h 1506398"/>
                      <a:gd name="connsiteX10" fmla="*/ 4073401 w 7066089"/>
                      <a:gd name="connsiteY10" fmla="*/ 0 h 1506398"/>
                      <a:gd name="connsiteX11" fmla="*/ 4372676 w 7066089"/>
                      <a:gd name="connsiteY11" fmla="*/ 0 h 1506398"/>
                      <a:gd name="connsiteX12" fmla="*/ 4613758 w 7066089"/>
                      <a:gd name="connsiteY12" fmla="*/ 0 h 1506398"/>
                      <a:gd name="connsiteX13" fmla="*/ 4854840 w 7066089"/>
                      <a:gd name="connsiteY13" fmla="*/ 0 h 1506398"/>
                      <a:gd name="connsiteX14" fmla="*/ 5386883 w 7066089"/>
                      <a:gd name="connsiteY14" fmla="*/ 0 h 1506398"/>
                      <a:gd name="connsiteX15" fmla="*/ 5744351 w 7066089"/>
                      <a:gd name="connsiteY15" fmla="*/ 0 h 1506398"/>
                      <a:gd name="connsiteX16" fmla="*/ 6043625 w 7066089"/>
                      <a:gd name="connsiteY16" fmla="*/ 0 h 1506398"/>
                      <a:gd name="connsiteX17" fmla="*/ 6442658 w 7066089"/>
                      <a:gd name="connsiteY17" fmla="*/ 0 h 1506398"/>
                      <a:gd name="connsiteX18" fmla="*/ 7066088 w 7066089"/>
                      <a:gd name="connsiteY18" fmla="*/ 251071 h 1506398"/>
                      <a:gd name="connsiteX19" fmla="*/ 7066088 w 7066089"/>
                      <a:gd name="connsiteY19" fmla="*/ 438531 h 1506398"/>
                      <a:gd name="connsiteX20" fmla="*/ 7066088 w 7066089"/>
                      <a:gd name="connsiteY20" fmla="*/ 625992 h 1506398"/>
                      <a:gd name="connsiteX21" fmla="*/ 7066088 w 7066089"/>
                      <a:gd name="connsiteY21" fmla="*/ 773283 h 1506398"/>
                      <a:gd name="connsiteX22" fmla="*/ 7066088 w 7066089"/>
                      <a:gd name="connsiteY22" fmla="*/ 950702 h 1506398"/>
                      <a:gd name="connsiteX23" fmla="*/ 7066088 w 7066089"/>
                      <a:gd name="connsiteY23" fmla="*/ 1087950 h 1506398"/>
                      <a:gd name="connsiteX24" fmla="*/ 7066088 w 7066089"/>
                      <a:gd name="connsiteY24" fmla="*/ 1255325 h 1506398"/>
                      <a:gd name="connsiteX25" fmla="*/ 6442658 w 7066089"/>
                      <a:gd name="connsiteY25" fmla="*/ 1506398 h 1506398"/>
                      <a:gd name="connsiteX26" fmla="*/ 6085191 w 7066089"/>
                      <a:gd name="connsiteY26" fmla="*/ 1506398 h 1506398"/>
                      <a:gd name="connsiteX27" fmla="*/ 5862481 w 7066089"/>
                      <a:gd name="connsiteY27" fmla="*/ 1506398 h 1506398"/>
                      <a:gd name="connsiteX28" fmla="*/ 5611339 w 7066089"/>
                      <a:gd name="connsiteY28" fmla="*/ 1506398 h 1506398"/>
                      <a:gd name="connsiteX29" fmla="*/ 5253873 w 7066089"/>
                      <a:gd name="connsiteY29" fmla="*/ 1506398 h 1506398"/>
                      <a:gd name="connsiteX30" fmla="*/ 4721829 w 7066089"/>
                      <a:gd name="connsiteY30" fmla="*/ 1506398 h 1506398"/>
                      <a:gd name="connsiteX31" fmla="*/ 4480747 w 7066089"/>
                      <a:gd name="connsiteY31" fmla="*/ 1506398 h 1506398"/>
                      <a:gd name="connsiteX32" fmla="*/ 4181472 w 7066089"/>
                      <a:gd name="connsiteY32" fmla="*/ 1506398 h 1506398"/>
                      <a:gd name="connsiteX33" fmla="*/ 3765813 w 7066089"/>
                      <a:gd name="connsiteY33" fmla="*/ 1506398 h 1506398"/>
                      <a:gd name="connsiteX34" fmla="*/ 3408346 w 7066089"/>
                      <a:gd name="connsiteY34" fmla="*/ 1506398 h 1506398"/>
                      <a:gd name="connsiteX35" fmla="*/ 3109071 w 7066089"/>
                      <a:gd name="connsiteY35" fmla="*/ 1506398 h 1506398"/>
                      <a:gd name="connsiteX36" fmla="*/ 2577028 w 7066089"/>
                      <a:gd name="connsiteY36" fmla="*/ 1506398 h 1506398"/>
                      <a:gd name="connsiteX37" fmla="*/ 2335946 w 7066089"/>
                      <a:gd name="connsiteY37" fmla="*/ 1506398 h 1506398"/>
                      <a:gd name="connsiteX38" fmla="*/ 2036670 w 7066089"/>
                      <a:gd name="connsiteY38" fmla="*/ 1506398 h 1506398"/>
                      <a:gd name="connsiteX39" fmla="*/ 1795588 w 7066089"/>
                      <a:gd name="connsiteY39" fmla="*/ 1506398 h 1506398"/>
                      <a:gd name="connsiteX40" fmla="*/ 1549186 w 7066089"/>
                      <a:gd name="connsiteY40" fmla="*/ 1506398 h 1506398"/>
                      <a:gd name="connsiteX41" fmla="*/ 1321737 w 7066089"/>
                      <a:gd name="connsiteY41" fmla="*/ 1506398 h 1506398"/>
                      <a:gd name="connsiteX42" fmla="*/ 993533 w 7066089"/>
                      <a:gd name="connsiteY42" fmla="*/ 1506398 h 1506398"/>
                      <a:gd name="connsiteX43" fmla="*/ 623429 w 7066089"/>
                      <a:gd name="connsiteY43" fmla="*/ 1506398 h 1506398"/>
                      <a:gd name="connsiteX44" fmla="*/ 0 w 7066089"/>
                      <a:gd name="connsiteY44" fmla="*/ 1255325 h 1506398"/>
                      <a:gd name="connsiteX45" fmla="*/ 0 w 7066089"/>
                      <a:gd name="connsiteY45" fmla="*/ 1087950 h 1506398"/>
                      <a:gd name="connsiteX46" fmla="*/ 0 w 7066089"/>
                      <a:gd name="connsiteY46" fmla="*/ 930616 h 1506398"/>
                      <a:gd name="connsiteX47" fmla="*/ 0 w 7066089"/>
                      <a:gd name="connsiteY47" fmla="*/ 763240 h 1506398"/>
                      <a:gd name="connsiteX48" fmla="*/ 0 w 7066089"/>
                      <a:gd name="connsiteY48" fmla="*/ 585822 h 1506398"/>
                      <a:gd name="connsiteX49" fmla="*/ 0 w 7066089"/>
                      <a:gd name="connsiteY49" fmla="*/ 438531 h 1506398"/>
                      <a:gd name="connsiteX50" fmla="*/ 0 w 7066089"/>
                      <a:gd name="connsiteY50" fmla="*/ 251071 h 1506398"/>
                      <a:gd name="connsiteX0" fmla="*/ 0 w 7066089"/>
                      <a:gd name="connsiteY0" fmla="*/ 251071 h 1506398"/>
                      <a:gd name="connsiteX1" fmla="*/ 623429 w 7066089"/>
                      <a:gd name="connsiteY1" fmla="*/ 0 h 1506398"/>
                      <a:gd name="connsiteX2" fmla="*/ 980896 w 7066089"/>
                      <a:gd name="connsiteY2" fmla="*/ 0 h 1506398"/>
                      <a:gd name="connsiteX3" fmla="*/ 1396555 w 7066089"/>
                      <a:gd name="connsiteY3" fmla="*/ 0 h 1506398"/>
                      <a:gd name="connsiteX4" fmla="*/ 1637638 w 7066089"/>
                      <a:gd name="connsiteY4" fmla="*/ 0 h 1506398"/>
                      <a:gd name="connsiteX5" fmla="*/ 2053297 w 7066089"/>
                      <a:gd name="connsiteY5" fmla="*/ 0 h 1506398"/>
                      <a:gd name="connsiteX6" fmla="*/ 2585341 w 7066089"/>
                      <a:gd name="connsiteY6" fmla="*/ 0 h 1506398"/>
                      <a:gd name="connsiteX7" fmla="*/ 3001000 w 7066089"/>
                      <a:gd name="connsiteY7" fmla="*/ 0 h 1506398"/>
                      <a:gd name="connsiteX8" fmla="*/ 3247403 w 7066089"/>
                      <a:gd name="connsiteY8" fmla="*/ 0 h 1506398"/>
                      <a:gd name="connsiteX9" fmla="*/ 3474851 w 7066089"/>
                      <a:gd name="connsiteY9" fmla="*/ 0 h 1506398"/>
                      <a:gd name="connsiteX10" fmla="*/ 3832318 w 7066089"/>
                      <a:gd name="connsiteY10" fmla="*/ 0 h 1506398"/>
                      <a:gd name="connsiteX11" fmla="*/ 4306170 w 7066089"/>
                      <a:gd name="connsiteY11" fmla="*/ 0 h 1506398"/>
                      <a:gd name="connsiteX12" fmla="*/ 4547253 w 7066089"/>
                      <a:gd name="connsiteY12" fmla="*/ 0 h 1506398"/>
                      <a:gd name="connsiteX13" fmla="*/ 4788335 w 7066089"/>
                      <a:gd name="connsiteY13" fmla="*/ 0 h 1506398"/>
                      <a:gd name="connsiteX14" fmla="*/ 5262186 w 7066089"/>
                      <a:gd name="connsiteY14" fmla="*/ 0 h 1506398"/>
                      <a:gd name="connsiteX15" fmla="*/ 5677845 w 7066089"/>
                      <a:gd name="connsiteY15" fmla="*/ 0 h 1506398"/>
                      <a:gd name="connsiteX16" fmla="*/ 5918927 w 7066089"/>
                      <a:gd name="connsiteY16" fmla="*/ 0 h 1506398"/>
                      <a:gd name="connsiteX17" fmla="*/ 6442658 w 7066089"/>
                      <a:gd name="connsiteY17" fmla="*/ 0 h 1506398"/>
                      <a:gd name="connsiteX18" fmla="*/ 7066088 w 7066089"/>
                      <a:gd name="connsiteY18" fmla="*/ 251071 h 1506398"/>
                      <a:gd name="connsiteX19" fmla="*/ 7066088 w 7066089"/>
                      <a:gd name="connsiteY19" fmla="*/ 388318 h 1506398"/>
                      <a:gd name="connsiteX20" fmla="*/ 7066088 w 7066089"/>
                      <a:gd name="connsiteY20" fmla="*/ 535610 h 1506398"/>
                      <a:gd name="connsiteX21" fmla="*/ 7066088 w 7066089"/>
                      <a:gd name="connsiteY21" fmla="*/ 713028 h 1506398"/>
                      <a:gd name="connsiteX22" fmla="*/ 7066088 w 7066089"/>
                      <a:gd name="connsiteY22" fmla="*/ 890446 h 1506398"/>
                      <a:gd name="connsiteX23" fmla="*/ 7066088 w 7066089"/>
                      <a:gd name="connsiteY23" fmla="*/ 1057822 h 1506398"/>
                      <a:gd name="connsiteX24" fmla="*/ 7066088 w 7066089"/>
                      <a:gd name="connsiteY24" fmla="*/ 1255325 h 1506398"/>
                      <a:gd name="connsiteX25" fmla="*/ 6442658 w 7066089"/>
                      <a:gd name="connsiteY25" fmla="*/ 1506398 h 1506398"/>
                      <a:gd name="connsiteX26" fmla="*/ 6026999 w 7066089"/>
                      <a:gd name="connsiteY26" fmla="*/ 1506398 h 1506398"/>
                      <a:gd name="connsiteX27" fmla="*/ 5669532 w 7066089"/>
                      <a:gd name="connsiteY27" fmla="*/ 1506398 h 1506398"/>
                      <a:gd name="connsiteX28" fmla="*/ 5137488 w 7066089"/>
                      <a:gd name="connsiteY28" fmla="*/ 1506398 h 1506398"/>
                      <a:gd name="connsiteX29" fmla="*/ 4721829 w 7066089"/>
                      <a:gd name="connsiteY29" fmla="*/ 1506398 h 1506398"/>
                      <a:gd name="connsiteX30" fmla="*/ 4247978 w 7066089"/>
                      <a:gd name="connsiteY30" fmla="*/ 1506398 h 1506398"/>
                      <a:gd name="connsiteX31" fmla="*/ 3948703 w 7066089"/>
                      <a:gd name="connsiteY31" fmla="*/ 1506398 h 1506398"/>
                      <a:gd name="connsiteX32" fmla="*/ 3474851 w 7066089"/>
                      <a:gd name="connsiteY32" fmla="*/ 1506398 h 1506398"/>
                      <a:gd name="connsiteX33" fmla="*/ 2942808 w 7066089"/>
                      <a:gd name="connsiteY33" fmla="*/ 1506398 h 1506398"/>
                      <a:gd name="connsiteX34" fmla="*/ 2643533 w 7066089"/>
                      <a:gd name="connsiteY34" fmla="*/ 1506398 h 1506398"/>
                      <a:gd name="connsiteX35" fmla="*/ 2286066 w 7066089"/>
                      <a:gd name="connsiteY35" fmla="*/ 1506398 h 1506398"/>
                      <a:gd name="connsiteX36" fmla="*/ 1986792 w 7066089"/>
                      <a:gd name="connsiteY36" fmla="*/ 1506398 h 1506398"/>
                      <a:gd name="connsiteX37" fmla="*/ 1571132 w 7066089"/>
                      <a:gd name="connsiteY37" fmla="*/ 1506398 h 1506398"/>
                      <a:gd name="connsiteX38" fmla="*/ 1039088 w 7066089"/>
                      <a:gd name="connsiteY38" fmla="*/ 1506398 h 1506398"/>
                      <a:gd name="connsiteX39" fmla="*/ 623429 w 7066089"/>
                      <a:gd name="connsiteY39" fmla="*/ 1506398 h 1506398"/>
                      <a:gd name="connsiteX40" fmla="*/ 0 w 7066089"/>
                      <a:gd name="connsiteY40" fmla="*/ 1255325 h 1506398"/>
                      <a:gd name="connsiteX41" fmla="*/ 0 w 7066089"/>
                      <a:gd name="connsiteY41" fmla="*/ 1097992 h 1506398"/>
                      <a:gd name="connsiteX42" fmla="*/ 0 w 7066089"/>
                      <a:gd name="connsiteY42" fmla="*/ 940658 h 1506398"/>
                      <a:gd name="connsiteX43" fmla="*/ 0 w 7066089"/>
                      <a:gd name="connsiteY43" fmla="*/ 783326 h 1506398"/>
                      <a:gd name="connsiteX44" fmla="*/ 0 w 7066089"/>
                      <a:gd name="connsiteY44" fmla="*/ 625992 h 1506398"/>
                      <a:gd name="connsiteX45" fmla="*/ 0 w 7066089"/>
                      <a:gd name="connsiteY45" fmla="*/ 478701 h 1506398"/>
                      <a:gd name="connsiteX46" fmla="*/ 0 w 7066089"/>
                      <a:gd name="connsiteY46" fmla="*/ 251071 h 1506398"/>
                      <a:gd name="connsiteX0" fmla="*/ 0 w 7066089"/>
                      <a:gd name="connsiteY0" fmla="*/ 251071 h 1506398"/>
                      <a:gd name="connsiteX1" fmla="*/ 623429 w 7066089"/>
                      <a:gd name="connsiteY1" fmla="*/ 0 h 1506398"/>
                      <a:gd name="connsiteX2" fmla="*/ 980896 w 7066089"/>
                      <a:gd name="connsiteY2" fmla="*/ 0 h 1506398"/>
                      <a:gd name="connsiteX3" fmla="*/ 1396555 w 7066089"/>
                      <a:gd name="connsiteY3" fmla="*/ 0 h 1506398"/>
                      <a:gd name="connsiteX4" fmla="*/ 1637638 w 7066089"/>
                      <a:gd name="connsiteY4" fmla="*/ 0 h 1506398"/>
                      <a:gd name="connsiteX5" fmla="*/ 2053297 w 7066089"/>
                      <a:gd name="connsiteY5" fmla="*/ 0 h 1506398"/>
                      <a:gd name="connsiteX6" fmla="*/ 2585341 w 7066089"/>
                      <a:gd name="connsiteY6" fmla="*/ 0 h 1506398"/>
                      <a:gd name="connsiteX7" fmla="*/ 3001000 w 7066089"/>
                      <a:gd name="connsiteY7" fmla="*/ 0 h 1506398"/>
                      <a:gd name="connsiteX8" fmla="*/ 3242664 w 7066089"/>
                      <a:gd name="connsiteY8" fmla="*/ 0 h 1506398"/>
                      <a:gd name="connsiteX9" fmla="*/ 3474851 w 7066089"/>
                      <a:gd name="connsiteY9" fmla="*/ 0 h 1506398"/>
                      <a:gd name="connsiteX10" fmla="*/ 3832318 w 7066089"/>
                      <a:gd name="connsiteY10" fmla="*/ 0 h 1506398"/>
                      <a:gd name="connsiteX11" fmla="*/ 4306170 w 7066089"/>
                      <a:gd name="connsiteY11" fmla="*/ 0 h 1506398"/>
                      <a:gd name="connsiteX12" fmla="*/ 4547253 w 7066089"/>
                      <a:gd name="connsiteY12" fmla="*/ 0 h 1506398"/>
                      <a:gd name="connsiteX13" fmla="*/ 4788335 w 7066089"/>
                      <a:gd name="connsiteY13" fmla="*/ 0 h 1506398"/>
                      <a:gd name="connsiteX14" fmla="*/ 5262186 w 7066089"/>
                      <a:gd name="connsiteY14" fmla="*/ 0 h 1506398"/>
                      <a:gd name="connsiteX15" fmla="*/ 5677845 w 7066089"/>
                      <a:gd name="connsiteY15" fmla="*/ 0 h 1506398"/>
                      <a:gd name="connsiteX16" fmla="*/ 5918927 w 7066089"/>
                      <a:gd name="connsiteY16" fmla="*/ 0 h 1506398"/>
                      <a:gd name="connsiteX17" fmla="*/ 6442658 w 7066089"/>
                      <a:gd name="connsiteY17" fmla="*/ 0 h 1506398"/>
                      <a:gd name="connsiteX18" fmla="*/ 7066088 w 7066089"/>
                      <a:gd name="connsiteY18" fmla="*/ 251071 h 1506398"/>
                      <a:gd name="connsiteX19" fmla="*/ 7066088 w 7066089"/>
                      <a:gd name="connsiteY19" fmla="*/ 388318 h 1506398"/>
                      <a:gd name="connsiteX20" fmla="*/ 7066088 w 7066089"/>
                      <a:gd name="connsiteY20" fmla="*/ 535610 h 1506398"/>
                      <a:gd name="connsiteX21" fmla="*/ 7066088 w 7066089"/>
                      <a:gd name="connsiteY21" fmla="*/ 713028 h 1506398"/>
                      <a:gd name="connsiteX22" fmla="*/ 7066088 w 7066089"/>
                      <a:gd name="connsiteY22" fmla="*/ 890446 h 1506398"/>
                      <a:gd name="connsiteX23" fmla="*/ 7066088 w 7066089"/>
                      <a:gd name="connsiteY23" fmla="*/ 1057822 h 1506398"/>
                      <a:gd name="connsiteX24" fmla="*/ 7066088 w 7066089"/>
                      <a:gd name="connsiteY24" fmla="*/ 1255325 h 1506398"/>
                      <a:gd name="connsiteX25" fmla="*/ 6442658 w 7066089"/>
                      <a:gd name="connsiteY25" fmla="*/ 1506398 h 1506398"/>
                      <a:gd name="connsiteX26" fmla="*/ 6026999 w 7066089"/>
                      <a:gd name="connsiteY26" fmla="*/ 1506398 h 1506398"/>
                      <a:gd name="connsiteX27" fmla="*/ 5669532 w 7066089"/>
                      <a:gd name="connsiteY27" fmla="*/ 1506398 h 1506398"/>
                      <a:gd name="connsiteX28" fmla="*/ 5137488 w 7066089"/>
                      <a:gd name="connsiteY28" fmla="*/ 1506398 h 1506398"/>
                      <a:gd name="connsiteX29" fmla="*/ 4721829 w 7066089"/>
                      <a:gd name="connsiteY29" fmla="*/ 1506398 h 1506398"/>
                      <a:gd name="connsiteX30" fmla="*/ 4247978 w 7066089"/>
                      <a:gd name="connsiteY30" fmla="*/ 1506398 h 1506398"/>
                      <a:gd name="connsiteX31" fmla="*/ 3948703 w 7066089"/>
                      <a:gd name="connsiteY31" fmla="*/ 1506398 h 1506398"/>
                      <a:gd name="connsiteX32" fmla="*/ 3474851 w 7066089"/>
                      <a:gd name="connsiteY32" fmla="*/ 1506398 h 1506398"/>
                      <a:gd name="connsiteX33" fmla="*/ 3224791 w 7066089"/>
                      <a:gd name="connsiteY33" fmla="*/ 1506398 h 1506398"/>
                      <a:gd name="connsiteX34" fmla="*/ 2942808 w 7066089"/>
                      <a:gd name="connsiteY34" fmla="*/ 1506398 h 1506398"/>
                      <a:gd name="connsiteX35" fmla="*/ 2643533 w 7066089"/>
                      <a:gd name="connsiteY35" fmla="*/ 1506398 h 1506398"/>
                      <a:gd name="connsiteX36" fmla="*/ 2286066 w 7066089"/>
                      <a:gd name="connsiteY36" fmla="*/ 1506398 h 1506398"/>
                      <a:gd name="connsiteX37" fmla="*/ 1986792 w 7066089"/>
                      <a:gd name="connsiteY37" fmla="*/ 1506398 h 1506398"/>
                      <a:gd name="connsiteX38" fmla="*/ 1571132 w 7066089"/>
                      <a:gd name="connsiteY38" fmla="*/ 1506398 h 1506398"/>
                      <a:gd name="connsiteX39" fmla="*/ 1039088 w 7066089"/>
                      <a:gd name="connsiteY39" fmla="*/ 1506398 h 1506398"/>
                      <a:gd name="connsiteX40" fmla="*/ 623429 w 7066089"/>
                      <a:gd name="connsiteY40" fmla="*/ 1506398 h 1506398"/>
                      <a:gd name="connsiteX41" fmla="*/ 0 w 7066089"/>
                      <a:gd name="connsiteY41" fmla="*/ 1255325 h 1506398"/>
                      <a:gd name="connsiteX42" fmla="*/ 0 w 7066089"/>
                      <a:gd name="connsiteY42" fmla="*/ 1097992 h 1506398"/>
                      <a:gd name="connsiteX43" fmla="*/ 0 w 7066089"/>
                      <a:gd name="connsiteY43" fmla="*/ 940658 h 1506398"/>
                      <a:gd name="connsiteX44" fmla="*/ 0 w 7066089"/>
                      <a:gd name="connsiteY44" fmla="*/ 783326 h 1506398"/>
                      <a:gd name="connsiteX45" fmla="*/ 0 w 7066089"/>
                      <a:gd name="connsiteY45" fmla="*/ 625992 h 1506398"/>
                      <a:gd name="connsiteX46" fmla="*/ 0 w 7066089"/>
                      <a:gd name="connsiteY46" fmla="*/ 478701 h 1506398"/>
                      <a:gd name="connsiteX47" fmla="*/ 0 w 7066089"/>
                      <a:gd name="connsiteY47" fmla="*/ 251071 h 1506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7066089" h="1506398" fill="none" extrusionOk="0">
                        <a:moveTo>
                          <a:pt x="0" y="251071"/>
                        </a:moveTo>
                        <a:cubicBezTo>
                          <a:pt x="15388" y="29232"/>
                          <a:pt x="205275" y="-231621"/>
                          <a:pt x="623429" y="0"/>
                        </a:cubicBezTo>
                        <a:cubicBezTo>
                          <a:pt x="741364" y="-34733"/>
                          <a:pt x="858622" y="-12538"/>
                          <a:pt x="980896" y="0"/>
                        </a:cubicBezTo>
                        <a:cubicBezTo>
                          <a:pt x="1134685" y="-9035"/>
                          <a:pt x="1261600" y="-51733"/>
                          <a:pt x="1396555" y="0"/>
                        </a:cubicBezTo>
                        <a:cubicBezTo>
                          <a:pt x="1502588" y="9020"/>
                          <a:pt x="1584769" y="10149"/>
                          <a:pt x="1637638" y="0"/>
                        </a:cubicBezTo>
                        <a:cubicBezTo>
                          <a:pt x="1802160" y="-28385"/>
                          <a:pt x="1885557" y="-44596"/>
                          <a:pt x="2053297" y="0"/>
                        </a:cubicBezTo>
                        <a:cubicBezTo>
                          <a:pt x="2152303" y="-38731"/>
                          <a:pt x="2293876" y="-27948"/>
                          <a:pt x="2585341" y="0"/>
                        </a:cubicBezTo>
                        <a:cubicBezTo>
                          <a:pt x="2840449" y="-8326"/>
                          <a:pt x="2849381" y="-2550"/>
                          <a:pt x="3001000" y="0"/>
                        </a:cubicBezTo>
                        <a:cubicBezTo>
                          <a:pt x="3064542" y="-32020"/>
                          <a:pt x="3182251" y="12359"/>
                          <a:pt x="3242664" y="0"/>
                        </a:cubicBezTo>
                        <a:cubicBezTo>
                          <a:pt x="3304406" y="10149"/>
                          <a:pt x="3427230" y="9944"/>
                          <a:pt x="3474851" y="0"/>
                        </a:cubicBezTo>
                        <a:cubicBezTo>
                          <a:pt x="3550761" y="1819"/>
                          <a:pt x="3698837" y="12033"/>
                          <a:pt x="3832318" y="0"/>
                        </a:cubicBezTo>
                        <a:cubicBezTo>
                          <a:pt x="4037174" y="-57506"/>
                          <a:pt x="4222768" y="26144"/>
                          <a:pt x="4306170" y="0"/>
                        </a:cubicBezTo>
                        <a:cubicBezTo>
                          <a:pt x="4402817" y="-10409"/>
                          <a:pt x="4434624" y="9375"/>
                          <a:pt x="4547253" y="0"/>
                        </a:cubicBezTo>
                        <a:cubicBezTo>
                          <a:pt x="4650652" y="2609"/>
                          <a:pt x="4696000" y="14976"/>
                          <a:pt x="4788335" y="0"/>
                        </a:cubicBezTo>
                        <a:cubicBezTo>
                          <a:pt x="4828015" y="2888"/>
                          <a:pt x="5112800" y="43531"/>
                          <a:pt x="5262186" y="0"/>
                        </a:cubicBezTo>
                        <a:cubicBezTo>
                          <a:pt x="5368558" y="-35486"/>
                          <a:pt x="5548733" y="56688"/>
                          <a:pt x="5677845" y="0"/>
                        </a:cubicBezTo>
                        <a:cubicBezTo>
                          <a:pt x="5750945" y="-6587"/>
                          <a:pt x="5876579" y="15583"/>
                          <a:pt x="5918927" y="0"/>
                        </a:cubicBezTo>
                        <a:cubicBezTo>
                          <a:pt x="5980352" y="28690"/>
                          <a:pt x="6275714" y="84284"/>
                          <a:pt x="6442658" y="0"/>
                        </a:cubicBezTo>
                        <a:cubicBezTo>
                          <a:pt x="6855052" y="-14692"/>
                          <a:pt x="7073817" y="144347"/>
                          <a:pt x="7066088" y="251071"/>
                        </a:cubicBezTo>
                        <a:cubicBezTo>
                          <a:pt x="7065777" y="271328"/>
                          <a:pt x="7049603" y="333077"/>
                          <a:pt x="7066088" y="388318"/>
                        </a:cubicBezTo>
                        <a:cubicBezTo>
                          <a:pt x="7083907" y="446998"/>
                          <a:pt x="7054837" y="480335"/>
                          <a:pt x="7066088" y="535610"/>
                        </a:cubicBezTo>
                        <a:cubicBezTo>
                          <a:pt x="7074726" y="567070"/>
                          <a:pt x="7087002" y="638197"/>
                          <a:pt x="7066088" y="713028"/>
                        </a:cubicBezTo>
                        <a:cubicBezTo>
                          <a:pt x="7062799" y="791780"/>
                          <a:pt x="7045960" y="812536"/>
                          <a:pt x="7066088" y="890446"/>
                        </a:cubicBezTo>
                        <a:cubicBezTo>
                          <a:pt x="7094930" y="954101"/>
                          <a:pt x="7061729" y="999679"/>
                          <a:pt x="7066088" y="1057822"/>
                        </a:cubicBezTo>
                        <a:cubicBezTo>
                          <a:pt x="7055927" y="1120423"/>
                          <a:pt x="7066051" y="1177695"/>
                          <a:pt x="7066088" y="1255325"/>
                        </a:cubicBezTo>
                        <a:cubicBezTo>
                          <a:pt x="7033724" y="1260105"/>
                          <a:pt x="6733672" y="1534431"/>
                          <a:pt x="6442658" y="1506398"/>
                        </a:cubicBezTo>
                        <a:cubicBezTo>
                          <a:pt x="6330034" y="1521846"/>
                          <a:pt x="6146276" y="1433243"/>
                          <a:pt x="6026999" y="1506398"/>
                        </a:cubicBezTo>
                        <a:cubicBezTo>
                          <a:pt x="5843566" y="1532738"/>
                          <a:pt x="5813687" y="1504305"/>
                          <a:pt x="5669532" y="1506398"/>
                        </a:cubicBezTo>
                        <a:cubicBezTo>
                          <a:pt x="5482156" y="1493504"/>
                          <a:pt x="5260121" y="1566974"/>
                          <a:pt x="5137488" y="1506398"/>
                        </a:cubicBezTo>
                        <a:cubicBezTo>
                          <a:pt x="4957811" y="1558266"/>
                          <a:pt x="4844127" y="1593317"/>
                          <a:pt x="4721829" y="1506398"/>
                        </a:cubicBezTo>
                        <a:cubicBezTo>
                          <a:pt x="4576131" y="1476993"/>
                          <a:pt x="4394265" y="1582538"/>
                          <a:pt x="4247978" y="1506398"/>
                        </a:cubicBezTo>
                        <a:cubicBezTo>
                          <a:pt x="4066194" y="1503514"/>
                          <a:pt x="4037275" y="1514693"/>
                          <a:pt x="3948703" y="1506398"/>
                        </a:cubicBezTo>
                        <a:cubicBezTo>
                          <a:pt x="3911110" y="1508611"/>
                          <a:pt x="3591254" y="1419775"/>
                          <a:pt x="3474851" y="1506398"/>
                        </a:cubicBezTo>
                        <a:cubicBezTo>
                          <a:pt x="3386677" y="1523312"/>
                          <a:pt x="3337209" y="1530819"/>
                          <a:pt x="3219471" y="1506398"/>
                        </a:cubicBezTo>
                        <a:cubicBezTo>
                          <a:pt x="3095503" y="1484842"/>
                          <a:pt x="3045900" y="1494315"/>
                          <a:pt x="2942808" y="1506398"/>
                        </a:cubicBezTo>
                        <a:cubicBezTo>
                          <a:pt x="2833370" y="1481377"/>
                          <a:pt x="2762704" y="1472077"/>
                          <a:pt x="2643533" y="1506398"/>
                        </a:cubicBezTo>
                        <a:cubicBezTo>
                          <a:pt x="2554238" y="1468767"/>
                          <a:pt x="2382620" y="1449473"/>
                          <a:pt x="2286066" y="1506398"/>
                        </a:cubicBezTo>
                        <a:cubicBezTo>
                          <a:pt x="2190377" y="1523151"/>
                          <a:pt x="2096627" y="1512910"/>
                          <a:pt x="1986792" y="1506398"/>
                        </a:cubicBezTo>
                        <a:cubicBezTo>
                          <a:pt x="1844549" y="1446537"/>
                          <a:pt x="1698897" y="1504314"/>
                          <a:pt x="1571132" y="1506398"/>
                        </a:cubicBezTo>
                        <a:cubicBezTo>
                          <a:pt x="1478429" y="1455977"/>
                          <a:pt x="1182722" y="1587937"/>
                          <a:pt x="1039088" y="1506398"/>
                        </a:cubicBezTo>
                        <a:cubicBezTo>
                          <a:pt x="842165" y="1484983"/>
                          <a:pt x="833423" y="1470617"/>
                          <a:pt x="623429" y="1506398"/>
                        </a:cubicBezTo>
                        <a:cubicBezTo>
                          <a:pt x="318039" y="1485990"/>
                          <a:pt x="-24096" y="1350989"/>
                          <a:pt x="0" y="1255325"/>
                        </a:cubicBezTo>
                        <a:cubicBezTo>
                          <a:pt x="5541" y="1202790"/>
                          <a:pt x="-4695" y="1172640"/>
                          <a:pt x="0" y="1097992"/>
                        </a:cubicBezTo>
                        <a:cubicBezTo>
                          <a:pt x="1556" y="1027097"/>
                          <a:pt x="3869" y="968725"/>
                          <a:pt x="0" y="940658"/>
                        </a:cubicBezTo>
                        <a:cubicBezTo>
                          <a:pt x="4405" y="893478"/>
                          <a:pt x="-23459" y="849066"/>
                          <a:pt x="0" y="783326"/>
                        </a:cubicBezTo>
                        <a:cubicBezTo>
                          <a:pt x="15481" y="741499"/>
                          <a:pt x="16226" y="673515"/>
                          <a:pt x="0" y="625992"/>
                        </a:cubicBezTo>
                        <a:cubicBezTo>
                          <a:pt x="-29928" y="559857"/>
                          <a:pt x="9616" y="532747"/>
                          <a:pt x="0" y="478701"/>
                        </a:cubicBezTo>
                        <a:cubicBezTo>
                          <a:pt x="-18659" y="400133"/>
                          <a:pt x="-10165" y="317876"/>
                          <a:pt x="0" y="251071"/>
                        </a:cubicBezTo>
                        <a:close/>
                      </a:path>
                      <a:path w="7066089" h="1506398" stroke="0" extrusionOk="0">
                        <a:moveTo>
                          <a:pt x="0" y="251071"/>
                        </a:moveTo>
                        <a:cubicBezTo>
                          <a:pt x="22513" y="60345"/>
                          <a:pt x="311011" y="42207"/>
                          <a:pt x="623429" y="0"/>
                        </a:cubicBezTo>
                        <a:cubicBezTo>
                          <a:pt x="772923" y="14397"/>
                          <a:pt x="831695" y="-41872"/>
                          <a:pt x="922704" y="0"/>
                        </a:cubicBezTo>
                        <a:cubicBezTo>
                          <a:pt x="1012717" y="18054"/>
                          <a:pt x="1164966" y="22975"/>
                          <a:pt x="1221978" y="0"/>
                        </a:cubicBezTo>
                        <a:cubicBezTo>
                          <a:pt x="1328493" y="41009"/>
                          <a:pt x="1581937" y="8780"/>
                          <a:pt x="1695830" y="0"/>
                        </a:cubicBezTo>
                        <a:cubicBezTo>
                          <a:pt x="1849948" y="10532"/>
                          <a:pt x="2137479" y="38465"/>
                          <a:pt x="2227874" y="0"/>
                        </a:cubicBezTo>
                        <a:cubicBezTo>
                          <a:pt x="2375236" y="-4854"/>
                          <a:pt x="2522826" y="22511"/>
                          <a:pt x="2643533" y="0"/>
                        </a:cubicBezTo>
                        <a:cubicBezTo>
                          <a:pt x="2799011" y="28319"/>
                          <a:pt x="2863501" y="25810"/>
                          <a:pt x="3001000" y="0"/>
                        </a:cubicBezTo>
                        <a:cubicBezTo>
                          <a:pt x="3097191" y="-4461"/>
                          <a:pt x="3124058" y="-3442"/>
                          <a:pt x="3242082" y="0"/>
                        </a:cubicBezTo>
                        <a:cubicBezTo>
                          <a:pt x="3373177" y="-33906"/>
                          <a:pt x="3566086" y="18442"/>
                          <a:pt x="3657741" y="0"/>
                        </a:cubicBezTo>
                        <a:cubicBezTo>
                          <a:pt x="3791874" y="26311"/>
                          <a:pt x="3915428" y="-49827"/>
                          <a:pt x="4073401" y="0"/>
                        </a:cubicBezTo>
                        <a:cubicBezTo>
                          <a:pt x="4212554" y="4337"/>
                          <a:pt x="4297779" y="9130"/>
                          <a:pt x="4372676" y="0"/>
                        </a:cubicBezTo>
                        <a:cubicBezTo>
                          <a:pt x="4448872" y="44328"/>
                          <a:pt x="4518843" y="16980"/>
                          <a:pt x="4613758" y="0"/>
                        </a:cubicBezTo>
                        <a:cubicBezTo>
                          <a:pt x="4715581" y="9568"/>
                          <a:pt x="4755162" y="7032"/>
                          <a:pt x="4854840" y="0"/>
                        </a:cubicBezTo>
                        <a:cubicBezTo>
                          <a:pt x="4967313" y="60356"/>
                          <a:pt x="5212983" y="42815"/>
                          <a:pt x="5386883" y="0"/>
                        </a:cubicBezTo>
                        <a:cubicBezTo>
                          <a:pt x="5508569" y="-4206"/>
                          <a:pt x="5640189" y="-19729"/>
                          <a:pt x="5744351" y="0"/>
                        </a:cubicBezTo>
                        <a:cubicBezTo>
                          <a:pt x="5888862" y="15784"/>
                          <a:pt x="5971555" y="23644"/>
                          <a:pt x="6043625" y="0"/>
                        </a:cubicBezTo>
                        <a:cubicBezTo>
                          <a:pt x="6071424" y="-20087"/>
                          <a:pt x="6280809" y="19756"/>
                          <a:pt x="6442658" y="0"/>
                        </a:cubicBezTo>
                        <a:cubicBezTo>
                          <a:pt x="6807669" y="54745"/>
                          <a:pt x="7025584" y="142518"/>
                          <a:pt x="7066088" y="251071"/>
                        </a:cubicBezTo>
                        <a:cubicBezTo>
                          <a:pt x="7068561" y="302223"/>
                          <a:pt x="7079489" y="407604"/>
                          <a:pt x="7066088" y="438531"/>
                        </a:cubicBezTo>
                        <a:cubicBezTo>
                          <a:pt x="7055596" y="480588"/>
                          <a:pt x="7054513" y="558886"/>
                          <a:pt x="7066088" y="625992"/>
                        </a:cubicBezTo>
                        <a:cubicBezTo>
                          <a:pt x="7079138" y="696740"/>
                          <a:pt x="7067076" y="718350"/>
                          <a:pt x="7066088" y="773283"/>
                        </a:cubicBezTo>
                        <a:cubicBezTo>
                          <a:pt x="7083816" y="824835"/>
                          <a:pt x="7082773" y="891826"/>
                          <a:pt x="7066088" y="950702"/>
                        </a:cubicBezTo>
                        <a:cubicBezTo>
                          <a:pt x="7051596" y="1018042"/>
                          <a:pt x="7073176" y="1054644"/>
                          <a:pt x="7066088" y="1087950"/>
                        </a:cubicBezTo>
                        <a:cubicBezTo>
                          <a:pt x="7061874" y="1136995"/>
                          <a:pt x="7061767" y="1190749"/>
                          <a:pt x="7066088" y="1255325"/>
                        </a:cubicBezTo>
                        <a:cubicBezTo>
                          <a:pt x="7105101" y="1432031"/>
                          <a:pt x="6714309" y="1471586"/>
                          <a:pt x="6442658" y="1506398"/>
                        </a:cubicBezTo>
                        <a:cubicBezTo>
                          <a:pt x="6372277" y="1533080"/>
                          <a:pt x="6185953" y="1482988"/>
                          <a:pt x="6085191" y="1506398"/>
                        </a:cubicBezTo>
                        <a:cubicBezTo>
                          <a:pt x="6006972" y="1513757"/>
                          <a:pt x="5950370" y="1513242"/>
                          <a:pt x="5862481" y="1506398"/>
                        </a:cubicBezTo>
                        <a:cubicBezTo>
                          <a:pt x="5780780" y="1493065"/>
                          <a:pt x="5685856" y="1502012"/>
                          <a:pt x="5611339" y="1506398"/>
                        </a:cubicBezTo>
                        <a:cubicBezTo>
                          <a:pt x="5456073" y="1534543"/>
                          <a:pt x="5354525" y="1481546"/>
                          <a:pt x="5253873" y="1506398"/>
                        </a:cubicBezTo>
                        <a:cubicBezTo>
                          <a:pt x="5151573" y="1470108"/>
                          <a:pt x="4967695" y="1491721"/>
                          <a:pt x="4721829" y="1506398"/>
                        </a:cubicBezTo>
                        <a:cubicBezTo>
                          <a:pt x="4634505" y="1502373"/>
                          <a:pt x="4533538" y="1463868"/>
                          <a:pt x="4480747" y="1506398"/>
                        </a:cubicBezTo>
                        <a:cubicBezTo>
                          <a:pt x="4358015" y="1516529"/>
                          <a:pt x="4259466" y="1555153"/>
                          <a:pt x="4181472" y="1506398"/>
                        </a:cubicBezTo>
                        <a:cubicBezTo>
                          <a:pt x="4017600" y="1489780"/>
                          <a:pt x="3915203" y="1489531"/>
                          <a:pt x="3765813" y="1506398"/>
                        </a:cubicBezTo>
                        <a:cubicBezTo>
                          <a:pt x="3622316" y="1541805"/>
                          <a:pt x="3523412" y="1556169"/>
                          <a:pt x="3408346" y="1506398"/>
                        </a:cubicBezTo>
                        <a:cubicBezTo>
                          <a:pt x="3273514" y="1517543"/>
                          <a:pt x="3241948" y="1486981"/>
                          <a:pt x="3109071" y="1506398"/>
                        </a:cubicBezTo>
                        <a:cubicBezTo>
                          <a:pt x="3015521" y="1504575"/>
                          <a:pt x="2805374" y="1549637"/>
                          <a:pt x="2577028" y="1506398"/>
                        </a:cubicBezTo>
                        <a:cubicBezTo>
                          <a:pt x="2388273" y="1498701"/>
                          <a:pt x="2420734" y="1503254"/>
                          <a:pt x="2335946" y="1506398"/>
                        </a:cubicBezTo>
                        <a:cubicBezTo>
                          <a:pt x="2247778" y="1476103"/>
                          <a:pt x="2188432" y="1484693"/>
                          <a:pt x="2036670" y="1506398"/>
                        </a:cubicBezTo>
                        <a:cubicBezTo>
                          <a:pt x="1893876" y="1510428"/>
                          <a:pt x="1901788" y="1506521"/>
                          <a:pt x="1795588" y="1506398"/>
                        </a:cubicBezTo>
                        <a:cubicBezTo>
                          <a:pt x="1692568" y="1486183"/>
                          <a:pt x="1648110" y="1536563"/>
                          <a:pt x="1549186" y="1506398"/>
                        </a:cubicBezTo>
                        <a:cubicBezTo>
                          <a:pt x="1454963" y="1490597"/>
                          <a:pt x="1427556" y="1516231"/>
                          <a:pt x="1321737" y="1506398"/>
                        </a:cubicBezTo>
                        <a:cubicBezTo>
                          <a:pt x="1184793" y="1530108"/>
                          <a:pt x="1060188" y="1531325"/>
                          <a:pt x="993533" y="1506398"/>
                        </a:cubicBezTo>
                        <a:cubicBezTo>
                          <a:pt x="926967" y="1483795"/>
                          <a:pt x="781820" y="1495996"/>
                          <a:pt x="623429" y="1506398"/>
                        </a:cubicBezTo>
                        <a:cubicBezTo>
                          <a:pt x="211491" y="1487012"/>
                          <a:pt x="-28921" y="1456864"/>
                          <a:pt x="0" y="1255325"/>
                        </a:cubicBezTo>
                        <a:cubicBezTo>
                          <a:pt x="-12259" y="1209643"/>
                          <a:pt x="2125" y="1123147"/>
                          <a:pt x="0" y="1087950"/>
                        </a:cubicBezTo>
                        <a:cubicBezTo>
                          <a:pt x="-4225" y="1058338"/>
                          <a:pt x="19886" y="960745"/>
                          <a:pt x="0" y="930616"/>
                        </a:cubicBezTo>
                        <a:cubicBezTo>
                          <a:pt x="-12666" y="888963"/>
                          <a:pt x="14356" y="833869"/>
                          <a:pt x="0" y="763240"/>
                        </a:cubicBezTo>
                        <a:cubicBezTo>
                          <a:pt x="-10534" y="688516"/>
                          <a:pt x="11072" y="668781"/>
                          <a:pt x="0" y="585822"/>
                        </a:cubicBezTo>
                        <a:cubicBezTo>
                          <a:pt x="-10294" y="511622"/>
                          <a:pt x="2230" y="464173"/>
                          <a:pt x="0" y="438531"/>
                        </a:cubicBezTo>
                        <a:cubicBezTo>
                          <a:pt x="11504" y="413184"/>
                          <a:pt x="-18392" y="314956"/>
                          <a:pt x="0" y="251071"/>
                        </a:cubicBezTo>
                        <a:close/>
                      </a:path>
                      <a:path w="7066089" h="1506398" fill="none" stroke="0" extrusionOk="0">
                        <a:moveTo>
                          <a:pt x="0" y="251071"/>
                        </a:moveTo>
                        <a:cubicBezTo>
                          <a:pt x="3870" y="232021"/>
                          <a:pt x="273600" y="-39146"/>
                          <a:pt x="623429" y="0"/>
                        </a:cubicBezTo>
                        <a:cubicBezTo>
                          <a:pt x="729522" y="54006"/>
                          <a:pt x="826428" y="-11639"/>
                          <a:pt x="980896" y="0"/>
                        </a:cubicBezTo>
                        <a:cubicBezTo>
                          <a:pt x="1084856" y="46488"/>
                          <a:pt x="1275152" y="-59215"/>
                          <a:pt x="1396555" y="0"/>
                        </a:cubicBezTo>
                        <a:cubicBezTo>
                          <a:pt x="1506077" y="10115"/>
                          <a:pt x="1524731" y="4196"/>
                          <a:pt x="1637638" y="0"/>
                        </a:cubicBezTo>
                        <a:cubicBezTo>
                          <a:pt x="1853264" y="-4256"/>
                          <a:pt x="1932131" y="-70838"/>
                          <a:pt x="2053297" y="0"/>
                        </a:cubicBezTo>
                        <a:cubicBezTo>
                          <a:pt x="2169841" y="21074"/>
                          <a:pt x="2355985" y="29038"/>
                          <a:pt x="2585341" y="0"/>
                        </a:cubicBezTo>
                        <a:cubicBezTo>
                          <a:pt x="2845761" y="-9615"/>
                          <a:pt x="2853402" y="-2977"/>
                          <a:pt x="3001000" y="0"/>
                        </a:cubicBezTo>
                        <a:cubicBezTo>
                          <a:pt x="3084770" y="-16040"/>
                          <a:pt x="3183649" y="2036"/>
                          <a:pt x="3247403" y="0"/>
                        </a:cubicBezTo>
                        <a:cubicBezTo>
                          <a:pt x="3334622" y="15928"/>
                          <a:pt x="3367521" y="-18487"/>
                          <a:pt x="3474851" y="0"/>
                        </a:cubicBezTo>
                        <a:cubicBezTo>
                          <a:pt x="3625546" y="12001"/>
                          <a:pt x="3683403" y="-16379"/>
                          <a:pt x="3832318" y="0"/>
                        </a:cubicBezTo>
                        <a:cubicBezTo>
                          <a:pt x="4018314" y="28087"/>
                          <a:pt x="4217219" y="-49135"/>
                          <a:pt x="4306170" y="0"/>
                        </a:cubicBezTo>
                        <a:cubicBezTo>
                          <a:pt x="4407980" y="-133"/>
                          <a:pt x="4438320" y="-9301"/>
                          <a:pt x="4547253" y="0"/>
                        </a:cubicBezTo>
                        <a:cubicBezTo>
                          <a:pt x="4670712" y="28602"/>
                          <a:pt x="4721577" y="9526"/>
                          <a:pt x="4788335" y="0"/>
                        </a:cubicBezTo>
                        <a:cubicBezTo>
                          <a:pt x="4875235" y="45146"/>
                          <a:pt x="5186459" y="-20262"/>
                          <a:pt x="5262186" y="0"/>
                        </a:cubicBezTo>
                        <a:cubicBezTo>
                          <a:pt x="5366445" y="7509"/>
                          <a:pt x="5607333" y="4259"/>
                          <a:pt x="5677845" y="0"/>
                        </a:cubicBezTo>
                        <a:cubicBezTo>
                          <a:pt x="5774965" y="13351"/>
                          <a:pt x="5840463" y="-4776"/>
                          <a:pt x="5918927" y="0"/>
                        </a:cubicBezTo>
                        <a:cubicBezTo>
                          <a:pt x="5976928" y="2376"/>
                          <a:pt x="6307509" y="45628"/>
                          <a:pt x="6442658" y="0"/>
                        </a:cubicBezTo>
                        <a:cubicBezTo>
                          <a:pt x="6783088" y="-9693"/>
                          <a:pt x="7082499" y="160452"/>
                          <a:pt x="7066088" y="251071"/>
                        </a:cubicBezTo>
                        <a:cubicBezTo>
                          <a:pt x="7066357" y="292425"/>
                          <a:pt x="7051154" y="318404"/>
                          <a:pt x="7066088" y="388318"/>
                        </a:cubicBezTo>
                        <a:cubicBezTo>
                          <a:pt x="7079054" y="455147"/>
                          <a:pt x="7064867" y="480605"/>
                          <a:pt x="7066088" y="535610"/>
                        </a:cubicBezTo>
                        <a:cubicBezTo>
                          <a:pt x="7083189" y="566898"/>
                          <a:pt x="7094353" y="648526"/>
                          <a:pt x="7066088" y="713028"/>
                        </a:cubicBezTo>
                        <a:cubicBezTo>
                          <a:pt x="7056100" y="786802"/>
                          <a:pt x="7051888" y="811165"/>
                          <a:pt x="7066088" y="890446"/>
                        </a:cubicBezTo>
                        <a:cubicBezTo>
                          <a:pt x="7086198" y="970719"/>
                          <a:pt x="7072798" y="1004687"/>
                          <a:pt x="7066088" y="1057822"/>
                        </a:cubicBezTo>
                        <a:cubicBezTo>
                          <a:pt x="7067700" y="1125098"/>
                          <a:pt x="7059339" y="1194071"/>
                          <a:pt x="7066088" y="1255325"/>
                        </a:cubicBezTo>
                        <a:cubicBezTo>
                          <a:pt x="7071230" y="1305233"/>
                          <a:pt x="6829085" y="1546883"/>
                          <a:pt x="6442658" y="1506398"/>
                        </a:cubicBezTo>
                        <a:cubicBezTo>
                          <a:pt x="6273731" y="1498088"/>
                          <a:pt x="6115976" y="1543611"/>
                          <a:pt x="6026999" y="1506398"/>
                        </a:cubicBezTo>
                        <a:cubicBezTo>
                          <a:pt x="5841678" y="1541612"/>
                          <a:pt x="5799183" y="1509633"/>
                          <a:pt x="5669532" y="1506398"/>
                        </a:cubicBezTo>
                        <a:cubicBezTo>
                          <a:pt x="5521025" y="1410543"/>
                          <a:pt x="5294676" y="1491672"/>
                          <a:pt x="5137488" y="1506398"/>
                        </a:cubicBezTo>
                        <a:cubicBezTo>
                          <a:pt x="4967978" y="1490343"/>
                          <a:pt x="4795552" y="1440030"/>
                          <a:pt x="4721829" y="1506398"/>
                        </a:cubicBezTo>
                        <a:cubicBezTo>
                          <a:pt x="4661026" y="1548330"/>
                          <a:pt x="4422244" y="1407910"/>
                          <a:pt x="4247978" y="1506398"/>
                        </a:cubicBezTo>
                        <a:cubicBezTo>
                          <a:pt x="4143568" y="1477729"/>
                          <a:pt x="4040219" y="1512226"/>
                          <a:pt x="3948703" y="1506398"/>
                        </a:cubicBezTo>
                        <a:cubicBezTo>
                          <a:pt x="3834724" y="1487199"/>
                          <a:pt x="3602457" y="1443900"/>
                          <a:pt x="3474851" y="1506398"/>
                        </a:cubicBezTo>
                        <a:cubicBezTo>
                          <a:pt x="3377230" y="1495370"/>
                          <a:pt x="3109388" y="1471456"/>
                          <a:pt x="2942808" y="1506398"/>
                        </a:cubicBezTo>
                        <a:cubicBezTo>
                          <a:pt x="2722152" y="1507010"/>
                          <a:pt x="2774491" y="1518629"/>
                          <a:pt x="2643533" y="1506398"/>
                        </a:cubicBezTo>
                        <a:cubicBezTo>
                          <a:pt x="2516301" y="1519078"/>
                          <a:pt x="2330455" y="1503785"/>
                          <a:pt x="2286066" y="1506398"/>
                        </a:cubicBezTo>
                        <a:cubicBezTo>
                          <a:pt x="2194023" y="1498754"/>
                          <a:pt x="2118881" y="1521248"/>
                          <a:pt x="1986792" y="1506398"/>
                        </a:cubicBezTo>
                        <a:cubicBezTo>
                          <a:pt x="1858437" y="1544368"/>
                          <a:pt x="1677708" y="1499537"/>
                          <a:pt x="1571132" y="1506398"/>
                        </a:cubicBezTo>
                        <a:cubicBezTo>
                          <a:pt x="1426525" y="1403287"/>
                          <a:pt x="1233577" y="1510047"/>
                          <a:pt x="1039088" y="1506398"/>
                        </a:cubicBezTo>
                        <a:cubicBezTo>
                          <a:pt x="856123" y="1517090"/>
                          <a:pt x="821916" y="1496591"/>
                          <a:pt x="623429" y="1506398"/>
                        </a:cubicBezTo>
                        <a:cubicBezTo>
                          <a:pt x="325929" y="1484976"/>
                          <a:pt x="631" y="1378285"/>
                          <a:pt x="0" y="1255325"/>
                        </a:cubicBezTo>
                        <a:cubicBezTo>
                          <a:pt x="5418" y="1196637"/>
                          <a:pt x="-1300" y="1164300"/>
                          <a:pt x="0" y="1097992"/>
                        </a:cubicBezTo>
                        <a:cubicBezTo>
                          <a:pt x="-3318" y="1019008"/>
                          <a:pt x="2224" y="968536"/>
                          <a:pt x="0" y="940658"/>
                        </a:cubicBezTo>
                        <a:cubicBezTo>
                          <a:pt x="-942" y="891356"/>
                          <a:pt x="-13433" y="856091"/>
                          <a:pt x="0" y="783326"/>
                        </a:cubicBezTo>
                        <a:cubicBezTo>
                          <a:pt x="8376" y="719076"/>
                          <a:pt x="26053" y="661311"/>
                          <a:pt x="0" y="625992"/>
                        </a:cubicBezTo>
                        <a:cubicBezTo>
                          <a:pt x="-25676" y="579240"/>
                          <a:pt x="22535" y="547297"/>
                          <a:pt x="0" y="478701"/>
                        </a:cubicBezTo>
                        <a:cubicBezTo>
                          <a:pt x="-14034" y="427793"/>
                          <a:pt x="-33779" y="309818"/>
                          <a:pt x="0" y="251071"/>
                        </a:cubicBezTo>
                        <a:close/>
                      </a:path>
                      <a:path w="7066089" h="1506398" fill="none" stroke="0" extrusionOk="0">
                        <a:moveTo>
                          <a:pt x="0" y="251071"/>
                        </a:moveTo>
                        <a:cubicBezTo>
                          <a:pt x="26458" y="127803"/>
                          <a:pt x="245971" y="-167933"/>
                          <a:pt x="623429" y="0"/>
                        </a:cubicBezTo>
                        <a:cubicBezTo>
                          <a:pt x="734802" y="-19207"/>
                          <a:pt x="828568" y="-45570"/>
                          <a:pt x="980896" y="0"/>
                        </a:cubicBezTo>
                        <a:cubicBezTo>
                          <a:pt x="1119882" y="22272"/>
                          <a:pt x="1304329" y="-22657"/>
                          <a:pt x="1396555" y="0"/>
                        </a:cubicBezTo>
                        <a:cubicBezTo>
                          <a:pt x="1501802" y="-12598"/>
                          <a:pt x="1586213" y="11810"/>
                          <a:pt x="1637638" y="0"/>
                        </a:cubicBezTo>
                        <a:cubicBezTo>
                          <a:pt x="1777467" y="-28482"/>
                          <a:pt x="1849272" y="5000"/>
                          <a:pt x="2053297" y="0"/>
                        </a:cubicBezTo>
                        <a:cubicBezTo>
                          <a:pt x="2165477" y="26255"/>
                          <a:pt x="2287412" y="30746"/>
                          <a:pt x="2585341" y="0"/>
                        </a:cubicBezTo>
                        <a:cubicBezTo>
                          <a:pt x="2842087" y="-10801"/>
                          <a:pt x="2848720" y="-4018"/>
                          <a:pt x="3001000" y="0"/>
                        </a:cubicBezTo>
                        <a:cubicBezTo>
                          <a:pt x="3075185" y="-26941"/>
                          <a:pt x="3196936" y="12829"/>
                          <a:pt x="3242664" y="0"/>
                        </a:cubicBezTo>
                        <a:cubicBezTo>
                          <a:pt x="3325266" y="-2422"/>
                          <a:pt x="3372537" y="2307"/>
                          <a:pt x="3474851" y="0"/>
                        </a:cubicBezTo>
                        <a:cubicBezTo>
                          <a:pt x="3626583" y="3503"/>
                          <a:pt x="3684793" y="-8737"/>
                          <a:pt x="3832318" y="0"/>
                        </a:cubicBezTo>
                        <a:cubicBezTo>
                          <a:pt x="4001061" y="9740"/>
                          <a:pt x="4203964" y="13284"/>
                          <a:pt x="4306170" y="0"/>
                        </a:cubicBezTo>
                        <a:cubicBezTo>
                          <a:pt x="4412694" y="-5214"/>
                          <a:pt x="4455561" y="1952"/>
                          <a:pt x="4547253" y="0"/>
                        </a:cubicBezTo>
                        <a:cubicBezTo>
                          <a:pt x="4652158" y="-6011"/>
                          <a:pt x="4724731" y="22336"/>
                          <a:pt x="4788335" y="0"/>
                        </a:cubicBezTo>
                        <a:cubicBezTo>
                          <a:pt x="4888629" y="29336"/>
                          <a:pt x="5162031" y="-26305"/>
                          <a:pt x="5262186" y="0"/>
                        </a:cubicBezTo>
                        <a:cubicBezTo>
                          <a:pt x="5359068" y="34385"/>
                          <a:pt x="5580788" y="31967"/>
                          <a:pt x="5677845" y="0"/>
                        </a:cubicBezTo>
                        <a:cubicBezTo>
                          <a:pt x="5765033" y="-20260"/>
                          <a:pt x="5860510" y="16209"/>
                          <a:pt x="5918927" y="0"/>
                        </a:cubicBezTo>
                        <a:cubicBezTo>
                          <a:pt x="5977666" y="-38074"/>
                          <a:pt x="6300670" y="11305"/>
                          <a:pt x="6442658" y="0"/>
                        </a:cubicBezTo>
                        <a:cubicBezTo>
                          <a:pt x="6818815" y="-42778"/>
                          <a:pt x="7107188" y="165302"/>
                          <a:pt x="7066088" y="251071"/>
                        </a:cubicBezTo>
                        <a:cubicBezTo>
                          <a:pt x="7085603" y="299175"/>
                          <a:pt x="7037913" y="336893"/>
                          <a:pt x="7066088" y="388318"/>
                        </a:cubicBezTo>
                        <a:cubicBezTo>
                          <a:pt x="7077792" y="441968"/>
                          <a:pt x="7063968" y="488174"/>
                          <a:pt x="7066088" y="535610"/>
                        </a:cubicBezTo>
                        <a:cubicBezTo>
                          <a:pt x="7072873" y="587606"/>
                          <a:pt x="7069240" y="632629"/>
                          <a:pt x="7066088" y="713028"/>
                        </a:cubicBezTo>
                        <a:cubicBezTo>
                          <a:pt x="7063945" y="772113"/>
                          <a:pt x="7057814" y="812326"/>
                          <a:pt x="7066088" y="890446"/>
                        </a:cubicBezTo>
                        <a:cubicBezTo>
                          <a:pt x="7086497" y="974915"/>
                          <a:pt x="7064988" y="993965"/>
                          <a:pt x="7066088" y="1057822"/>
                        </a:cubicBezTo>
                        <a:cubicBezTo>
                          <a:pt x="7054547" y="1115494"/>
                          <a:pt x="7060019" y="1206766"/>
                          <a:pt x="7066088" y="1255325"/>
                        </a:cubicBezTo>
                        <a:cubicBezTo>
                          <a:pt x="7008741" y="1355698"/>
                          <a:pt x="6852040" y="1498461"/>
                          <a:pt x="6442658" y="1506398"/>
                        </a:cubicBezTo>
                        <a:cubicBezTo>
                          <a:pt x="6348682" y="1561288"/>
                          <a:pt x="6184796" y="1492619"/>
                          <a:pt x="6026999" y="1506398"/>
                        </a:cubicBezTo>
                        <a:cubicBezTo>
                          <a:pt x="5863298" y="1531650"/>
                          <a:pt x="5810723" y="1499917"/>
                          <a:pt x="5669532" y="1506398"/>
                        </a:cubicBezTo>
                        <a:cubicBezTo>
                          <a:pt x="5576767" y="1566668"/>
                          <a:pt x="5335977" y="1598519"/>
                          <a:pt x="5137488" y="1506398"/>
                        </a:cubicBezTo>
                        <a:cubicBezTo>
                          <a:pt x="4943258" y="1488564"/>
                          <a:pt x="4834495" y="1500213"/>
                          <a:pt x="4721829" y="1506398"/>
                        </a:cubicBezTo>
                        <a:cubicBezTo>
                          <a:pt x="4606788" y="1592167"/>
                          <a:pt x="4416732" y="1499083"/>
                          <a:pt x="4247978" y="1506398"/>
                        </a:cubicBezTo>
                        <a:cubicBezTo>
                          <a:pt x="4055751" y="1513471"/>
                          <a:pt x="4032204" y="1522451"/>
                          <a:pt x="3948703" y="1506398"/>
                        </a:cubicBezTo>
                        <a:cubicBezTo>
                          <a:pt x="3840670" y="1506908"/>
                          <a:pt x="3643944" y="1429069"/>
                          <a:pt x="3474851" y="1506398"/>
                        </a:cubicBezTo>
                        <a:cubicBezTo>
                          <a:pt x="3373630" y="1518765"/>
                          <a:pt x="3332736" y="1499533"/>
                          <a:pt x="3224791" y="1506398"/>
                        </a:cubicBezTo>
                        <a:cubicBezTo>
                          <a:pt x="3115204" y="1525529"/>
                          <a:pt x="3039482" y="1542199"/>
                          <a:pt x="2942808" y="1506398"/>
                        </a:cubicBezTo>
                        <a:cubicBezTo>
                          <a:pt x="2857995" y="1529426"/>
                          <a:pt x="2729092" y="1485318"/>
                          <a:pt x="2643533" y="1506398"/>
                        </a:cubicBezTo>
                        <a:cubicBezTo>
                          <a:pt x="2532848" y="1496672"/>
                          <a:pt x="2381078" y="1462094"/>
                          <a:pt x="2286066" y="1506398"/>
                        </a:cubicBezTo>
                        <a:cubicBezTo>
                          <a:pt x="2204326" y="1445903"/>
                          <a:pt x="2083101" y="1539648"/>
                          <a:pt x="1986792" y="1506398"/>
                        </a:cubicBezTo>
                        <a:cubicBezTo>
                          <a:pt x="1848905" y="1450757"/>
                          <a:pt x="1660594" y="1486703"/>
                          <a:pt x="1571132" y="1506398"/>
                        </a:cubicBezTo>
                        <a:cubicBezTo>
                          <a:pt x="1503405" y="1471527"/>
                          <a:pt x="1188023" y="1510539"/>
                          <a:pt x="1039088" y="1506398"/>
                        </a:cubicBezTo>
                        <a:cubicBezTo>
                          <a:pt x="931937" y="1507093"/>
                          <a:pt x="827674" y="1496637"/>
                          <a:pt x="623429" y="1506398"/>
                        </a:cubicBezTo>
                        <a:cubicBezTo>
                          <a:pt x="352049" y="1496177"/>
                          <a:pt x="1545" y="1366481"/>
                          <a:pt x="0" y="1255325"/>
                        </a:cubicBezTo>
                        <a:cubicBezTo>
                          <a:pt x="-6249" y="1212663"/>
                          <a:pt x="1717" y="1169316"/>
                          <a:pt x="0" y="1097992"/>
                        </a:cubicBezTo>
                        <a:cubicBezTo>
                          <a:pt x="4755" y="1022944"/>
                          <a:pt x="159" y="972391"/>
                          <a:pt x="0" y="940658"/>
                        </a:cubicBezTo>
                        <a:cubicBezTo>
                          <a:pt x="18780" y="916138"/>
                          <a:pt x="-14682" y="847566"/>
                          <a:pt x="0" y="783326"/>
                        </a:cubicBezTo>
                        <a:cubicBezTo>
                          <a:pt x="18785" y="724814"/>
                          <a:pt x="23659" y="661392"/>
                          <a:pt x="0" y="625992"/>
                        </a:cubicBezTo>
                        <a:cubicBezTo>
                          <a:pt x="-32528" y="583167"/>
                          <a:pt x="19185" y="551769"/>
                          <a:pt x="0" y="478701"/>
                        </a:cubicBezTo>
                        <a:cubicBezTo>
                          <a:pt x="-27652" y="401999"/>
                          <a:pt x="-16688" y="322260"/>
                          <a:pt x="0" y="251071"/>
                        </a:cubicBezTo>
                        <a:close/>
                      </a:path>
                      <a:path w="7066089" h="1506398" fill="none" stroke="0" extrusionOk="0">
                        <a:moveTo>
                          <a:pt x="0" y="251071"/>
                        </a:moveTo>
                        <a:cubicBezTo>
                          <a:pt x="40242" y="105987"/>
                          <a:pt x="206005" y="-226723"/>
                          <a:pt x="623429" y="0"/>
                        </a:cubicBezTo>
                        <a:cubicBezTo>
                          <a:pt x="749891" y="-9868"/>
                          <a:pt x="859209" y="-10432"/>
                          <a:pt x="980896" y="0"/>
                        </a:cubicBezTo>
                        <a:cubicBezTo>
                          <a:pt x="1112289" y="-33598"/>
                          <a:pt x="1301280" y="-63443"/>
                          <a:pt x="1396555" y="0"/>
                        </a:cubicBezTo>
                        <a:cubicBezTo>
                          <a:pt x="1510634" y="22713"/>
                          <a:pt x="1580904" y="15593"/>
                          <a:pt x="1637638" y="0"/>
                        </a:cubicBezTo>
                        <a:cubicBezTo>
                          <a:pt x="1799383" y="-37730"/>
                          <a:pt x="1866129" y="-37547"/>
                          <a:pt x="2053297" y="0"/>
                        </a:cubicBezTo>
                        <a:cubicBezTo>
                          <a:pt x="2144122" y="19193"/>
                          <a:pt x="2312583" y="-53198"/>
                          <a:pt x="2585341" y="0"/>
                        </a:cubicBezTo>
                        <a:cubicBezTo>
                          <a:pt x="2842595" y="-6422"/>
                          <a:pt x="2850574" y="-4353"/>
                          <a:pt x="3001000" y="0"/>
                        </a:cubicBezTo>
                        <a:cubicBezTo>
                          <a:pt x="3063227" y="-14779"/>
                          <a:pt x="3185043" y="10735"/>
                          <a:pt x="3242664" y="0"/>
                        </a:cubicBezTo>
                        <a:cubicBezTo>
                          <a:pt x="3349161" y="10717"/>
                          <a:pt x="3374142" y="3892"/>
                          <a:pt x="3474851" y="0"/>
                        </a:cubicBezTo>
                        <a:cubicBezTo>
                          <a:pt x="3611046" y="11740"/>
                          <a:pt x="3759373" y="15487"/>
                          <a:pt x="3832318" y="0"/>
                        </a:cubicBezTo>
                        <a:cubicBezTo>
                          <a:pt x="4015366" y="-44079"/>
                          <a:pt x="4195915" y="30055"/>
                          <a:pt x="4306170" y="0"/>
                        </a:cubicBezTo>
                        <a:cubicBezTo>
                          <a:pt x="4408190" y="-10287"/>
                          <a:pt x="4431632" y="10943"/>
                          <a:pt x="4547253" y="0"/>
                        </a:cubicBezTo>
                        <a:cubicBezTo>
                          <a:pt x="4649192" y="-2127"/>
                          <a:pt x="4710408" y="-3800"/>
                          <a:pt x="4788335" y="0"/>
                        </a:cubicBezTo>
                        <a:cubicBezTo>
                          <a:pt x="4881820" y="27318"/>
                          <a:pt x="5119575" y="32971"/>
                          <a:pt x="5262186" y="0"/>
                        </a:cubicBezTo>
                        <a:cubicBezTo>
                          <a:pt x="5348738" y="-14570"/>
                          <a:pt x="5567826" y="38287"/>
                          <a:pt x="5677845" y="0"/>
                        </a:cubicBezTo>
                        <a:cubicBezTo>
                          <a:pt x="5771536" y="-8045"/>
                          <a:pt x="5872694" y="5722"/>
                          <a:pt x="5918927" y="0"/>
                        </a:cubicBezTo>
                        <a:cubicBezTo>
                          <a:pt x="5946771" y="3082"/>
                          <a:pt x="6280378" y="59818"/>
                          <a:pt x="6442658" y="0"/>
                        </a:cubicBezTo>
                        <a:cubicBezTo>
                          <a:pt x="6798627" y="-24095"/>
                          <a:pt x="7083227" y="134002"/>
                          <a:pt x="7066088" y="251071"/>
                        </a:cubicBezTo>
                        <a:cubicBezTo>
                          <a:pt x="7079455" y="281502"/>
                          <a:pt x="7047886" y="343818"/>
                          <a:pt x="7066088" y="388318"/>
                        </a:cubicBezTo>
                        <a:cubicBezTo>
                          <a:pt x="7081897" y="442089"/>
                          <a:pt x="7059579" y="484748"/>
                          <a:pt x="7066088" y="535610"/>
                        </a:cubicBezTo>
                        <a:cubicBezTo>
                          <a:pt x="7075581" y="584890"/>
                          <a:pt x="7075358" y="634911"/>
                          <a:pt x="7066088" y="713028"/>
                        </a:cubicBezTo>
                        <a:cubicBezTo>
                          <a:pt x="7056380" y="789379"/>
                          <a:pt x="7052255" y="820522"/>
                          <a:pt x="7066088" y="890446"/>
                        </a:cubicBezTo>
                        <a:cubicBezTo>
                          <a:pt x="7090547" y="955765"/>
                          <a:pt x="7057837" y="999097"/>
                          <a:pt x="7066088" y="1057822"/>
                        </a:cubicBezTo>
                        <a:cubicBezTo>
                          <a:pt x="7073726" y="1121724"/>
                          <a:pt x="7064500" y="1175737"/>
                          <a:pt x="7066088" y="1255325"/>
                        </a:cubicBezTo>
                        <a:cubicBezTo>
                          <a:pt x="7024307" y="1225465"/>
                          <a:pt x="6827137" y="1454186"/>
                          <a:pt x="6442658" y="1506398"/>
                        </a:cubicBezTo>
                        <a:cubicBezTo>
                          <a:pt x="6371374" y="1521097"/>
                          <a:pt x="6148301" y="1442863"/>
                          <a:pt x="6026999" y="1506398"/>
                        </a:cubicBezTo>
                        <a:cubicBezTo>
                          <a:pt x="5851157" y="1539186"/>
                          <a:pt x="5815416" y="1492030"/>
                          <a:pt x="5669532" y="1506398"/>
                        </a:cubicBezTo>
                        <a:cubicBezTo>
                          <a:pt x="5518576" y="1493742"/>
                          <a:pt x="5285840" y="1557893"/>
                          <a:pt x="5137488" y="1506398"/>
                        </a:cubicBezTo>
                        <a:cubicBezTo>
                          <a:pt x="4946215" y="1506776"/>
                          <a:pt x="4839039" y="1543798"/>
                          <a:pt x="4721829" y="1506398"/>
                        </a:cubicBezTo>
                        <a:cubicBezTo>
                          <a:pt x="4611773" y="1512363"/>
                          <a:pt x="4400527" y="1570607"/>
                          <a:pt x="4247978" y="1506398"/>
                        </a:cubicBezTo>
                        <a:cubicBezTo>
                          <a:pt x="4059573" y="1505687"/>
                          <a:pt x="4036481" y="1516267"/>
                          <a:pt x="3948703" y="1506398"/>
                        </a:cubicBezTo>
                        <a:cubicBezTo>
                          <a:pt x="3864384" y="1492307"/>
                          <a:pt x="3607336" y="1427917"/>
                          <a:pt x="3474851" y="1506398"/>
                        </a:cubicBezTo>
                        <a:cubicBezTo>
                          <a:pt x="3390585" y="1518391"/>
                          <a:pt x="3326608" y="1516284"/>
                          <a:pt x="3219471" y="1506398"/>
                        </a:cubicBezTo>
                        <a:cubicBezTo>
                          <a:pt x="3105975" y="1490929"/>
                          <a:pt x="3049361" y="1488697"/>
                          <a:pt x="2942808" y="1506398"/>
                        </a:cubicBezTo>
                        <a:cubicBezTo>
                          <a:pt x="2841575" y="1481485"/>
                          <a:pt x="2754707" y="1476228"/>
                          <a:pt x="2643533" y="1506398"/>
                        </a:cubicBezTo>
                        <a:cubicBezTo>
                          <a:pt x="2540942" y="1491793"/>
                          <a:pt x="2366483" y="1472661"/>
                          <a:pt x="2286066" y="1506398"/>
                        </a:cubicBezTo>
                        <a:cubicBezTo>
                          <a:pt x="2205129" y="1510123"/>
                          <a:pt x="2072145" y="1522134"/>
                          <a:pt x="1986792" y="1506398"/>
                        </a:cubicBezTo>
                        <a:cubicBezTo>
                          <a:pt x="1856264" y="1433613"/>
                          <a:pt x="1689435" y="1500996"/>
                          <a:pt x="1571132" y="1506398"/>
                        </a:cubicBezTo>
                        <a:cubicBezTo>
                          <a:pt x="1492301" y="1426884"/>
                          <a:pt x="1163623" y="1565659"/>
                          <a:pt x="1039088" y="1506398"/>
                        </a:cubicBezTo>
                        <a:cubicBezTo>
                          <a:pt x="844329" y="1486088"/>
                          <a:pt x="834487" y="1473330"/>
                          <a:pt x="623429" y="1506398"/>
                        </a:cubicBezTo>
                        <a:cubicBezTo>
                          <a:pt x="342886" y="1482357"/>
                          <a:pt x="-17784" y="1382677"/>
                          <a:pt x="0" y="1255325"/>
                        </a:cubicBezTo>
                        <a:cubicBezTo>
                          <a:pt x="8448" y="1205850"/>
                          <a:pt x="-546" y="1165169"/>
                          <a:pt x="0" y="1097992"/>
                        </a:cubicBezTo>
                        <a:cubicBezTo>
                          <a:pt x="5722" y="1028197"/>
                          <a:pt x="2231" y="970038"/>
                          <a:pt x="0" y="940658"/>
                        </a:cubicBezTo>
                        <a:cubicBezTo>
                          <a:pt x="4197" y="913628"/>
                          <a:pt x="-12693" y="847775"/>
                          <a:pt x="0" y="783326"/>
                        </a:cubicBezTo>
                        <a:cubicBezTo>
                          <a:pt x="7542" y="728582"/>
                          <a:pt x="27946" y="663723"/>
                          <a:pt x="0" y="625992"/>
                        </a:cubicBezTo>
                        <a:cubicBezTo>
                          <a:pt x="-31206" y="556028"/>
                          <a:pt x="16371" y="547696"/>
                          <a:pt x="0" y="478701"/>
                        </a:cubicBezTo>
                        <a:cubicBezTo>
                          <a:pt x="-20330" y="426176"/>
                          <a:pt x="-17456" y="305712"/>
                          <a:pt x="0" y="251071"/>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15000"/>
              </a:lnSpc>
              <a:spcBef>
                <a:spcPts val="0"/>
              </a:spcBef>
              <a:spcAft>
                <a:spcPts val="1000"/>
              </a:spcAft>
              <a:buClrTx/>
              <a:buSzTx/>
              <a:buFontTx/>
              <a:buNone/>
              <a:tabLst/>
              <a:defRPr/>
            </a:pPr>
            <a:endParaRPr kumimoji="0" lang="en-US" sz="35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8" name="TextBox 12">
            <a:extLst>
              <a:ext uri="{FF2B5EF4-FFF2-40B4-BE49-F238E27FC236}">
                <a16:creationId xmlns:a16="http://schemas.microsoft.com/office/drawing/2014/main" id="{5241E961-D903-AC3D-9AF7-E845A01B74CF}"/>
              </a:ext>
            </a:extLst>
          </p:cNvPr>
          <p:cNvSpPr txBox="1"/>
          <p:nvPr/>
        </p:nvSpPr>
        <p:spPr>
          <a:xfrm>
            <a:off x="742915" y="308370"/>
            <a:ext cx="6115086" cy="135421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100" b="1" dirty="0">
                <a:ln w="0"/>
                <a:solidFill>
                  <a:srgbClr val="C71A29"/>
                </a:solidFill>
                <a:latin typeface="Calibri" panose="020F0502020204030204"/>
                <a:ea typeface="LNTH-LuoLuoNotangYuanTi 1" pitchFamily="2" charset="-128"/>
                <a:cs typeface="LNTH-LuoLuoNotangYuanTi 1" pitchFamily="2" charset="-128"/>
              </a:rPr>
              <a:t>Cho </a:t>
            </a:r>
            <a:r>
              <a:rPr lang="en-US" sz="4100" b="1" dirty="0" err="1">
                <a:ln w="0"/>
                <a:solidFill>
                  <a:srgbClr val="C71A29"/>
                </a:solidFill>
                <a:latin typeface="Calibri" panose="020F0502020204030204"/>
                <a:ea typeface="LNTH-LuoLuoNotangYuanTi 1" pitchFamily="2" charset="-128"/>
                <a:cs typeface="LNTH-LuoLuoNotangYuanTi 1" pitchFamily="2" charset="-128"/>
              </a:rPr>
              <a:t>biết</a:t>
            </a:r>
            <a:r>
              <a:rPr lang="en-US" sz="4100" b="1" dirty="0">
                <a:ln w="0"/>
                <a:solidFill>
                  <a:srgbClr val="C71A29"/>
                </a:solidFill>
                <a:latin typeface="Calibri" panose="020F0502020204030204"/>
                <a:ea typeface="LNTH-LuoLuoNotangYuanTi 1" pitchFamily="2" charset="-128"/>
                <a:cs typeface="LNTH-LuoLuoNotangYuanTi 1" pitchFamily="2" charset="-128"/>
              </a:rPr>
              <a:t> </a:t>
            </a:r>
            <a:r>
              <a:rPr lang="en-US" sz="4100" b="1" dirty="0" err="1">
                <a:ln w="0"/>
                <a:solidFill>
                  <a:srgbClr val="C71A29"/>
                </a:solidFill>
                <a:latin typeface="Calibri" panose="020F0502020204030204"/>
                <a:ea typeface="LNTH-LuoLuoNotangYuanTi 1" pitchFamily="2" charset="-128"/>
                <a:cs typeface="LNTH-LuoLuoNotangYuanTi 1" pitchFamily="2" charset="-128"/>
              </a:rPr>
              <a:t>cách</a:t>
            </a:r>
            <a:r>
              <a:rPr lang="en-US" sz="4100" b="1" dirty="0">
                <a:ln w="0"/>
                <a:solidFill>
                  <a:srgbClr val="C71A29"/>
                </a:solidFill>
                <a:latin typeface="Calibri" panose="020F0502020204030204"/>
                <a:ea typeface="LNTH-LuoLuoNotangYuanTi 1" pitchFamily="2" charset="-128"/>
                <a:cs typeface="LNTH-LuoLuoNotangYuanTi 1" pitchFamily="2" charset="-128"/>
              </a:rPr>
              <a:t> </a:t>
            </a:r>
            <a:r>
              <a:rPr lang="en-US" sz="4100" b="1" dirty="0" err="1">
                <a:ln w="0"/>
                <a:solidFill>
                  <a:srgbClr val="C71A29"/>
                </a:solidFill>
                <a:latin typeface="Calibri" panose="020F0502020204030204"/>
                <a:ea typeface="LNTH-LuoLuoNotangYuanTi 1" pitchFamily="2" charset="-128"/>
                <a:cs typeface="LNTH-LuoLuoNotangYuanTi 1" pitchFamily="2" charset="-128"/>
              </a:rPr>
              <a:t>bảo</a:t>
            </a:r>
            <a:r>
              <a:rPr lang="en-US" sz="4100" b="1" dirty="0">
                <a:ln w="0"/>
                <a:solidFill>
                  <a:srgbClr val="C71A29"/>
                </a:solidFill>
                <a:latin typeface="Calibri" panose="020F0502020204030204"/>
                <a:ea typeface="LNTH-LuoLuoNotangYuanTi 1" pitchFamily="2" charset="-128"/>
                <a:cs typeface="LNTH-LuoLuoNotangYuanTi 1" pitchFamily="2" charset="-128"/>
              </a:rPr>
              <a:t> </a:t>
            </a:r>
            <a:r>
              <a:rPr lang="en-US" sz="4100" b="1" dirty="0" err="1">
                <a:ln w="0"/>
                <a:solidFill>
                  <a:srgbClr val="C71A29"/>
                </a:solidFill>
                <a:latin typeface="Calibri" panose="020F0502020204030204"/>
                <a:ea typeface="LNTH-LuoLuoNotangYuanTi 1" pitchFamily="2" charset="-128"/>
                <a:cs typeface="LNTH-LuoLuoNotangYuanTi 1" pitchFamily="2" charset="-128"/>
              </a:rPr>
              <a:t>quản</a:t>
            </a:r>
            <a:r>
              <a:rPr lang="en-US" sz="4100" b="1" dirty="0">
                <a:ln w="0"/>
                <a:solidFill>
                  <a:srgbClr val="C71A29"/>
                </a:solidFill>
                <a:latin typeface="Calibri" panose="020F0502020204030204"/>
                <a:ea typeface="LNTH-LuoLuoNotangYuanTi 1" pitchFamily="2" charset="-128"/>
                <a:cs typeface="LNTH-LuoLuoNotangYuanTi 1" pitchFamily="2" charset="-128"/>
              </a:rPr>
              <a:t> </a:t>
            </a:r>
            <a:r>
              <a:rPr lang="en-US" sz="4100" b="1" dirty="0" err="1">
                <a:ln w="0"/>
                <a:solidFill>
                  <a:srgbClr val="C71A29"/>
                </a:solidFill>
                <a:latin typeface="Calibri" panose="020F0502020204030204"/>
                <a:ea typeface="LNTH-LuoLuoNotangYuanTi 1" pitchFamily="2" charset="-128"/>
                <a:cs typeface="LNTH-LuoLuoNotangYuanTi 1" pitchFamily="2" charset="-128"/>
              </a:rPr>
              <a:t>và</a:t>
            </a:r>
            <a:r>
              <a:rPr lang="en-US" sz="4100" b="1" dirty="0">
                <a:ln w="0"/>
                <a:solidFill>
                  <a:srgbClr val="C71A29"/>
                </a:solidFill>
                <a:latin typeface="Calibri" panose="020F0502020204030204"/>
                <a:ea typeface="LNTH-LuoLuoNotangYuanTi 1" pitchFamily="2" charset="-128"/>
                <a:cs typeface="LNTH-LuoLuoNotangYuanTi 1" pitchFamily="2" charset="-128"/>
              </a:rPr>
              <a:t> </a:t>
            </a:r>
            <a:r>
              <a:rPr lang="en-US" sz="4100" b="1" dirty="0" err="1">
                <a:ln w="0"/>
                <a:solidFill>
                  <a:srgbClr val="C71A29"/>
                </a:solidFill>
                <a:latin typeface="Calibri" panose="020F0502020204030204"/>
                <a:ea typeface="LNTH-LuoLuoNotangYuanTi 1" pitchFamily="2" charset="-128"/>
                <a:cs typeface="LNTH-LuoLuoNotangYuanTi 1" pitchFamily="2" charset="-128"/>
              </a:rPr>
              <a:t>tiết</a:t>
            </a:r>
            <a:r>
              <a:rPr lang="en-US" sz="4100" b="1" dirty="0">
                <a:ln w="0"/>
                <a:solidFill>
                  <a:srgbClr val="C71A29"/>
                </a:solidFill>
                <a:latin typeface="Calibri" panose="020F0502020204030204"/>
                <a:ea typeface="LNTH-LuoLuoNotangYuanTi 1" pitchFamily="2" charset="-128"/>
                <a:cs typeface="LNTH-LuoLuoNotangYuanTi 1" pitchFamily="2" charset="-128"/>
              </a:rPr>
              <a:t> </a:t>
            </a:r>
            <a:r>
              <a:rPr lang="en-US" sz="4100" b="1" dirty="0" err="1">
                <a:ln w="0"/>
                <a:solidFill>
                  <a:srgbClr val="C71A29"/>
                </a:solidFill>
                <a:latin typeface="Calibri" panose="020F0502020204030204"/>
                <a:ea typeface="LNTH-LuoLuoNotangYuanTi 1" pitchFamily="2" charset="-128"/>
                <a:cs typeface="LNTH-LuoLuoNotangYuanTi 1" pitchFamily="2" charset="-128"/>
              </a:rPr>
              <a:t>kiếm</a:t>
            </a:r>
            <a:r>
              <a:rPr lang="en-US" sz="4100" b="1" dirty="0">
                <a:ln w="0"/>
                <a:solidFill>
                  <a:srgbClr val="C71A29"/>
                </a:solidFill>
                <a:latin typeface="Calibri" panose="020F0502020204030204"/>
                <a:ea typeface="LNTH-LuoLuoNotangYuanTi 1" pitchFamily="2" charset="-128"/>
                <a:cs typeface="LNTH-LuoLuoNotangYuanTi 1" pitchFamily="2" charset="-128"/>
              </a:rPr>
              <a:t> </a:t>
            </a:r>
            <a:r>
              <a:rPr lang="en-US" sz="4100" b="1" dirty="0" err="1">
                <a:ln w="0"/>
                <a:solidFill>
                  <a:srgbClr val="C71A29"/>
                </a:solidFill>
                <a:latin typeface="Calibri" panose="020F0502020204030204"/>
                <a:ea typeface="LNTH-LuoLuoNotangYuanTi 1" pitchFamily="2" charset="-128"/>
                <a:cs typeface="LNTH-LuoLuoNotangYuanTi 1" pitchFamily="2" charset="-128"/>
              </a:rPr>
              <a:t>tiền</a:t>
            </a:r>
            <a:r>
              <a:rPr lang="en-US" sz="4100" b="1" dirty="0">
                <a:ln w="0"/>
                <a:solidFill>
                  <a:srgbClr val="C71A29"/>
                </a:solidFill>
                <a:latin typeface="Calibri" panose="020F0502020204030204"/>
                <a:ea typeface="LNTH-LuoLuoNotangYuanTi 1" pitchFamily="2" charset="-128"/>
                <a:cs typeface="LNTH-LuoLuoNotangYuanTi 1" pitchFamily="2" charset="-128"/>
              </a:rPr>
              <a:t> </a:t>
            </a:r>
            <a:r>
              <a:rPr lang="en-US" sz="4100" b="1" dirty="0" err="1">
                <a:ln w="0"/>
                <a:solidFill>
                  <a:srgbClr val="C71A29"/>
                </a:solidFill>
                <a:latin typeface="Calibri" panose="020F0502020204030204"/>
                <a:ea typeface="LNTH-LuoLuoNotangYuanTi 1" pitchFamily="2" charset="-128"/>
                <a:cs typeface="LNTH-LuoLuoNotangYuanTi 1" pitchFamily="2" charset="-128"/>
              </a:rPr>
              <a:t>trong</a:t>
            </a:r>
            <a:r>
              <a:rPr lang="en-US" sz="4100" b="1" dirty="0">
                <a:ln w="0"/>
                <a:solidFill>
                  <a:srgbClr val="C71A29"/>
                </a:solidFill>
                <a:latin typeface="Calibri" panose="020F0502020204030204"/>
                <a:ea typeface="LNTH-LuoLuoNotangYuanTi 1" pitchFamily="2" charset="-128"/>
                <a:cs typeface="LNTH-LuoLuoNotangYuanTi 1" pitchFamily="2" charset="-128"/>
              </a:rPr>
              <a:t> </a:t>
            </a:r>
            <a:r>
              <a:rPr lang="en-US" sz="4100" b="1" dirty="0" err="1">
                <a:ln w="0"/>
                <a:solidFill>
                  <a:srgbClr val="C71A29"/>
                </a:solidFill>
                <a:latin typeface="Calibri" panose="020F0502020204030204"/>
                <a:ea typeface="LNTH-LuoLuoNotangYuanTi 1" pitchFamily="2" charset="-128"/>
                <a:cs typeface="LNTH-LuoLuoNotangYuanTi 1" pitchFamily="2" charset="-128"/>
              </a:rPr>
              <a:t>hình</a:t>
            </a:r>
            <a:endParaRPr kumimoji="0" lang="en-US" sz="4100" b="1" i="0" u="none" strike="noStrike" kern="1200" cap="none" spc="0" normalizeH="0" baseline="0" noProof="0" dirty="0">
              <a:ln w="0"/>
              <a:solidFill>
                <a:srgbClr val="C71A29"/>
              </a:solidFill>
              <a:effectLst/>
              <a:uLnTx/>
              <a:uFillTx/>
              <a:latin typeface="Calibri" panose="020F0502020204030204"/>
              <a:ea typeface="LNTH-LuoLuoNotangYuanTi 1" pitchFamily="2" charset="-128"/>
              <a:cs typeface="LNTH-LuoLuoNotangYuanTi 1" pitchFamily="2" charset="-128"/>
            </a:endParaRPr>
          </a:p>
        </p:txBody>
      </p:sp>
      <p:grpSp>
        <p:nvGrpSpPr>
          <p:cNvPr id="10" name="Nhóm 2">
            <a:extLst>
              <a:ext uri="{FF2B5EF4-FFF2-40B4-BE49-F238E27FC236}">
                <a16:creationId xmlns:a16="http://schemas.microsoft.com/office/drawing/2014/main" id="{B8D17691-6516-3259-FF13-85FB6C3FDFD6}"/>
              </a:ext>
            </a:extLst>
          </p:cNvPr>
          <p:cNvGrpSpPr/>
          <p:nvPr/>
        </p:nvGrpSpPr>
        <p:grpSpPr>
          <a:xfrm>
            <a:off x="639394" y="1737972"/>
            <a:ext cx="6104305" cy="2872127"/>
            <a:chOff x="380633" y="-116289"/>
            <a:chExt cx="5086528" cy="2205378"/>
          </a:xfrm>
        </p:grpSpPr>
        <p:sp>
          <p:nvSpPr>
            <p:cNvPr id="11" name="Hình chữ nhật: Góc Tròn 15">
              <a:extLst>
                <a:ext uri="{FF2B5EF4-FFF2-40B4-BE49-F238E27FC236}">
                  <a16:creationId xmlns:a16="http://schemas.microsoft.com/office/drawing/2014/main" id="{3D582AAB-D300-81E8-A468-1B87E396D71F}"/>
                </a:ext>
              </a:extLst>
            </p:cNvPr>
            <p:cNvSpPr/>
            <p:nvPr/>
          </p:nvSpPr>
          <p:spPr>
            <a:xfrm>
              <a:off x="380633" y="633969"/>
              <a:ext cx="5086528" cy="1455120"/>
            </a:xfrm>
            <a:custGeom>
              <a:avLst/>
              <a:gdLst>
                <a:gd name="connsiteX0" fmla="*/ 0 w 5086528"/>
                <a:gd name="connsiteY0" fmla="*/ 242524 h 1455120"/>
                <a:gd name="connsiteX1" fmla="*/ 406101 w 5086528"/>
                <a:gd name="connsiteY1" fmla="*/ 0 h 1455120"/>
                <a:gd name="connsiteX2" fmla="*/ 833533 w 5086528"/>
                <a:gd name="connsiteY2" fmla="*/ 0 h 1455120"/>
                <a:gd name="connsiteX3" fmla="*/ 1132736 w 5086528"/>
                <a:gd name="connsiteY3" fmla="*/ 0 h 1455120"/>
                <a:gd name="connsiteX4" fmla="*/ 1474682 w 5086528"/>
                <a:gd name="connsiteY4" fmla="*/ 0 h 1455120"/>
                <a:gd name="connsiteX5" fmla="*/ 1773884 w 5086528"/>
                <a:gd name="connsiteY5" fmla="*/ 0 h 1455120"/>
                <a:gd name="connsiteX6" fmla="*/ 2244060 w 5086528"/>
                <a:gd name="connsiteY6" fmla="*/ 0 h 1455120"/>
                <a:gd name="connsiteX7" fmla="*/ 2756979 w 5086528"/>
                <a:gd name="connsiteY7" fmla="*/ 0 h 1455120"/>
                <a:gd name="connsiteX8" fmla="*/ 3056181 w 5086528"/>
                <a:gd name="connsiteY8" fmla="*/ 0 h 1455120"/>
                <a:gd name="connsiteX9" fmla="*/ 3398127 w 5086528"/>
                <a:gd name="connsiteY9" fmla="*/ 0 h 1455120"/>
                <a:gd name="connsiteX10" fmla="*/ 3868302 w 5086528"/>
                <a:gd name="connsiteY10" fmla="*/ 0 h 1455120"/>
                <a:gd name="connsiteX11" fmla="*/ 4252992 w 5086528"/>
                <a:gd name="connsiteY11" fmla="*/ 0 h 1455120"/>
                <a:gd name="connsiteX12" fmla="*/ 4680424 w 5086528"/>
                <a:gd name="connsiteY12" fmla="*/ 0 h 1455120"/>
                <a:gd name="connsiteX13" fmla="*/ 5086528 w 5086528"/>
                <a:gd name="connsiteY13" fmla="*/ 242524 h 1455120"/>
                <a:gd name="connsiteX14" fmla="*/ 5086528 w 5086528"/>
                <a:gd name="connsiteY14" fmla="*/ 504443 h 1455120"/>
                <a:gd name="connsiteX15" fmla="*/ 5086528 w 5086528"/>
                <a:gd name="connsiteY15" fmla="*/ 717858 h 1455120"/>
                <a:gd name="connsiteX16" fmla="*/ 5086528 w 5086528"/>
                <a:gd name="connsiteY16" fmla="*/ 931274 h 1455120"/>
                <a:gd name="connsiteX17" fmla="*/ 5086528 w 5086528"/>
                <a:gd name="connsiteY17" fmla="*/ 1212594 h 1455120"/>
                <a:gd name="connsiteX18" fmla="*/ 4680424 w 5086528"/>
                <a:gd name="connsiteY18" fmla="*/ 1455120 h 1455120"/>
                <a:gd name="connsiteX19" fmla="*/ 4338478 w 5086528"/>
                <a:gd name="connsiteY19" fmla="*/ 1455120 h 1455120"/>
                <a:gd name="connsiteX20" fmla="*/ 3825559 w 5086528"/>
                <a:gd name="connsiteY20" fmla="*/ 1455120 h 1455120"/>
                <a:gd name="connsiteX21" fmla="*/ 3398127 w 5086528"/>
                <a:gd name="connsiteY21" fmla="*/ 1455120 h 1455120"/>
                <a:gd name="connsiteX22" fmla="*/ 2927951 w 5086528"/>
                <a:gd name="connsiteY22" fmla="*/ 1455120 h 1455120"/>
                <a:gd name="connsiteX23" fmla="*/ 2543263 w 5086528"/>
                <a:gd name="connsiteY23" fmla="*/ 1455120 h 1455120"/>
                <a:gd name="connsiteX24" fmla="*/ 2073087 w 5086528"/>
                <a:gd name="connsiteY24" fmla="*/ 1455120 h 1455120"/>
                <a:gd name="connsiteX25" fmla="*/ 1773884 w 5086528"/>
                <a:gd name="connsiteY25" fmla="*/ 1455120 h 1455120"/>
                <a:gd name="connsiteX26" fmla="*/ 1474682 w 5086528"/>
                <a:gd name="connsiteY26" fmla="*/ 1455120 h 1455120"/>
                <a:gd name="connsiteX27" fmla="*/ 1004507 w 5086528"/>
                <a:gd name="connsiteY27" fmla="*/ 1455120 h 1455120"/>
                <a:gd name="connsiteX28" fmla="*/ 406101 w 5086528"/>
                <a:gd name="connsiteY28" fmla="*/ 1455120 h 1455120"/>
                <a:gd name="connsiteX29" fmla="*/ 0 w 5086528"/>
                <a:gd name="connsiteY29" fmla="*/ 1212594 h 1455120"/>
                <a:gd name="connsiteX30" fmla="*/ 0 w 5086528"/>
                <a:gd name="connsiteY30" fmla="*/ 950675 h 1455120"/>
                <a:gd name="connsiteX31" fmla="*/ 0 w 5086528"/>
                <a:gd name="connsiteY31" fmla="*/ 688756 h 1455120"/>
                <a:gd name="connsiteX32" fmla="*/ 0 w 5086528"/>
                <a:gd name="connsiteY32" fmla="*/ 475340 h 1455120"/>
                <a:gd name="connsiteX33" fmla="*/ 0 w 5086528"/>
                <a:gd name="connsiteY33" fmla="*/ 242524 h 1455120"/>
                <a:gd name="connsiteX0" fmla="*/ 0 w 5086528"/>
                <a:gd name="connsiteY0" fmla="*/ 242524 h 1455120"/>
                <a:gd name="connsiteX1" fmla="*/ 406101 w 5086528"/>
                <a:gd name="connsiteY1" fmla="*/ 0 h 1455120"/>
                <a:gd name="connsiteX2" fmla="*/ 748047 w 5086528"/>
                <a:gd name="connsiteY2" fmla="*/ 0 h 1455120"/>
                <a:gd name="connsiteX3" fmla="*/ 1089993 w 5086528"/>
                <a:gd name="connsiteY3" fmla="*/ 0 h 1455120"/>
                <a:gd name="connsiteX4" fmla="*/ 1560168 w 5086528"/>
                <a:gd name="connsiteY4" fmla="*/ 0 h 1455120"/>
                <a:gd name="connsiteX5" fmla="*/ 2073087 w 5086528"/>
                <a:gd name="connsiteY5" fmla="*/ 0 h 1455120"/>
                <a:gd name="connsiteX6" fmla="*/ 2500519 w 5086528"/>
                <a:gd name="connsiteY6" fmla="*/ 0 h 1455120"/>
                <a:gd name="connsiteX7" fmla="*/ 2885209 w 5086528"/>
                <a:gd name="connsiteY7" fmla="*/ 0 h 1455120"/>
                <a:gd name="connsiteX8" fmla="*/ 3184411 w 5086528"/>
                <a:gd name="connsiteY8" fmla="*/ 0 h 1455120"/>
                <a:gd name="connsiteX9" fmla="*/ 3611843 w 5086528"/>
                <a:gd name="connsiteY9" fmla="*/ 0 h 1455120"/>
                <a:gd name="connsiteX10" fmla="*/ 4039276 w 5086528"/>
                <a:gd name="connsiteY10" fmla="*/ 0 h 1455120"/>
                <a:gd name="connsiteX11" fmla="*/ 4680424 w 5086528"/>
                <a:gd name="connsiteY11" fmla="*/ 0 h 1455120"/>
                <a:gd name="connsiteX12" fmla="*/ 5086528 w 5086528"/>
                <a:gd name="connsiteY12" fmla="*/ 242524 h 1455120"/>
                <a:gd name="connsiteX13" fmla="*/ 5086528 w 5086528"/>
                <a:gd name="connsiteY13" fmla="*/ 465639 h 1455120"/>
                <a:gd name="connsiteX14" fmla="*/ 5086528 w 5086528"/>
                <a:gd name="connsiteY14" fmla="*/ 698457 h 1455120"/>
                <a:gd name="connsiteX15" fmla="*/ 5086528 w 5086528"/>
                <a:gd name="connsiteY15" fmla="*/ 921573 h 1455120"/>
                <a:gd name="connsiteX16" fmla="*/ 5086528 w 5086528"/>
                <a:gd name="connsiteY16" fmla="*/ 1212594 h 1455120"/>
                <a:gd name="connsiteX17" fmla="*/ 4680424 w 5086528"/>
                <a:gd name="connsiteY17" fmla="*/ 1455120 h 1455120"/>
                <a:gd name="connsiteX18" fmla="*/ 4167505 w 5086528"/>
                <a:gd name="connsiteY18" fmla="*/ 1455120 h 1455120"/>
                <a:gd name="connsiteX19" fmla="*/ 3654586 w 5086528"/>
                <a:gd name="connsiteY19" fmla="*/ 1455120 h 1455120"/>
                <a:gd name="connsiteX20" fmla="*/ 3312641 w 5086528"/>
                <a:gd name="connsiteY20" fmla="*/ 1455120 h 1455120"/>
                <a:gd name="connsiteX21" fmla="*/ 2842465 w 5086528"/>
                <a:gd name="connsiteY21" fmla="*/ 1455120 h 1455120"/>
                <a:gd name="connsiteX22" fmla="*/ 2543263 w 5086528"/>
                <a:gd name="connsiteY22" fmla="*/ 1455120 h 1455120"/>
                <a:gd name="connsiteX23" fmla="*/ 2030344 w 5086528"/>
                <a:gd name="connsiteY23" fmla="*/ 1455120 h 1455120"/>
                <a:gd name="connsiteX24" fmla="*/ 1602912 w 5086528"/>
                <a:gd name="connsiteY24" fmla="*/ 1455120 h 1455120"/>
                <a:gd name="connsiteX25" fmla="*/ 1132736 w 5086528"/>
                <a:gd name="connsiteY25" fmla="*/ 1455120 h 1455120"/>
                <a:gd name="connsiteX26" fmla="*/ 406101 w 5086528"/>
                <a:gd name="connsiteY26" fmla="*/ 1455120 h 1455120"/>
                <a:gd name="connsiteX27" fmla="*/ 0 w 5086528"/>
                <a:gd name="connsiteY27" fmla="*/ 1212594 h 1455120"/>
                <a:gd name="connsiteX28" fmla="*/ 0 w 5086528"/>
                <a:gd name="connsiteY28" fmla="*/ 999178 h 1455120"/>
                <a:gd name="connsiteX29" fmla="*/ 0 w 5086528"/>
                <a:gd name="connsiteY29" fmla="*/ 785763 h 1455120"/>
                <a:gd name="connsiteX30" fmla="*/ 0 w 5086528"/>
                <a:gd name="connsiteY30" fmla="*/ 562647 h 1455120"/>
                <a:gd name="connsiteX31" fmla="*/ 0 w 5086528"/>
                <a:gd name="connsiteY31" fmla="*/ 242524 h 1455120"/>
                <a:gd name="connsiteX0" fmla="*/ 0 w 5086528"/>
                <a:gd name="connsiteY0" fmla="*/ 242524 h 1455120"/>
                <a:gd name="connsiteX1" fmla="*/ 406101 w 5086528"/>
                <a:gd name="connsiteY1" fmla="*/ 0 h 1455120"/>
                <a:gd name="connsiteX2" fmla="*/ 833533 w 5086528"/>
                <a:gd name="connsiteY2" fmla="*/ 0 h 1455120"/>
                <a:gd name="connsiteX3" fmla="*/ 1132736 w 5086528"/>
                <a:gd name="connsiteY3" fmla="*/ 0 h 1455120"/>
                <a:gd name="connsiteX4" fmla="*/ 1474682 w 5086528"/>
                <a:gd name="connsiteY4" fmla="*/ 0 h 1455120"/>
                <a:gd name="connsiteX5" fmla="*/ 1773884 w 5086528"/>
                <a:gd name="connsiteY5" fmla="*/ 0 h 1455120"/>
                <a:gd name="connsiteX6" fmla="*/ 2244060 w 5086528"/>
                <a:gd name="connsiteY6" fmla="*/ 0 h 1455120"/>
                <a:gd name="connsiteX7" fmla="*/ 2756979 w 5086528"/>
                <a:gd name="connsiteY7" fmla="*/ 0 h 1455120"/>
                <a:gd name="connsiteX8" fmla="*/ 3056181 w 5086528"/>
                <a:gd name="connsiteY8" fmla="*/ 0 h 1455120"/>
                <a:gd name="connsiteX9" fmla="*/ 3398127 w 5086528"/>
                <a:gd name="connsiteY9" fmla="*/ 0 h 1455120"/>
                <a:gd name="connsiteX10" fmla="*/ 3868302 w 5086528"/>
                <a:gd name="connsiteY10" fmla="*/ 0 h 1455120"/>
                <a:gd name="connsiteX11" fmla="*/ 4252992 w 5086528"/>
                <a:gd name="connsiteY11" fmla="*/ 0 h 1455120"/>
                <a:gd name="connsiteX12" fmla="*/ 4680424 w 5086528"/>
                <a:gd name="connsiteY12" fmla="*/ 0 h 1455120"/>
                <a:gd name="connsiteX13" fmla="*/ 5086528 w 5086528"/>
                <a:gd name="connsiteY13" fmla="*/ 242524 h 1455120"/>
                <a:gd name="connsiteX14" fmla="*/ 5086528 w 5086528"/>
                <a:gd name="connsiteY14" fmla="*/ 504443 h 1455120"/>
                <a:gd name="connsiteX15" fmla="*/ 5086528 w 5086528"/>
                <a:gd name="connsiteY15" fmla="*/ 717858 h 1455120"/>
                <a:gd name="connsiteX16" fmla="*/ 5086528 w 5086528"/>
                <a:gd name="connsiteY16" fmla="*/ 931274 h 1455120"/>
                <a:gd name="connsiteX17" fmla="*/ 5086528 w 5086528"/>
                <a:gd name="connsiteY17" fmla="*/ 1212594 h 1455120"/>
                <a:gd name="connsiteX18" fmla="*/ 4680424 w 5086528"/>
                <a:gd name="connsiteY18" fmla="*/ 1455120 h 1455120"/>
                <a:gd name="connsiteX19" fmla="*/ 4338478 w 5086528"/>
                <a:gd name="connsiteY19" fmla="*/ 1455120 h 1455120"/>
                <a:gd name="connsiteX20" fmla="*/ 3825559 w 5086528"/>
                <a:gd name="connsiteY20" fmla="*/ 1455120 h 1455120"/>
                <a:gd name="connsiteX21" fmla="*/ 3398127 w 5086528"/>
                <a:gd name="connsiteY21" fmla="*/ 1455120 h 1455120"/>
                <a:gd name="connsiteX22" fmla="*/ 2927951 w 5086528"/>
                <a:gd name="connsiteY22" fmla="*/ 1455120 h 1455120"/>
                <a:gd name="connsiteX23" fmla="*/ 2543263 w 5086528"/>
                <a:gd name="connsiteY23" fmla="*/ 1455120 h 1455120"/>
                <a:gd name="connsiteX24" fmla="*/ 2073087 w 5086528"/>
                <a:gd name="connsiteY24" fmla="*/ 1455120 h 1455120"/>
                <a:gd name="connsiteX25" fmla="*/ 1773884 w 5086528"/>
                <a:gd name="connsiteY25" fmla="*/ 1455120 h 1455120"/>
                <a:gd name="connsiteX26" fmla="*/ 1474682 w 5086528"/>
                <a:gd name="connsiteY26" fmla="*/ 1455120 h 1455120"/>
                <a:gd name="connsiteX27" fmla="*/ 1004507 w 5086528"/>
                <a:gd name="connsiteY27" fmla="*/ 1455120 h 1455120"/>
                <a:gd name="connsiteX28" fmla="*/ 406101 w 5086528"/>
                <a:gd name="connsiteY28" fmla="*/ 1455120 h 1455120"/>
                <a:gd name="connsiteX29" fmla="*/ 0 w 5086528"/>
                <a:gd name="connsiteY29" fmla="*/ 1212594 h 1455120"/>
                <a:gd name="connsiteX30" fmla="*/ 0 w 5086528"/>
                <a:gd name="connsiteY30" fmla="*/ 950675 h 1455120"/>
                <a:gd name="connsiteX31" fmla="*/ 0 w 5086528"/>
                <a:gd name="connsiteY31" fmla="*/ 688756 h 1455120"/>
                <a:gd name="connsiteX32" fmla="*/ 0 w 5086528"/>
                <a:gd name="connsiteY32" fmla="*/ 475340 h 1455120"/>
                <a:gd name="connsiteX33" fmla="*/ 0 w 5086528"/>
                <a:gd name="connsiteY33" fmla="*/ 242524 h 1455120"/>
                <a:gd name="connsiteX0" fmla="*/ 0 w 5086528"/>
                <a:gd name="connsiteY0" fmla="*/ 242524 h 1455120"/>
                <a:gd name="connsiteX1" fmla="*/ 406101 w 5086528"/>
                <a:gd name="connsiteY1" fmla="*/ 0 h 1455120"/>
                <a:gd name="connsiteX2" fmla="*/ 833533 w 5086528"/>
                <a:gd name="connsiteY2" fmla="*/ 0 h 1455120"/>
                <a:gd name="connsiteX3" fmla="*/ 1132736 w 5086528"/>
                <a:gd name="connsiteY3" fmla="*/ 0 h 1455120"/>
                <a:gd name="connsiteX4" fmla="*/ 1474682 w 5086528"/>
                <a:gd name="connsiteY4" fmla="*/ 0 h 1455120"/>
                <a:gd name="connsiteX5" fmla="*/ 1773884 w 5086528"/>
                <a:gd name="connsiteY5" fmla="*/ 0 h 1455120"/>
                <a:gd name="connsiteX6" fmla="*/ 2244060 w 5086528"/>
                <a:gd name="connsiteY6" fmla="*/ 0 h 1455120"/>
                <a:gd name="connsiteX7" fmla="*/ 2756979 w 5086528"/>
                <a:gd name="connsiteY7" fmla="*/ 0 h 1455120"/>
                <a:gd name="connsiteX8" fmla="*/ 3056181 w 5086528"/>
                <a:gd name="connsiteY8" fmla="*/ 0 h 1455120"/>
                <a:gd name="connsiteX9" fmla="*/ 3398127 w 5086528"/>
                <a:gd name="connsiteY9" fmla="*/ 0 h 1455120"/>
                <a:gd name="connsiteX10" fmla="*/ 3868302 w 5086528"/>
                <a:gd name="connsiteY10" fmla="*/ 0 h 1455120"/>
                <a:gd name="connsiteX11" fmla="*/ 4252992 w 5086528"/>
                <a:gd name="connsiteY11" fmla="*/ 0 h 1455120"/>
                <a:gd name="connsiteX12" fmla="*/ 4680424 w 5086528"/>
                <a:gd name="connsiteY12" fmla="*/ 0 h 1455120"/>
                <a:gd name="connsiteX13" fmla="*/ 5086528 w 5086528"/>
                <a:gd name="connsiteY13" fmla="*/ 242524 h 1455120"/>
                <a:gd name="connsiteX14" fmla="*/ 5086528 w 5086528"/>
                <a:gd name="connsiteY14" fmla="*/ 504443 h 1455120"/>
                <a:gd name="connsiteX15" fmla="*/ 5086528 w 5086528"/>
                <a:gd name="connsiteY15" fmla="*/ 717858 h 1455120"/>
                <a:gd name="connsiteX16" fmla="*/ 5086528 w 5086528"/>
                <a:gd name="connsiteY16" fmla="*/ 931274 h 1455120"/>
                <a:gd name="connsiteX17" fmla="*/ 5086528 w 5086528"/>
                <a:gd name="connsiteY17" fmla="*/ 1212594 h 1455120"/>
                <a:gd name="connsiteX18" fmla="*/ 4680424 w 5086528"/>
                <a:gd name="connsiteY18" fmla="*/ 1455120 h 1455120"/>
                <a:gd name="connsiteX19" fmla="*/ 4338478 w 5086528"/>
                <a:gd name="connsiteY19" fmla="*/ 1455120 h 1455120"/>
                <a:gd name="connsiteX20" fmla="*/ 3825559 w 5086528"/>
                <a:gd name="connsiteY20" fmla="*/ 1455120 h 1455120"/>
                <a:gd name="connsiteX21" fmla="*/ 3398127 w 5086528"/>
                <a:gd name="connsiteY21" fmla="*/ 1455120 h 1455120"/>
                <a:gd name="connsiteX22" fmla="*/ 2927951 w 5086528"/>
                <a:gd name="connsiteY22" fmla="*/ 1455120 h 1455120"/>
                <a:gd name="connsiteX23" fmla="*/ 2543263 w 5086528"/>
                <a:gd name="connsiteY23" fmla="*/ 1455120 h 1455120"/>
                <a:gd name="connsiteX24" fmla="*/ 2073087 w 5086528"/>
                <a:gd name="connsiteY24" fmla="*/ 1455120 h 1455120"/>
                <a:gd name="connsiteX25" fmla="*/ 1773884 w 5086528"/>
                <a:gd name="connsiteY25" fmla="*/ 1455120 h 1455120"/>
                <a:gd name="connsiteX26" fmla="*/ 1474682 w 5086528"/>
                <a:gd name="connsiteY26" fmla="*/ 1455120 h 1455120"/>
                <a:gd name="connsiteX27" fmla="*/ 1004507 w 5086528"/>
                <a:gd name="connsiteY27" fmla="*/ 1455120 h 1455120"/>
                <a:gd name="connsiteX28" fmla="*/ 406101 w 5086528"/>
                <a:gd name="connsiteY28" fmla="*/ 1455120 h 1455120"/>
                <a:gd name="connsiteX29" fmla="*/ 0 w 5086528"/>
                <a:gd name="connsiteY29" fmla="*/ 1212594 h 1455120"/>
                <a:gd name="connsiteX30" fmla="*/ 0 w 5086528"/>
                <a:gd name="connsiteY30" fmla="*/ 950675 h 1455120"/>
                <a:gd name="connsiteX31" fmla="*/ 0 w 5086528"/>
                <a:gd name="connsiteY31" fmla="*/ 688756 h 1455120"/>
                <a:gd name="connsiteX32" fmla="*/ 0 w 5086528"/>
                <a:gd name="connsiteY32" fmla="*/ 475340 h 1455120"/>
                <a:gd name="connsiteX33" fmla="*/ 0 w 5086528"/>
                <a:gd name="connsiteY33" fmla="*/ 242524 h 1455120"/>
                <a:gd name="connsiteX0" fmla="*/ 0 w 5086528"/>
                <a:gd name="connsiteY0" fmla="*/ 242524 h 1455120"/>
                <a:gd name="connsiteX1" fmla="*/ 406101 w 5086528"/>
                <a:gd name="connsiteY1" fmla="*/ 0 h 1455120"/>
                <a:gd name="connsiteX2" fmla="*/ 833533 w 5086528"/>
                <a:gd name="connsiteY2" fmla="*/ 0 h 1455120"/>
                <a:gd name="connsiteX3" fmla="*/ 1132736 w 5086528"/>
                <a:gd name="connsiteY3" fmla="*/ 0 h 1455120"/>
                <a:gd name="connsiteX4" fmla="*/ 1474682 w 5086528"/>
                <a:gd name="connsiteY4" fmla="*/ 0 h 1455120"/>
                <a:gd name="connsiteX5" fmla="*/ 1773884 w 5086528"/>
                <a:gd name="connsiteY5" fmla="*/ 0 h 1455120"/>
                <a:gd name="connsiteX6" fmla="*/ 2244060 w 5086528"/>
                <a:gd name="connsiteY6" fmla="*/ 0 h 1455120"/>
                <a:gd name="connsiteX7" fmla="*/ 2756979 w 5086528"/>
                <a:gd name="connsiteY7" fmla="*/ 0 h 1455120"/>
                <a:gd name="connsiteX8" fmla="*/ 3056181 w 5086528"/>
                <a:gd name="connsiteY8" fmla="*/ 0 h 1455120"/>
                <a:gd name="connsiteX9" fmla="*/ 3398127 w 5086528"/>
                <a:gd name="connsiteY9" fmla="*/ 0 h 1455120"/>
                <a:gd name="connsiteX10" fmla="*/ 3868302 w 5086528"/>
                <a:gd name="connsiteY10" fmla="*/ 0 h 1455120"/>
                <a:gd name="connsiteX11" fmla="*/ 4252992 w 5086528"/>
                <a:gd name="connsiteY11" fmla="*/ 0 h 1455120"/>
                <a:gd name="connsiteX12" fmla="*/ 4680424 w 5086528"/>
                <a:gd name="connsiteY12" fmla="*/ 0 h 1455120"/>
                <a:gd name="connsiteX13" fmla="*/ 5086528 w 5086528"/>
                <a:gd name="connsiteY13" fmla="*/ 242524 h 1455120"/>
                <a:gd name="connsiteX14" fmla="*/ 5086528 w 5086528"/>
                <a:gd name="connsiteY14" fmla="*/ 504443 h 1455120"/>
                <a:gd name="connsiteX15" fmla="*/ 5086528 w 5086528"/>
                <a:gd name="connsiteY15" fmla="*/ 717858 h 1455120"/>
                <a:gd name="connsiteX16" fmla="*/ 5086528 w 5086528"/>
                <a:gd name="connsiteY16" fmla="*/ 931274 h 1455120"/>
                <a:gd name="connsiteX17" fmla="*/ 5086528 w 5086528"/>
                <a:gd name="connsiteY17" fmla="*/ 1212594 h 1455120"/>
                <a:gd name="connsiteX18" fmla="*/ 4680424 w 5086528"/>
                <a:gd name="connsiteY18" fmla="*/ 1455120 h 1455120"/>
                <a:gd name="connsiteX19" fmla="*/ 4338478 w 5086528"/>
                <a:gd name="connsiteY19" fmla="*/ 1455120 h 1455120"/>
                <a:gd name="connsiteX20" fmla="*/ 3825559 w 5086528"/>
                <a:gd name="connsiteY20" fmla="*/ 1455120 h 1455120"/>
                <a:gd name="connsiteX21" fmla="*/ 3398127 w 5086528"/>
                <a:gd name="connsiteY21" fmla="*/ 1455120 h 1455120"/>
                <a:gd name="connsiteX22" fmla="*/ 2927951 w 5086528"/>
                <a:gd name="connsiteY22" fmla="*/ 1455120 h 1455120"/>
                <a:gd name="connsiteX23" fmla="*/ 2543263 w 5086528"/>
                <a:gd name="connsiteY23" fmla="*/ 1455120 h 1455120"/>
                <a:gd name="connsiteX24" fmla="*/ 2073087 w 5086528"/>
                <a:gd name="connsiteY24" fmla="*/ 1455120 h 1455120"/>
                <a:gd name="connsiteX25" fmla="*/ 1773884 w 5086528"/>
                <a:gd name="connsiteY25" fmla="*/ 1455120 h 1455120"/>
                <a:gd name="connsiteX26" fmla="*/ 1474682 w 5086528"/>
                <a:gd name="connsiteY26" fmla="*/ 1455120 h 1455120"/>
                <a:gd name="connsiteX27" fmla="*/ 1004507 w 5086528"/>
                <a:gd name="connsiteY27" fmla="*/ 1455120 h 1455120"/>
                <a:gd name="connsiteX28" fmla="*/ 406101 w 5086528"/>
                <a:gd name="connsiteY28" fmla="*/ 1455120 h 1455120"/>
                <a:gd name="connsiteX29" fmla="*/ 0 w 5086528"/>
                <a:gd name="connsiteY29" fmla="*/ 1212594 h 1455120"/>
                <a:gd name="connsiteX30" fmla="*/ 0 w 5086528"/>
                <a:gd name="connsiteY30" fmla="*/ 950675 h 1455120"/>
                <a:gd name="connsiteX31" fmla="*/ 0 w 5086528"/>
                <a:gd name="connsiteY31" fmla="*/ 688756 h 1455120"/>
                <a:gd name="connsiteX32" fmla="*/ 0 w 5086528"/>
                <a:gd name="connsiteY32" fmla="*/ 475340 h 1455120"/>
                <a:gd name="connsiteX33" fmla="*/ 0 w 5086528"/>
                <a:gd name="connsiteY33" fmla="*/ 242524 h 1455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5086528" h="1455120" fill="none" extrusionOk="0">
                  <a:moveTo>
                    <a:pt x="0" y="242524"/>
                  </a:moveTo>
                  <a:cubicBezTo>
                    <a:pt x="-65974" y="96478"/>
                    <a:pt x="272460" y="54029"/>
                    <a:pt x="406101" y="0"/>
                  </a:cubicBezTo>
                  <a:cubicBezTo>
                    <a:pt x="580121" y="60379"/>
                    <a:pt x="693558" y="23295"/>
                    <a:pt x="833533" y="0"/>
                  </a:cubicBezTo>
                  <a:cubicBezTo>
                    <a:pt x="903232" y="-4535"/>
                    <a:pt x="979109" y="23810"/>
                    <a:pt x="1132736" y="0"/>
                  </a:cubicBezTo>
                  <a:cubicBezTo>
                    <a:pt x="1203161" y="13826"/>
                    <a:pt x="1351436" y="-78617"/>
                    <a:pt x="1474682" y="0"/>
                  </a:cubicBezTo>
                  <a:cubicBezTo>
                    <a:pt x="1577321" y="31038"/>
                    <a:pt x="1703170" y="-14549"/>
                    <a:pt x="1773884" y="0"/>
                  </a:cubicBezTo>
                  <a:cubicBezTo>
                    <a:pt x="1851070" y="-35021"/>
                    <a:pt x="2094606" y="20917"/>
                    <a:pt x="2244060" y="0"/>
                  </a:cubicBezTo>
                  <a:cubicBezTo>
                    <a:pt x="2440070" y="-50077"/>
                    <a:pt x="2575945" y="-1084"/>
                    <a:pt x="2756979" y="0"/>
                  </a:cubicBezTo>
                  <a:cubicBezTo>
                    <a:pt x="2937764" y="14499"/>
                    <a:pt x="2977085" y="-12512"/>
                    <a:pt x="3056181" y="0"/>
                  </a:cubicBezTo>
                  <a:cubicBezTo>
                    <a:pt x="3131445" y="41226"/>
                    <a:pt x="3300986" y="-27322"/>
                    <a:pt x="3398127" y="0"/>
                  </a:cubicBezTo>
                  <a:cubicBezTo>
                    <a:pt x="3604611" y="-32292"/>
                    <a:pt x="3712355" y="81272"/>
                    <a:pt x="3868302" y="0"/>
                  </a:cubicBezTo>
                  <a:cubicBezTo>
                    <a:pt x="4059602" y="8500"/>
                    <a:pt x="4151991" y="19567"/>
                    <a:pt x="4252992" y="0"/>
                  </a:cubicBezTo>
                  <a:cubicBezTo>
                    <a:pt x="4418670" y="-8371"/>
                    <a:pt x="4493366" y="-23084"/>
                    <a:pt x="4680424" y="0"/>
                  </a:cubicBezTo>
                  <a:cubicBezTo>
                    <a:pt x="4982656" y="-25474"/>
                    <a:pt x="5138552" y="12282"/>
                    <a:pt x="5086528" y="242524"/>
                  </a:cubicBezTo>
                  <a:cubicBezTo>
                    <a:pt x="5098261" y="354413"/>
                    <a:pt x="5062984" y="439261"/>
                    <a:pt x="5086528" y="504443"/>
                  </a:cubicBezTo>
                  <a:cubicBezTo>
                    <a:pt x="5066052" y="613289"/>
                    <a:pt x="5080022" y="634532"/>
                    <a:pt x="5086528" y="717858"/>
                  </a:cubicBezTo>
                  <a:cubicBezTo>
                    <a:pt x="5088906" y="744207"/>
                    <a:pt x="5057208" y="835166"/>
                    <a:pt x="5086528" y="931274"/>
                  </a:cubicBezTo>
                  <a:cubicBezTo>
                    <a:pt x="5062986" y="1017690"/>
                    <a:pt x="5090112" y="1185727"/>
                    <a:pt x="5086528" y="1212594"/>
                  </a:cubicBezTo>
                  <a:cubicBezTo>
                    <a:pt x="4979188" y="1322304"/>
                    <a:pt x="4833750" y="1390445"/>
                    <a:pt x="4680424" y="1455120"/>
                  </a:cubicBezTo>
                  <a:cubicBezTo>
                    <a:pt x="4624409" y="1423926"/>
                    <a:pt x="4517455" y="1467868"/>
                    <a:pt x="4338478" y="1455120"/>
                  </a:cubicBezTo>
                  <a:cubicBezTo>
                    <a:pt x="4373741" y="1427497"/>
                    <a:pt x="4081236" y="1370120"/>
                    <a:pt x="3825559" y="1455120"/>
                  </a:cubicBezTo>
                  <a:cubicBezTo>
                    <a:pt x="3546437" y="1472721"/>
                    <a:pt x="3477495" y="1426850"/>
                    <a:pt x="3398127" y="1455120"/>
                  </a:cubicBezTo>
                  <a:cubicBezTo>
                    <a:pt x="3212703" y="1487817"/>
                    <a:pt x="3166870" y="1424057"/>
                    <a:pt x="2927951" y="1455120"/>
                  </a:cubicBezTo>
                  <a:cubicBezTo>
                    <a:pt x="2688443" y="1417178"/>
                    <a:pt x="2648324" y="1461466"/>
                    <a:pt x="2543263" y="1455120"/>
                  </a:cubicBezTo>
                  <a:cubicBezTo>
                    <a:pt x="2391080" y="1488647"/>
                    <a:pt x="2348771" y="1451950"/>
                    <a:pt x="2073087" y="1455120"/>
                  </a:cubicBezTo>
                  <a:cubicBezTo>
                    <a:pt x="1859790" y="1438595"/>
                    <a:pt x="1872628" y="1471409"/>
                    <a:pt x="1773884" y="1455120"/>
                  </a:cubicBezTo>
                  <a:cubicBezTo>
                    <a:pt x="1732060" y="1420864"/>
                    <a:pt x="1611671" y="1487025"/>
                    <a:pt x="1474682" y="1455120"/>
                  </a:cubicBezTo>
                  <a:cubicBezTo>
                    <a:pt x="1293372" y="1427141"/>
                    <a:pt x="1122583" y="1482844"/>
                    <a:pt x="1004507" y="1455120"/>
                  </a:cubicBezTo>
                  <a:cubicBezTo>
                    <a:pt x="794674" y="1498782"/>
                    <a:pt x="634535" y="1479789"/>
                    <a:pt x="406101" y="1455120"/>
                  </a:cubicBezTo>
                  <a:cubicBezTo>
                    <a:pt x="82639" y="1415952"/>
                    <a:pt x="-165302" y="1390658"/>
                    <a:pt x="0" y="1212594"/>
                  </a:cubicBezTo>
                  <a:cubicBezTo>
                    <a:pt x="11047" y="1096522"/>
                    <a:pt x="-43337" y="1034824"/>
                    <a:pt x="0" y="950675"/>
                  </a:cubicBezTo>
                  <a:cubicBezTo>
                    <a:pt x="-51174" y="917992"/>
                    <a:pt x="36384" y="777632"/>
                    <a:pt x="0" y="688756"/>
                  </a:cubicBezTo>
                  <a:cubicBezTo>
                    <a:pt x="65472" y="601124"/>
                    <a:pt x="-19523" y="581952"/>
                    <a:pt x="0" y="475340"/>
                  </a:cubicBezTo>
                  <a:cubicBezTo>
                    <a:pt x="52217" y="390102"/>
                    <a:pt x="-11410" y="361146"/>
                    <a:pt x="0" y="242524"/>
                  </a:cubicBezTo>
                  <a:close/>
                </a:path>
                <a:path w="5086528" h="1455120" stroke="0" extrusionOk="0">
                  <a:moveTo>
                    <a:pt x="0" y="242524"/>
                  </a:moveTo>
                  <a:cubicBezTo>
                    <a:pt x="-19294" y="53332"/>
                    <a:pt x="153789" y="-75353"/>
                    <a:pt x="406101" y="0"/>
                  </a:cubicBezTo>
                  <a:cubicBezTo>
                    <a:pt x="515260" y="9100"/>
                    <a:pt x="584972" y="-27074"/>
                    <a:pt x="748047" y="0"/>
                  </a:cubicBezTo>
                  <a:cubicBezTo>
                    <a:pt x="868451" y="-44170"/>
                    <a:pt x="1015085" y="3118"/>
                    <a:pt x="1089993" y="0"/>
                  </a:cubicBezTo>
                  <a:cubicBezTo>
                    <a:pt x="1260248" y="49158"/>
                    <a:pt x="1385033" y="-68523"/>
                    <a:pt x="1560168" y="0"/>
                  </a:cubicBezTo>
                  <a:cubicBezTo>
                    <a:pt x="1706292" y="-67291"/>
                    <a:pt x="1930692" y="35849"/>
                    <a:pt x="2073087" y="0"/>
                  </a:cubicBezTo>
                  <a:cubicBezTo>
                    <a:pt x="2092849" y="1141"/>
                    <a:pt x="2359753" y="-49100"/>
                    <a:pt x="2500519" y="0"/>
                  </a:cubicBezTo>
                  <a:cubicBezTo>
                    <a:pt x="2670072" y="-17884"/>
                    <a:pt x="2702531" y="-2225"/>
                    <a:pt x="2885209" y="0"/>
                  </a:cubicBezTo>
                  <a:cubicBezTo>
                    <a:pt x="3042170" y="4449"/>
                    <a:pt x="3047584" y="-7371"/>
                    <a:pt x="3184411" y="0"/>
                  </a:cubicBezTo>
                  <a:cubicBezTo>
                    <a:pt x="3259098" y="20527"/>
                    <a:pt x="3376941" y="28710"/>
                    <a:pt x="3611843" y="0"/>
                  </a:cubicBezTo>
                  <a:cubicBezTo>
                    <a:pt x="3815174" y="-1108"/>
                    <a:pt x="3825854" y="-6808"/>
                    <a:pt x="4039276" y="0"/>
                  </a:cubicBezTo>
                  <a:cubicBezTo>
                    <a:pt x="4209811" y="138109"/>
                    <a:pt x="4461182" y="90141"/>
                    <a:pt x="4680424" y="0"/>
                  </a:cubicBezTo>
                  <a:cubicBezTo>
                    <a:pt x="4838536" y="-107925"/>
                    <a:pt x="5038800" y="171876"/>
                    <a:pt x="5086528" y="242524"/>
                  </a:cubicBezTo>
                  <a:cubicBezTo>
                    <a:pt x="5076972" y="336306"/>
                    <a:pt x="5100296" y="355222"/>
                    <a:pt x="5086528" y="465639"/>
                  </a:cubicBezTo>
                  <a:cubicBezTo>
                    <a:pt x="5112656" y="581395"/>
                    <a:pt x="5097248" y="601526"/>
                    <a:pt x="5086528" y="698457"/>
                  </a:cubicBezTo>
                  <a:cubicBezTo>
                    <a:pt x="5046148" y="750480"/>
                    <a:pt x="5086950" y="878508"/>
                    <a:pt x="5086528" y="921573"/>
                  </a:cubicBezTo>
                  <a:cubicBezTo>
                    <a:pt x="5027426" y="974212"/>
                    <a:pt x="5057490" y="1154490"/>
                    <a:pt x="5086528" y="1212594"/>
                  </a:cubicBezTo>
                  <a:cubicBezTo>
                    <a:pt x="5020283" y="1376362"/>
                    <a:pt x="4912839" y="1407590"/>
                    <a:pt x="4680424" y="1455120"/>
                  </a:cubicBezTo>
                  <a:cubicBezTo>
                    <a:pt x="4618339" y="1369897"/>
                    <a:pt x="4440875" y="1391400"/>
                    <a:pt x="4167505" y="1455120"/>
                  </a:cubicBezTo>
                  <a:cubicBezTo>
                    <a:pt x="3898071" y="1450196"/>
                    <a:pt x="3882386" y="1444941"/>
                    <a:pt x="3654586" y="1455120"/>
                  </a:cubicBezTo>
                  <a:cubicBezTo>
                    <a:pt x="3447266" y="1466182"/>
                    <a:pt x="3459208" y="1449895"/>
                    <a:pt x="3312641" y="1455120"/>
                  </a:cubicBezTo>
                  <a:cubicBezTo>
                    <a:pt x="3170312" y="1507372"/>
                    <a:pt x="3100688" y="1427256"/>
                    <a:pt x="2842465" y="1455120"/>
                  </a:cubicBezTo>
                  <a:cubicBezTo>
                    <a:pt x="2621664" y="1448805"/>
                    <a:pt x="2639199" y="1448798"/>
                    <a:pt x="2543263" y="1455120"/>
                  </a:cubicBezTo>
                  <a:cubicBezTo>
                    <a:pt x="2334478" y="1420066"/>
                    <a:pt x="2166762" y="1409007"/>
                    <a:pt x="2030344" y="1455120"/>
                  </a:cubicBezTo>
                  <a:cubicBezTo>
                    <a:pt x="1847683" y="1439351"/>
                    <a:pt x="1790191" y="1487299"/>
                    <a:pt x="1602912" y="1455120"/>
                  </a:cubicBezTo>
                  <a:cubicBezTo>
                    <a:pt x="1427450" y="1467913"/>
                    <a:pt x="1367871" y="1459897"/>
                    <a:pt x="1132736" y="1455120"/>
                  </a:cubicBezTo>
                  <a:cubicBezTo>
                    <a:pt x="993444" y="1385289"/>
                    <a:pt x="529087" y="1410391"/>
                    <a:pt x="406101" y="1455120"/>
                  </a:cubicBezTo>
                  <a:cubicBezTo>
                    <a:pt x="255478" y="1487389"/>
                    <a:pt x="-101510" y="1417613"/>
                    <a:pt x="0" y="1212594"/>
                  </a:cubicBezTo>
                  <a:cubicBezTo>
                    <a:pt x="95358" y="1177935"/>
                    <a:pt x="-40311" y="1059034"/>
                    <a:pt x="0" y="999178"/>
                  </a:cubicBezTo>
                  <a:cubicBezTo>
                    <a:pt x="-11150" y="892593"/>
                    <a:pt x="10417" y="860519"/>
                    <a:pt x="0" y="785763"/>
                  </a:cubicBezTo>
                  <a:cubicBezTo>
                    <a:pt x="7523" y="684068"/>
                    <a:pt x="25245" y="667840"/>
                    <a:pt x="0" y="562647"/>
                  </a:cubicBezTo>
                  <a:cubicBezTo>
                    <a:pt x="17431" y="503325"/>
                    <a:pt x="54778" y="345098"/>
                    <a:pt x="0" y="242524"/>
                  </a:cubicBezTo>
                  <a:close/>
                </a:path>
                <a:path w="5086528" h="1455120" fill="none" stroke="0" extrusionOk="0">
                  <a:moveTo>
                    <a:pt x="0" y="242524"/>
                  </a:moveTo>
                  <a:cubicBezTo>
                    <a:pt x="-46920" y="85873"/>
                    <a:pt x="144605" y="46892"/>
                    <a:pt x="406101" y="0"/>
                  </a:cubicBezTo>
                  <a:cubicBezTo>
                    <a:pt x="611579" y="19644"/>
                    <a:pt x="756029" y="13697"/>
                    <a:pt x="833533" y="0"/>
                  </a:cubicBezTo>
                  <a:cubicBezTo>
                    <a:pt x="964939" y="9502"/>
                    <a:pt x="984731" y="-3583"/>
                    <a:pt x="1132736" y="0"/>
                  </a:cubicBezTo>
                  <a:cubicBezTo>
                    <a:pt x="1287199" y="10296"/>
                    <a:pt x="1306448" y="-14592"/>
                    <a:pt x="1474682" y="0"/>
                  </a:cubicBezTo>
                  <a:cubicBezTo>
                    <a:pt x="1595120" y="9711"/>
                    <a:pt x="1634380" y="-5264"/>
                    <a:pt x="1773884" y="0"/>
                  </a:cubicBezTo>
                  <a:cubicBezTo>
                    <a:pt x="1894285" y="-28819"/>
                    <a:pt x="2049539" y="-43499"/>
                    <a:pt x="2244060" y="0"/>
                  </a:cubicBezTo>
                  <a:cubicBezTo>
                    <a:pt x="2450794" y="-35791"/>
                    <a:pt x="2591835" y="8309"/>
                    <a:pt x="2756979" y="0"/>
                  </a:cubicBezTo>
                  <a:cubicBezTo>
                    <a:pt x="2926110" y="12711"/>
                    <a:pt x="2965784" y="-18315"/>
                    <a:pt x="3056181" y="0"/>
                  </a:cubicBezTo>
                  <a:cubicBezTo>
                    <a:pt x="3172174" y="15585"/>
                    <a:pt x="3219329" y="11562"/>
                    <a:pt x="3398127" y="0"/>
                  </a:cubicBezTo>
                  <a:cubicBezTo>
                    <a:pt x="3495332" y="36452"/>
                    <a:pt x="3732211" y="-37618"/>
                    <a:pt x="3868302" y="0"/>
                  </a:cubicBezTo>
                  <a:cubicBezTo>
                    <a:pt x="3985371" y="23619"/>
                    <a:pt x="4060067" y="20792"/>
                    <a:pt x="4252992" y="0"/>
                  </a:cubicBezTo>
                  <a:cubicBezTo>
                    <a:pt x="4360531" y="-1825"/>
                    <a:pt x="4452797" y="-5402"/>
                    <a:pt x="4680424" y="0"/>
                  </a:cubicBezTo>
                  <a:cubicBezTo>
                    <a:pt x="4795650" y="91938"/>
                    <a:pt x="5094720" y="149268"/>
                    <a:pt x="5086528" y="242524"/>
                  </a:cubicBezTo>
                  <a:cubicBezTo>
                    <a:pt x="5156204" y="289652"/>
                    <a:pt x="5082337" y="372073"/>
                    <a:pt x="5086528" y="504443"/>
                  </a:cubicBezTo>
                  <a:cubicBezTo>
                    <a:pt x="5068282" y="611540"/>
                    <a:pt x="5052805" y="657045"/>
                    <a:pt x="5086528" y="717858"/>
                  </a:cubicBezTo>
                  <a:cubicBezTo>
                    <a:pt x="5086046" y="756992"/>
                    <a:pt x="5147965" y="888618"/>
                    <a:pt x="5086528" y="931274"/>
                  </a:cubicBezTo>
                  <a:cubicBezTo>
                    <a:pt x="5059502" y="993783"/>
                    <a:pt x="5042314" y="1176159"/>
                    <a:pt x="5086528" y="1212594"/>
                  </a:cubicBezTo>
                  <a:cubicBezTo>
                    <a:pt x="5119253" y="1362238"/>
                    <a:pt x="4844243" y="1482397"/>
                    <a:pt x="4680424" y="1455120"/>
                  </a:cubicBezTo>
                  <a:cubicBezTo>
                    <a:pt x="4604952" y="1435599"/>
                    <a:pt x="4501279" y="1478709"/>
                    <a:pt x="4338478" y="1455120"/>
                  </a:cubicBezTo>
                  <a:cubicBezTo>
                    <a:pt x="4298904" y="1476497"/>
                    <a:pt x="4101957" y="1472525"/>
                    <a:pt x="3825559" y="1455120"/>
                  </a:cubicBezTo>
                  <a:cubicBezTo>
                    <a:pt x="3582622" y="1464946"/>
                    <a:pt x="3556288" y="1460691"/>
                    <a:pt x="3398127" y="1455120"/>
                  </a:cubicBezTo>
                  <a:cubicBezTo>
                    <a:pt x="3236829" y="1437395"/>
                    <a:pt x="3099107" y="1483040"/>
                    <a:pt x="2927951" y="1455120"/>
                  </a:cubicBezTo>
                  <a:cubicBezTo>
                    <a:pt x="2708187" y="1423907"/>
                    <a:pt x="2625446" y="1452543"/>
                    <a:pt x="2543263" y="1455120"/>
                  </a:cubicBezTo>
                  <a:cubicBezTo>
                    <a:pt x="2443717" y="1460920"/>
                    <a:pt x="2239102" y="1450271"/>
                    <a:pt x="2073087" y="1455120"/>
                  </a:cubicBezTo>
                  <a:cubicBezTo>
                    <a:pt x="1841487" y="1444855"/>
                    <a:pt x="1863401" y="1462421"/>
                    <a:pt x="1773884" y="1455120"/>
                  </a:cubicBezTo>
                  <a:cubicBezTo>
                    <a:pt x="1703456" y="1446635"/>
                    <a:pt x="1531645" y="1462121"/>
                    <a:pt x="1474682" y="1455120"/>
                  </a:cubicBezTo>
                  <a:cubicBezTo>
                    <a:pt x="1322235" y="1500407"/>
                    <a:pt x="1245047" y="1428789"/>
                    <a:pt x="1004507" y="1455120"/>
                  </a:cubicBezTo>
                  <a:cubicBezTo>
                    <a:pt x="795755" y="1464691"/>
                    <a:pt x="736543" y="1434021"/>
                    <a:pt x="406101" y="1455120"/>
                  </a:cubicBezTo>
                  <a:cubicBezTo>
                    <a:pt x="231841" y="1406394"/>
                    <a:pt x="-120482" y="1324341"/>
                    <a:pt x="0" y="1212594"/>
                  </a:cubicBezTo>
                  <a:cubicBezTo>
                    <a:pt x="11809" y="1155299"/>
                    <a:pt x="-30925" y="1016231"/>
                    <a:pt x="0" y="950675"/>
                  </a:cubicBezTo>
                  <a:cubicBezTo>
                    <a:pt x="59468" y="844271"/>
                    <a:pt x="5141" y="803408"/>
                    <a:pt x="0" y="688756"/>
                  </a:cubicBezTo>
                  <a:cubicBezTo>
                    <a:pt x="29317" y="635144"/>
                    <a:pt x="-3350" y="584327"/>
                    <a:pt x="0" y="475340"/>
                  </a:cubicBezTo>
                  <a:cubicBezTo>
                    <a:pt x="8312" y="421262"/>
                    <a:pt x="-17457" y="319818"/>
                    <a:pt x="0" y="242524"/>
                  </a:cubicBezTo>
                  <a:close/>
                </a:path>
                <a:path w="5086528" h="1455120" fill="none" stroke="0" extrusionOk="0">
                  <a:moveTo>
                    <a:pt x="0" y="242524"/>
                  </a:moveTo>
                  <a:cubicBezTo>
                    <a:pt x="-24046" y="75729"/>
                    <a:pt x="222561" y="17094"/>
                    <a:pt x="406101" y="0"/>
                  </a:cubicBezTo>
                  <a:cubicBezTo>
                    <a:pt x="542951" y="41045"/>
                    <a:pt x="739192" y="44706"/>
                    <a:pt x="833533" y="0"/>
                  </a:cubicBezTo>
                  <a:cubicBezTo>
                    <a:pt x="929717" y="-16226"/>
                    <a:pt x="1021580" y="-2469"/>
                    <a:pt x="1132736" y="0"/>
                  </a:cubicBezTo>
                  <a:cubicBezTo>
                    <a:pt x="1258347" y="-19521"/>
                    <a:pt x="1337954" y="-32619"/>
                    <a:pt x="1474682" y="0"/>
                  </a:cubicBezTo>
                  <a:cubicBezTo>
                    <a:pt x="1593570" y="24091"/>
                    <a:pt x="1666088" y="-3484"/>
                    <a:pt x="1773884" y="0"/>
                  </a:cubicBezTo>
                  <a:cubicBezTo>
                    <a:pt x="1872086" y="-9433"/>
                    <a:pt x="2020972" y="-243"/>
                    <a:pt x="2244060" y="0"/>
                  </a:cubicBezTo>
                  <a:cubicBezTo>
                    <a:pt x="2497048" y="13041"/>
                    <a:pt x="2594354" y="-59581"/>
                    <a:pt x="2756979" y="0"/>
                  </a:cubicBezTo>
                  <a:cubicBezTo>
                    <a:pt x="2933508" y="21556"/>
                    <a:pt x="2949535" y="-7164"/>
                    <a:pt x="3056181" y="0"/>
                  </a:cubicBezTo>
                  <a:cubicBezTo>
                    <a:pt x="3129953" y="2296"/>
                    <a:pt x="3235597" y="-1998"/>
                    <a:pt x="3398127" y="0"/>
                  </a:cubicBezTo>
                  <a:cubicBezTo>
                    <a:pt x="3550587" y="-39169"/>
                    <a:pt x="3722635" y="941"/>
                    <a:pt x="3868302" y="0"/>
                  </a:cubicBezTo>
                  <a:cubicBezTo>
                    <a:pt x="3995707" y="21301"/>
                    <a:pt x="4151884" y="-19655"/>
                    <a:pt x="4252992" y="0"/>
                  </a:cubicBezTo>
                  <a:cubicBezTo>
                    <a:pt x="4381294" y="37117"/>
                    <a:pt x="4531391" y="-32878"/>
                    <a:pt x="4680424" y="0"/>
                  </a:cubicBezTo>
                  <a:cubicBezTo>
                    <a:pt x="4908573" y="-13889"/>
                    <a:pt x="5107830" y="113121"/>
                    <a:pt x="5086528" y="242524"/>
                  </a:cubicBezTo>
                  <a:cubicBezTo>
                    <a:pt x="5104921" y="329173"/>
                    <a:pt x="5122609" y="374008"/>
                    <a:pt x="5086528" y="504443"/>
                  </a:cubicBezTo>
                  <a:cubicBezTo>
                    <a:pt x="5067364" y="627941"/>
                    <a:pt x="5062828" y="641394"/>
                    <a:pt x="5086528" y="717858"/>
                  </a:cubicBezTo>
                  <a:cubicBezTo>
                    <a:pt x="5085378" y="768374"/>
                    <a:pt x="5104681" y="829233"/>
                    <a:pt x="5086528" y="931274"/>
                  </a:cubicBezTo>
                  <a:cubicBezTo>
                    <a:pt x="5077274" y="997356"/>
                    <a:pt x="5068580" y="1169939"/>
                    <a:pt x="5086528" y="1212594"/>
                  </a:cubicBezTo>
                  <a:cubicBezTo>
                    <a:pt x="4967814" y="1369974"/>
                    <a:pt x="4830691" y="1402045"/>
                    <a:pt x="4680424" y="1455120"/>
                  </a:cubicBezTo>
                  <a:cubicBezTo>
                    <a:pt x="4597997" y="1496670"/>
                    <a:pt x="4443578" y="1434462"/>
                    <a:pt x="4338478" y="1455120"/>
                  </a:cubicBezTo>
                  <a:cubicBezTo>
                    <a:pt x="4389591" y="1428194"/>
                    <a:pt x="4019356" y="1439992"/>
                    <a:pt x="3825559" y="1455120"/>
                  </a:cubicBezTo>
                  <a:cubicBezTo>
                    <a:pt x="3585608" y="1468670"/>
                    <a:pt x="3524670" y="1429970"/>
                    <a:pt x="3398127" y="1455120"/>
                  </a:cubicBezTo>
                  <a:cubicBezTo>
                    <a:pt x="3264682" y="1440797"/>
                    <a:pt x="3173643" y="1477040"/>
                    <a:pt x="2927951" y="1455120"/>
                  </a:cubicBezTo>
                  <a:cubicBezTo>
                    <a:pt x="2707482" y="1452956"/>
                    <a:pt x="2662373" y="1458573"/>
                    <a:pt x="2543263" y="1455120"/>
                  </a:cubicBezTo>
                  <a:cubicBezTo>
                    <a:pt x="2430547" y="1455851"/>
                    <a:pt x="2274073" y="1456695"/>
                    <a:pt x="2073087" y="1455120"/>
                  </a:cubicBezTo>
                  <a:cubicBezTo>
                    <a:pt x="1854170" y="1449230"/>
                    <a:pt x="1867129" y="1455174"/>
                    <a:pt x="1773884" y="1455120"/>
                  </a:cubicBezTo>
                  <a:cubicBezTo>
                    <a:pt x="1747049" y="1439661"/>
                    <a:pt x="1583510" y="1448191"/>
                    <a:pt x="1474682" y="1455120"/>
                  </a:cubicBezTo>
                  <a:cubicBezTo>
                    <a:pt x="1387167" y="1438516"/>
                    <a:pt x="1187183" y="1420436"/>
                    <a:pt x="1004507" y="1455120"/>
                  </a:cubicBezTo>
                  <a:cubicBezTo>
                    <a:pt x="811196" y="1465042"/>
                    <a:pt x="657371" y="1432208"/>
                    <a:pt x="406101" y="1455120"/>
                  </a:cubicBezTo>
                  <a:cubicBezTo>
                    <a:pt x="214228" y="1496597"/>
                    <a:pt x="-100821" y="1339423"/>
                    <a:pt x="0" y="1212594"/>
                  </a:cubicBezTo>
                  <a:cubicBezTo>
                    <a:pt x="-6682" y="1154589"/>
                    <a:pt x="-8678" y="1009689"/>
                    <a:pt x="0" y="950675"/>
                  </a:cubicBezTo>
                  <a:cubicBezTo>
                    <a:pt x="9633" y="864532"/>
                    <a:pt x="-16786" y="772165"/>
                    <a:pt x="0" y="688756"/>
                  </a:cubicBezTo>
                  <a:cubicBezTo>
                    <a:pt x="56987" y="635220"/>
                    <a:pt x="-42007" y="535783"/>
                    <a:pt x="0" y="475340"/>
                  </a:cubicBezTo>
                  <a:cubicBezTo>
                    <a:pt x="10747" y="390008"/>
                    <a:pt x="-6330" y="356054"/>
                    <a:pt x="0" y="242524"/>
                  </a:cubicBezTo>
                  <a:close/>
                </a:path>
                <a:path w="5086528" h="1455120" fill="none" stroke="0" extrusionOk="0">
                  <a:moveTo>
                    <a:pt x="0" y="242524"/>
                  </a:moveTo>
                  <a:cubicBezTo>
                    <a:pt x="-12327" y="129728"/>
                    <a:pt x="221215" y="-8640"/>
                    <a:pt x="406101" y="0"/>
                  </a:cubicBezTo>
                  <a:cubicBezTo>
                    <a:pt x="579517" y="63301"/>
                    <a:pt x="669509" y="23044"/>
                    <a:pt x="833533" y="0"/>
                  </a:cubicBezTo>
                  <a:cubicBezTo>
                    <a:pt x="930009" y="-4981"/>
                    <a:pt x="1004613" y="10639"/>
                    <a:pt x="1132736" y="0"/>
                  </a:cubicBezTo>
                  <a:cubicBezTo>
                    <a:pt x="1245543" y="35050"/>
                    <a:pt x="1347250" y="-9034"/>
                    <a:pt x="1474682" y="0"/>
                  </a:cubicBezTo>
                  <a:cubicBezTo>
                    <a:pt x="1600666" y="17383"/>
                    <a:pt x="1683887" y="6736"/>
                    <a:pt x="1773884" y="0"/>
                  </a:cubicBezTo>
                  <a:cubicBezTo>
                    <a:pt x="1875186" y="17317"/>
                    <a:pt x="2048793" y="11347"/>
                    <a:pt x="2244060" y="0"/>
                  </a:cubicBezTo>
                  <a:cubicBezTo>
                    <a:pt x="2418442" y="-37297"/>
                    <a:pt x="2554161" y="-51236"/>
                    <a:pt x="2756979" y="0"/>
                  </a:cubicBezTo>
                  <a:cubicBezTo>
                    <a:pt x="2917636" y="6333"/>
                    <a:pt x="2956364" y="-9918"/>
                    <a:pt x="3056181" y="0"/>
                  </a:cubicBezTo>
                  <a:cubicBezTo>
                    <a:pt x="3140294" y="11001"/>
                    <a:pt x="3259526" y="904"/>
                    <a:pt x="3398127" y="0"/>
                  </a:cubicBezTo>
                  <a:cubicBezTo>
                    <a:pt x="3529878" y="-14488"/>
                    <a:pt x="3736530" y="25480"/>
                    <a:pt x="3868302" y="0"/>
                  </a:cubicBezTo>
                  <a:cubicBezTo>
                    <a:pt x="3997686" y="-1775"/>
                    <a:pt x="4123126" y="4128"/>
                    <a:pt x="4252992" y="0"/>
                  </a:cubicBezTo>
                  <a:cubicBezTo>
                    <a:pt x="4400869" y="27512"/>
                    <a:pt x="4492353" y="-26174"/>
                    <a:pt x="4680424" y="0"/>
                  </a:cubicBezTo>
                  <a:cubicBezTo>
                    <a:pt x="4858739" y="7365"/>
                    <a:pt x="5097047" y="37246"/>
                    <a:pt x="5086528" y="242524"/>
                  </a:cubicBezTo>
                  <a:cubicBezTo>
                    <a:pt x="5111236" y="313842"/>
                    <a:pt x="5086275" y="417446"/>
                    <a:pt x="5086528" y="504443"/>
                  </a:cubicBezTo>
                  <a:cubicBezTo>
                    <a:pt x="5061471" y="616600"/>
                    <a:pt x="5066119" y="646631"/>
                    <a:pt x="5086528" y="717858"/>
                  </a:cubicBezTo>
                  <a:cubicBezTo>
                    <a:pt x="5096255" y="758889"/>
                    <a:pt x="5100125" y="859615"/>
                    <a:pt x="5086528" y="931274"/>
                  </a:cubicBezTo>
                  <a:cubicBezTo>
                    <a:pt x="5058376" y="1000838"/>
                    <a:pt x="5080895" y="1165111"/>
                    <a:pt x="5086528" y="1212594"/>
                  </a:cubicBezTo>
                  <a:cubicBezTo>
                    <a:pt x="4993223" y="1344349"/>
                    <a:pt x="4846838" y="1433610"/>
                    <a:pt x="4680424" y="1455120"/>
                  </a:cubicBezTo>
                  <a:cubicBezTo>
                    <a:pt x="4609798" y="1463933"/>
                    <a:pt x="4488653" y="1455393"/>
                    <a:pt x="4338478" y="1455120"/>
                  </a:cubicBezTo>
                  <a:cubicBezTo>
                    <a:pt x="4278770" y="1485169"/>
                    <a:pt x="4064812" y="1466912"/>
                    <a:pt x="3825559" y="1455120"/>
                  </a:cubicBezTo>
                  <a:cubicBezTo>
                    <a:pt x="3572598" y="1476430"/>
                    <a:pt x="3504238" y="1443976"/>
                    <a:pt x="3398127" y="1455120"/>
                  </a:cubicBezTo>
                  <a:cubicBezTo>
                    <a:pt x="3224571" y="1457304"/>
                    <a:pt x="3148647" y="1476186"/>
                    <a:pt x="2927951" y="1455120"/>
                  </a:cubicBezTo>
                  <a:cubicBezTo>
                    <a:pt x="2702109" y="1434803"/>
                    <a:pt x="2656247" y="1452988"/>
                    <a:pt x="2543263" y="1455120"/>
                  </a:cubicBezTo>
                  <a:cubicBezTo>
                    <a:pt x="2380265" y="1477255"/>
                    <a:pt x="2344475" y="1461758"/>
                    <a:pt x="2073087" y="1455120"/>
                  </a:cubicBezTo>
                  <a:cubicBezTo>
                    <a:pt x="1852058" y="1444754"/>
                    <a:pt x="1865913" y="1457051"/>
                    <a:pt x="1773884" y="1455120"/>
                  </a:cubicBezTo>
                  <a:cubicBezTo>
                    <a:pt x="1703402" y="1407652"/>
                    <a:pt x="1584342" y="1457416"/>
                    <a:pt x="1474682" y="1455120"/>
                  </a:cubicBezTo>
                  <a:cubicBezTo>
                    <a:pt x="1284820" y="1460537"/>
                    <a:pt x="1150396" y="1476688"/>
                    <a:pt x="1004507" y="1455120"/>
                  </a:cubicBezTo>
                  <a:cubicBezTo>
                    <a:pt x="798750" y="1439659"/>
                    <a:pt x="656028" y="1444357"/>
                    <a:pt x="406101" y="1455120"/>
                  </a:cubicBezTo>
                  <a:cubicBezTo>
                    <a:pt x="184453" y="1467742"/>
                    <a:pt x="-91046" y="1369401"/>
                    <a:pt x="0" y="1212594"/>
                  </a:cubicBezTo>
                  <a:cubicBezTo>
                    <a:pt x="918" y="1099730"/>
                    <a:pt x="-27327" y="1020277"/>
                    <a:pt x="0" y="950675"/>
                  </a:cubicBezTo>
                  <a:cubicBezTo>
                    <a:pt x="-43299" y="902616"/>
                    <a:pt x="9022" y="774461"/>
                    <a:pt x="0" y="688756"/>
                  </a:cubicBezTo>
                  <a:cubicBezTo>
                    <a:pt x="40471" y="614058"/>
                    <a:pt x="-19260" y="548125"/>
                    <a:pt x="0" y="475340"/>
                  </a:cubicBezTo>
                  <a:cubicBezTo>
                    <a:pt x="32461" y="387773"/>
                    <a:pt x="-7744" y="345428"/>
                    <a:pt x="0" y="242524"/>
                  </a:cubicBezTo>
                  <a:close/>
                </a:path>
                <a:path w="5086528" h="1455120" fill="none" stroke="0" extrusionOk="0">
                  <a:moveTo>
                    <a:pt x="0" y="242524"/>
                  </a:moveTo>
                  <a:cubicBezTo>
                    <a:pt x="-38551" y="107573"/>
                    <a:pt x="262941" y="26371"/>
                    <a:pt x="406101" y="0"/>
                  </a:cubicBezTo>
                  <a:cubicBezTo>
                    <a:pt x="577706" y="48432"/>
                    <a:pt x="694910" y="24328"/>
                    <a:pt x="833533" y="0"/>
                  </a:cubicBezTo>
                  <a:cubicBezTo>
                    <a:pt x="900434" y="-12525"/>
                    <a:pt x="997096" y="-39"/>
                    <a:pt x="1132736" y="0"/>
                  </a:cubicBezTo>
                  <a:cubicBezTo>
                    <a:pt x="1213592" y="30073"/>
                    <a:pt x="1342496" y="-39141"/>
                    <a:pt x="1474682" y="0"/>
                  </a:cubicBezTo>
                  <a:cubicBezTo>
                    <a:pt x="1597736" y="8914"/>
                    <a:pt x="1676035" y="-5530"/>
                    <a:pt x="1773884" y="0"/>
                  </a:cubicBezTo>
                  <a:cubicBezTo>
                    <a:pt x="1856664" y="12540"/>
                    <a:pt x="2082092" y="9516"/>
                    <a:pt x="2244060" y="0"/>
                  </a:cubicBezTo>
                  <a:cubicBezTo>
                    <a:pt x="2442884" y="-31072"/>
                    <a:pt x="2579998" y="-28388"/>
                    <a:pt x="2756979" y="0"/>
                  </a:cubicBezTo>
                  <a:cubicBezTo>
                    <a:pt x="2930882" y="23271"/>
                    <a:pt x="2969831" y="-16420"/>
                    <a:pt x="3056181" y="0"/>
                  </a:cubicBezTo>
                  <a:cubicBezTo>
                    <a:pt x="3136157" y="22016"/>
                    <a:pt x="3282685" y="-21717"/>
                    <a:pt x="3398127" y="0"/>
                  </a:cubicBezTo>
                  <a:cubicBezTo>
                    <a:pt x="3568473" y="-47642"/>
                    <a:pt x="3713253" y="77036"/>
                    <a:pt x="3868302" y="0"/>
                  </a:cubicBezTo>
                  <a:cubicBezTo>
                    <a:pt x="4025104" y="2196"/>
                    <a:pt x="4142046" y="15553"/>
                    <a:pt x="4252992" y="0"/>
                  </a:cubicBezTo>
                  <a:cubicBezTo>
                    <a:pt x="4407817" y="-2237"/>
                    <a:pt x="4493665" y="-33459"/>
                    <a:pt x="4680424" y="0"/>
                  </a:cubicBezTo>
                  <a:cubicBezTo>
                    <a:pt x="4927352" y="-2096"/>
                    <a:pt x="5114624" y="44112"/>
                    <a:pt x="5086528" y="242524"/>
                  </a:cubicBezTo>
                  <a:cubicBezTo>
                    <a:pt x="5100652" y="334958"/>
                    <a:pt x="5076505" y="434411"/>
                    <a:pt x="5086528" y="504443"/>
                  </a:cubicBezTo>
                  <a:cubicBezTo>
                    <a:pt x="5063477" y="615407"/>
                    <a:pt x="5077540" y="639503"/>
                    <a:pt x="5086528" y="717858"/>
                  </a:cubicBezTo>
                  <a:cubicBezTo>
                    <a:pt x="5107986" y="747578"/>
                    <a:pt x="5078612" y="849120"/>
                    <a:pt x="5086528" y="931274"/>
                  </a:cubicBezTo>
                  <a:cubicBezTo>
                    <a:pt x="5065251" y="1008546"/>
                    <a:pt x="5086559" y="1176521"/>
                    <a:pt x="5086528" y="1212594"/>
                  </a:cubicBezTo>
                  <a:cubicBezTo>
                    <a:pt x="4980758" y="1331709"/>
                    <a:pt x="4823832" y="1396841"/>
                    <a:pt x="4680424" y="1455120"/>
                  </a:cubicBezTo>
                  <a:cubicBezTo>
                    <a:pt x="4630754" y="1461029"/>
                    <a:pt x="4500586" y="1463880"/>
                    <a:pt x="4338478" y="1455120"/>
                  </a:cubicBezTo>
                  <a:cubicBezTo>
                    <a:pt x="4333768" y="1476248"/>
                    <a:pt x="4094444" y="1371532"/>
                    <a:pt x="3825559" y="1455120"/>
                  </a:cubicBezTo>
                  <a:cubicBezTo>
                    <a:pt x="3547208" y="1467205"/>
                    <a:pt x="3495229" y="1445329"/>
                    <a:pt x="3398127" y="1455120"/>
                  </a:cubicBezTo>
                  <a:cubicBezTo>
                    <a:pt x="3216795" y="1483169"/>
                    <a:pt x="3147780" y="1443119"/>
                    <a:pt x="2927951" y="1455120"/>
                  </a:cubicBezTo>
                  <a:cubicBezTo>
                    <a:pt x="2701578" y="1437464"/>
                    <a:pt x="2651101" y="1458843"/>
                    <a:pt x="2543263" y="1455120"/>
                  </a:cubicBezTo>
                  <a:cubicBezTo>
                    <a:pt x="2388643" y="1485152"/>
                    <a:pt x="2354028" y="1454988"/>
                    <a:pt x="2073087" y="1455120"/>
                  </a:cubicBezTo>
                  <a:cubicBezTo>
                    <a:pt x="1858036" y="1438761"/>
                    <a:pt x="1869791" y="1461182"/>
                    <a:pt x="1773884" y="1455120"/>
                  </a:cubicBezTo>
                  <a:cubicBezTo>
                    <a:pt x="1727111" y="1411293"/>
                    <a:pt x="1609343" y="1468552"/>
                    <a:pt x="1474682" y="1455120"/>
                  </a:cubicBezTo>
                  <a:cubicBezTo>
                    <a:pt x="1269337" y="1426344"/>
                    <a:pt x="1139449" y="1502331"/>
                    <a:pt x="1004507" y="1455120"/>
                  </a:cubicBezTo>
                  <a:cubicBezTo>
                    <a:pt x="798958" y="1458971"/>
                    <a:pt x="662862" y="1447260"/>
                    <a:pt x="406101" y="1455120"/>
                  </a:cubicBezTo>
                  <a:cubicBezTo>
                    <a:pt x="137724" y="1440659"/>
                    <a:pt x="-153562" y="1350155"/>
                    <a:pt x="0" y="1212594"/>
                  </a:cubicBezTo>
                  <a:cubicBezTo>
                    <a:pt x="7578" y="1096728"/>
                    <a:pt x="-18487" y="1035129"/>
                    <a:pt x="0" y="950675"/>
                  </a:cubicBezTo>
                  <a:cubicBezTo>
                    <a:pt x="-28348" y="895837"/>
                    <a:pt x="14785" y="767762"/>
                    <a:pt x="0" y="688756"/>
                  </a:cubicBezTo>
                  <a:cubicBezTo>
                    <a:pt x="62504" y="607621"/>
                    <a:pt x="-32562" y="564917"/>
                    <a:pt x="0" y="475340"/>
                  </a:cubicBezTo>
                  <a:cubicBezTo>
                    <a:pt x="42998" y="390899"/>
                    <a:pt x="-5658" y="347665"/>
                    <a:pt x="0" y="242524"/>
                  </a:cubicBezTo>
                  <a:close/>
                </a:path>
              </a:pathLst>
            </a:custGeom>
            <a:ln w="38100">
              <a:solidFill>
                <a:srgbClr val="925743"/>
              </a:solidFill>
              <a:prstDash val="dash"/>
              <a:extLst>
                <a:ext uri="{C807C97D-BFC1-408E-A445-0C87EB9F89A2}">
                  <ask:lineSketchStyleProps xmlns:ask="http://schemas.microsoft.com/office/drawing/2018/sketchyshapes" sd="224309558">
                    <a:custGeom>
                      <a:avLst/>
                      <a:gdLst>
                        <a:gd name="connsiteX0" fmla="*/ 0 w 6104305"/>
                        <a:gd name="connsiteY0" fmla="*/ 315846 h 1895044"/>
                        <a:gd name="connsiteX1" fmla="*/ 487360 w 6104305"/>
                        <a:gd name="connsiteY1" fmla="*/ 0 h 1895044"/>
                        <a:gd name="connsiteX2" fmla="*/ 1000318 w 6104305"/>
                        <a:gd name="connsiteY2" fmla="*/ 0 h 1895044"/>
                        <a:gd name="connsiteX3" fmla="*/ 1359389 w 6104305"/>
                        <a:gd name="connsiteY3" fmla="*/ 0 h 1895044"/>
                        <a:gd name="connsiteX4" fmla="*/ 1769756 w 6104305"/>
                        <a:gd name="connsiteY4" fmla="*/ 0 h 1895044"/>
                        <a:gd name="connsiteX5" fmla="*/ 2128826 w 6104305"/>
                        <a:gd name="connsiteY5" fmla="*/ 0 h 1895044"/>
                        <a:gd name="connsiteX6" fmla="*/ 2693081 w 6104305"/>
                        <a:gd name="connsiteY6" fmla="*/ 0 h 1895044"/>
                        <a:gd name="connsiteX7" fmla="*/ 3308631 w 6104305"/>
                        <a:gd name="connsiteY7" fmla="*/ 0 h 1895044"/>
                        <a:gd name="connsiteX8" fmla="*/ 3667701 w 6104305"/>
                        <a:gd name="connsiteY8" fmla="*/ 0 h 1895044"/>
                        <a:gd name="connsiteX9" fmla="*/ 4078068 w 6104305"/>
                        <a:gd name="connsiteY9" fmla="*/ 0 h 1895044"/>
                        <a:gd name="connsiteX10" fmla="*/ 4642322 w 6104305"/>
                        <a:gd name="connsiteY10" fmla="*/ 0 h 1895044"/>
                        <a:gd name="connsiteX11" fmla="*/ 5103985 w 6104305"/>
                        <a:gd name="connsiteY11" fmla="*/ 0 h 1895044"/>
                        <a:gd name="connsiteX12" fmla="*/ 5616943 w 6104305"/>
                        <a:gd name="connsiteY12" fmla="*/ 0 h 1895044"/>
                        <a:gd name="connsiteX13" fmla="*/ 6104305 w 6104305"/>
                        <a:gd name="connsiteY13" fmla="*/ 315846 h 1895044"/>
                        <a:gd name="connsiteX14" fmla="*/ 6104305 w 6104305"/>
                        <a:gd name="connsiteY14" fmla="*/ 656951 h 1895044"/>
                        <a:gd name="connsiteX15" fmla="*/ 6104305 w 6104305"/>
                        <a:gd name="connsiteY15" fmla="*/ 934887 h 1895044"/>
                        <a:gd name="connsiteX16" fmla="*/ 6104305 w 6104305"/>
                        <a:gd name="connsiteY16" fmla="*/ 1212825 h 1895044"/>
                        <a:gd name="connsiteX17" fmla="*/ 6104305 w 6104305"/>
                        <a:gd name="connsiteY17" fmla="*/ 1579196 h 1895044"/>
                        <a:gd name="connsiteX18" fmla="*/ 5616943 w 6104305"/>
                        <a:gd name="connsiteY18" fmla="*/ 1895044 h 1895044"/>
                        <a:gd name="connsiteX19" fmla="*/ 5206576 w 6104305"/>
                        <a:gd name="connsiteY19" fmla="*/ 1895044 h 1895044"/>
                        <a:gd name="connsiteX20" fmla="*/ 4591026 w 6104305"/>
                        <a:gd name="connsiteY20" fmla="*/ 1895044 h 1895044"/>
                        <a:gd name="connsiteX21" fmla="*/ 4078068 w 6104305"/>
                        <a:gd name="connsiteY21" fmla="*/ 1895044 h 1895044"/>
                        <a:gd name="connsiteX22" fmla="*/ 3513813 w 6104305"/>
                        <a:gd name="connsiteY22" fmla="*/ 1895044 h 1895044"/>
                        <a:gd name="connsiteX23" fmla="*/ 3052152 w 6104305"/>
                        <a:gd name="connsiteY23" fmla="*/ 1895044 h 1895044"/>
                        <a:gd name="connsiteX24" fmla="*/ 2487897 w 6104305"/>
                        <a:gd name="connsiteY24" fmla="*/ 1895044 h 1895044"/>
                        <a:gd name="connsiteX25" fmla="*/ 2128826 w 6104305"/>
                        <a:gd name="connsiteY25" fmla="*/ 1895044 h 1895044"/>
                        <a:gd name="connsiteX26" fmla="*/ 1769756 w 6104305"/>
                        <a:gd name="connsiteY26" fmla="*/ 1895044 h 1895044"/>
                        <a:gd name="connsiteX27" fmla="*/ 1205502 w 6104305"/>
                        <a:gd name="connsiteY27" fmla="*/ 1895044 h 1895044"/>
                        <a:gd name="connsiteX28" fmla="*/ 487360 w 6104305"/>
                        <a:gd name="connsiteY28" fmla="*/ 1895044 h 1895044"/>
                        <a:gd name="connsiteX29" fmla="*/ 0 w 6104305"/>
                        <a:gd name="connsiteY29" fmla="*/ 1579196 h 1895044"/>
                        <a:gd name="connsiteX30" fmla="*/ 0 w 6104305"/>
                        <a:gd name="connsiteY30" fmla="*/ 1238092 h 1895044"/>
                        <a:gd name="connsiteX31" fmla="*/ 0 w 6104305"/>
                        <a:gd name="connsiteY31" fmla="*/ 896987 h 1895044"/>
                        <a:gd name="connsiteX32" fmla="*/ 0 w 6104305"/>
                        <a:gd name="connsiteY32" fmla="*/ 619050 h 1895044"/>
                        <a:gd name="connsiteX33" fmla="*/ 0 w 6104305"/>
                        <a:gd name="connsiteY33" fmla="*/ 315846 h 1895044"/>
                        <a:gd name="connsiteX0" fmla="*/ 0 w 6104305"/>
                        <a:gd name="connsiteY0" fmla="*/ 315846 h 1895044"/>
                        <a:gd name="connsiteX1" fmla="*/ 487360 w 6104305"/>
                        <a:gd name="connsiteY1" fmla="*/ 0 h 1895044"/>
                        <a:gd name="connsiteX2" fmla="*/ 897726 w 6104305"/>
                        <a:gd name="connsiteY2" fmla="*/ 0 h 1895044"/>
                        <a:gd name="connsiteX3" fmla="*/ 1308093 w 6104305"/>
                        <a:gd name="connsiteY3" fmla="*/ 0 h 1895044"/>
                        <a:gd name="connsiteX4" fmla="*/ 1872347 w 6104305"/>
                        <a:gd name="connsiteY4" fmla="*/ 0 h 1895044"/>
                        <a:gd name="connsiteX5" fmla="*/ 2487897 w 6104305"/>
                        <a:gd name="connsiteY5" fmla="*/ 0 h 1895044"/>
                        <a:gd name="connsiteX6" fmla="*/ 3000855 w 6104305"/>
                        <a:gd name="connsiteY6" fmla="*/ 0 h 1895044"/>
                        <a:gd name="connsiteX7" fmla="*/ 3462519 w 6104305"/>
                        <a:gd name="connsiteY7" fmla="*/ 0 h 1895044"/>
                        <a:gd name="connsiteX8" fmla="*/ 3821589 w 6104305"/>
                        <a:gd name="connsiteY8" fmla="*/ 0 h 1895044"/>
                        <a:gd name="connsiteX9" fmla="*/ 4334547 w 6104305"/>
                        <a:gd name="connsiteY9" fmla="*/ 0 h 1895044"/>
                        <a:gd name="connsiteX10" fmla="*/ 4847506 w 6104305"/>
                        <a:gd name="connsiteY10" fmla="*/ 0 h 1895044"/>
                        <a:gd name="connsiteX11" fmla="*/ 5616943 w 6104305"/>
                        <a:gd name="connsiteY11" fmla="*/ 0 h 1895044"/>
                        <a:gd name="connsiteX12" fmla="*/ 6104305 w 6104305"/>
                        <a:gd name="connsiteY12" fmla="*/ 315846 h 1895044"/>
                        <a:gd name="connsiteX13" fmla="*/ 6104305 w 6104305"/>
                        <a:gd name="connsiteY13" fmla="*/ 606416 h 1895044"/>
                        <a:gd name="connsiteX14" fmla="*/ 6104305 w 6104305"/>
                        <a:gd name="connsiteY14" fmla="*/ 909621 h 1895044"/>
                        <a:gd name="connsiteX15" fmla="*/ 6104305 w 6104305"/>
                        <a:gd name="connsiteY15" fmla="*/ 1200191 h 1895044"/>
                        <a:gd name="connsiteX16" fmla="*/ 6104305 w 6104305"/>
                        <a:gd name="connsiteY16" fmla="*/ 1579196 h 1895044"/>
                        <a:gd name="connsiteX17" fmla="*/ 5616943 w 6104305"/>
                        <a:gd name="connsiteY17" fmla="*/ 1895044 h 1895044"/>
                        <a:gd name="connsiteX18" fmla="*/ 5001393 w 6104305"/>
                        <a:gd name="connsiteY18" fmla="*/ 1895044 h 1895044"/>
                        <a:gd name="connsiteX19" fmla="*/ 4385843 w 6104305"/>
                        <a:gd name="connsiteY19" fmla="*/ 1895044 h 1895044"/>
                        <a:gd name="connsiteX20" fmla="*/ 3975477 w 6104305"/>
                        <a:gd name="connsiteY20" fmla="*/ 1895044 h 1895044"/>
                        <a:gd name="connsiteX21" fmla="*/ 3411222 w 6104305"/>
                        <a:gd name="connsiteY21" fmla="*/ 1895044 h 1895044"/>
                        <a:gd name="connsiteX22" fmla="*/ 3052152 w 6104305"/>
                        <a:gd name="connsiteY22" fmla="*/ 1895044 h 1895044"/>
                        <a:gd name="connsiteX23" fmla="*/ 2436602 w 6104305"/>
                        <a:gd name="connsiteY23" fmla="*/ 1895044 h 1895044"/>
                        <a:gd name="connsiteX24" fmla="*/ 1923644 w 6104305"/>
                        <a:gd name="connsiteY24" fmla="*/ 1895044 h 1895044"/>
                        <a:gd name="connsiteX25" fmla="*/ 1359389 w 6104305"/>
                        <a:gd name="connsiteY25" fmla="*/ 1895044 h 1895044"/>
                        <a:gd name="connsiteX26" fmla="*/ 487360 w 6104305"/>
                        <a:gd name="connsiteY26" fmla="*/ 1895044 h 1895044"/>
                        <a:gd name="connsiteX27" fmla="*/ 0 w 6104305"/>
                        <a:gd name="connsiteY27" fmla="*/ 1579196 h 1895044"/>
                        <a:gd name="connsiteX28" fmla="*/ 0 w 6104305"/>
                        <a:gd name="connsiteY28" fmla="*/ 1301259 h 1895044"/>
                        <a:gd name="connsiteX29" fmla="*/ 0 w 6104305"/>
                        <a:gd name="connsiteY29" fmla="*/ 1023322 h 1895044"/>
                        <a:gd name="connsiteX30" fmla="*/ 0 w 6104305"/>
                        <a:gd name="connsiteY30" fmla="*/ 732752 h 1895044"/>
                        <a:gd name="connsiteX31" fmla="*/ 0 w 6104305"/>
                        <a:gd name="connsiteY31" fmla="*/ 315846 h 1895044"/>
                        <a:gd name="connsiteX0" fmla="*/ 0 w 6104305"/>
                        <a:gd name="connsiteY0" fmla="*/ 315846 h 1895044"/>
                        <a:gd name="connsiteX1" fmla="*/ 487360 w 6104305"/>
                        <a:gd name="connsiteY1" fmla="*/ 0 h 1895044"/>
                        <a:gd name="connsiteX2" fmla="*/ 1000318 w 6104305"/>
                        <a:gd name="connsiteY2" fmla="*/ 0 h 1895044"/>
                        <a:gd name="connsiteX3" fmla="*/ 1359389 w 6104305"/>
                        <a:gd name="connsiteY3" fmla="*/ 0 h 1895044"/>
                        <a:gd name="connsiteX4" fmla="*/ 1769756 w 6104305"/>
                        <a:gd name="connsiteY4" fmla="*/ 0 h 1895044"/>
                        <a:gd name="connsiteX5" fmla="*/ 2128826 w 6104305"/>
                        <a:gd name="connsiteY5" fmla="*/ 0 h 1895044"/>
                        <a:gd name="connsiteX6" fmla="*/ 2693081 w 6104305"/>
                        <a:gd name="connsiteY6" fmla="*/ 0 h 1895044"/>
                        <a:gd name="connsiteX7" fmla="*/ 3308631 w 6104305"/>
                        <a:gd name="connsiteY7" fmla="*/ 0 h 1895044"/>
                        <a:gd name="connsiteX8" fmla="*/ 3667701 w 6104305"/>
                        <a:gd name="connsiteY8" fmla="*/ 0 h 1895044"/>
                        <a:gd name="connsiteX9" fmla="*/ 4078068 w 6104305"/>
                        <a:gd name="connsiteY9" fmla="*/ 0 h 1895044"/>
                        <a:gd name="connsiteX10" fmla="*/ 4642322 w 6104305"/>
                        <a:gd name="connsiteY10" fmla="*/ 0 h 1895044"/>
                        <a:gd name="connsiteX11" fmla="*/ 5103985 w 6104305"/>
                        <a:gd name="connsiteY11" fmla="*/ 0 h 1895044"/>
                        <a:gd name="connsiteX12" fmla="*/ 5616943 w 6104305"/>
                        <a:gd name="connsiteY12" fmla="*/ 0 h 1895044"/>
                        <a:gd name="connsiteX13" fmla="*/ 6104305 w 6104305"/>
                        <a:gd name="connsiteY13" fmla="*/ 315846 h 1895044"/>
                        <a:gd name="connsiteX14" fmla="*/ 6104305 w 6104305"/>
                        <a:gd name="connsiteY14" fmla="*/ 656951 h 1895044"/>
                        <a:gd name="connsiteX15" fmla="*/ 6104305 w 6104305"/>
                        <a:gd name="connsiteY15" fmla="*/ 934887 h 1895044"/>
                        <a:gd name="connsiteX16" fmla="*/ 6104305 w 6104305"/>
                        <a:gd name="connsiteY16" fmla="*/ 1212825 h 1895044"/>
                        <a:gd name="connsiteX17" fmla="*/ 6104305 w 6104305"/>
                        <a:gd name="connsiteY17" fmla="*/ 1579196 h 1895044"/>
                        <a:gd name="connsiteX18" fmla="*/ 5616943 w 6104305"/>
                        <a:gd name="connsiteY18" fmla="*/ 1895044 h 1895044"/>
                        <a:gd name="connsiteX19" fmla="*/ 5206576 w 6104305"/>
                        <a:gd name="connsiteY19" fmla="*/ 1895044 h 1895044"/>
                        <a:gd name="connsiteX20" fmla="*/ 4591026 w 6104305"/>
                        <a:gd name="connsiteY20" fmla="*/ 1895044 h 1895044"/>
                        <a:gd name="connsiteX21" fmla="*/ 4078068 w 6104305"/>
                        <a:gd name="connsiteY21" fmla="*/ 1895044 h 1895044"/>
                        <a:gd name="connsiteX22" fmla="*/ 3513813 w 6104305"/>
                        <a:gd name="connsiteY22" fmla="*/ 1895044 h 1895044"/>
                        <a:gd name="connsiteX23" fmla="*/ 3052152 w 6104305"/>
                        <a:gd name="connsiteY23" fmla="*/ 1895044 h 1895044"/>
                        <a:gd name="connsiteX24" fmla="*/ 2487897 w 6104305"/>
                        <a:gd name="connsiteY24" fmla="*/ 1895044 h 1895044"/>
                        <a:gd name="connsiteX25" fmla="*/ 2128826 w 6104305"/>
                        <a:gd name="connsiteY25" fmla="*/ 1895044 h 1895044"/>
                        <a:gd name="connsiteX26" fmla="*/ 1769756 w 6104305"/>
                        <a:gd name="connsiteY26" fmla="*/ 1895044 h 1895044"/>
                        <a:gd name="connsiteX27" fmla="*/ 1205502 w 6104305"/>
                        <a:gd name="connsiteY27" fmla="*/ 1895044 h 1895044"/>
                        <a:gd name="connsiteX28" fmla="*/ 487360 w 6104305"/>
                        <a:gd name="connsiteY28" fmla="*/ 1895044 h 1895044"/>
                        <a:gd name="connsiteX29" fmla="*/ 0 w 6104305"/>
                        <a:gd name="connsiteY29" fmla="*/ 1579196 h 1895044"/>
                        <a:gd name="connsiteX30" fmla="*/ 0 w 6104305"/>
                        <a:gd name="connsiteY30" fmla="*/ 1238092 h 1895044"/>
                        <a:gd name="connsiteX31" fmla="*/ 0 w 6104305"/>
                        <a:gd name="connsiteY31" fmla="*/ 896987 h 1895044"/>
                        <a:gd name="connsiteX32" fmla="*/ 0 w 6104305"/>
                        <a:gd name="connsiteY32" fmla="*/ 619050 h 1895044"/>
                        <a:gd name="connsiteX33" fmla="*/ 0 w 6104305"/>
                        <a:gd name="connsiteY33" fmla="*/ 315846 h 1895044"/>
                        <a:gd name="connsiteX0" fmla="*/ 0 w 6104305"/>
                        <a:gd name="connsiteY0" fmla="*/ 315846 h 1895044"/>
                        <a:gd name="connsiteX1" fmla="*/ 487360 w 6104305"/>
                        <a:gd name="connsiteY1" fmla="*/ 0 h 1895044"/>
                        <a:gd name="connsiteX2" fmla="*/ 1000318 w 6104305"/>
                        <a:gd name="connsiteY2" fmla="*/ 0 h 1895044"/>
                        <a:gd name="connsiteX3" fmla="*/ 1359389 w 6104305"/>
                        <a:gd name="connsiteY3" fmla="*/ 0 h 1895044"/>
                        <a:gd name="connsiteX4" fmla="*/ 1769756 w 6104305"/>
                        <a:gd name="connsiteY4" fmla="*/ 0 h 1895044"/>
                        <a:gd name="connsiteX5" fmla="*/ 2128826 w 6104305"/>
                        <a:gd name="connsiteY5" fmla="*/ 0 h 1895044"/>
                        <a:gd name="connsiteX6" fmla="*/ 2693081 w 6104305"/>
                        <a:gd name="connsiteY6" fmla="*/ 0 h 1895044"/>
                        <a:gd name="connsiteX7" fmla="*/ 3308631 w 6104305"/>
                        <a:gd name="connsiteY7" fmla="*/ 0 h 1895044"/>
                        <a:gd name="connsiteX8" fmla="*/ 3667701 w 6104305"/>
                        <a:gd name="connsiteY8" fmla="*/ 0 h 1895044"/>
                        <a:gd name="connsiteX9" fmla="*/ 4078068 w 6104305"/>
                        <a:gd name="connsiteY9" fmla="*/ 0 h 1895044"/>
                        <a:gd name="connsiteX10" fmla="*/ 4642322 w 6104305"/>
                        <a:gd name="connsiteY10" fmla="*/ 0 h 1895044"/>
                        <a:gd name="connsiteX11" fmla="*/ 5103985 w 6104305"/>
                        <a:gd name="connsiteY11" fmla="*/ 0 h 1895044"/>
                        <a:gd name="connsiteX12" fmla="*/ 5616943 w 6104305"/>
                        <a:gd name="connsiteY12" fmla="*/ 0 h 1895044"/>
                        <a:gd name="connsiteX13" fmla="*/ 6104305 w 6104305"/>
                        <a:gd name="connsiteY13" fmla="*/ 315846 h 1895044"/>
                        <a:gd name="connsiteX14" fmla="*/ 6104305 w 6104305"/>
                        <a:gd name="connsiteY14" fmla="*/ 656951 h 1895044"/>
                        <a:gd name="connsiteX15" fmla="*/ 6104305 w 6104305"/>
                        <a:gd name="connsiteY15" fmla="*/ 934887 h 1895044"/>
                        <a:gd name="connsiteX16" fmla="*/ 6104305 w 6104305"/>
                        <a:gd name="connsiteY16" fmla="*/ 1212825 h 1895044"/>
                        <a:gd name="connsiteX17" fmla="*/ 6104305 w 6104305"/>
                        <a:gd name="connsiteY17" fmla="*/ 1579196 h 1895044"/>
                        <a:gd name="connsiteX18" fmla="*/ 5616943 w 6104305"/>
                        <a:gd name="connsiteY18" fmla="*/ 1895044 h 1895044"/>
                        <a:gd name="connsiteX19" fmla="*/ 5206576 w 6104305"/>
                        <a:gd name="connsiteY19" fmla="*/ 1895044 h 1895044"/>
                        <a:gd name="connsiteX20" fmla="*/ 4591026 w 6104305"/>
                        <a:gd name="connsiteY20" fmla="*/ 1895044 h 1895044"/>
                        <a:gd name="connsiteX21" fmla="*/ 4078068 w 6104305"/>
                        <a:gd name="connsiteY21" fmla="*/ 1895044 h 1895044"/>
                        <a:gd name="connsiteX22" fmla="*/ 3513813 w 6104305"/>
                        <a:gd name="connsiteY22" fmla="*/ 1895044 h 1895044"/>
                        <a:gd name="connsiteX23" fmla="*/ 3052152 w 6104305"/>
                        <a:gd name="connsiteY23" fmla="*/ 1895044 h 1895044"/>
                        <a:gd name="connsiteX24" fmla="*/ 2487897 w 6104305"/>
                        <a:gd name="connsiteY24" fmla="*/ 1895044 h 1895044"/>
                        <a:gd name="connsiteX25" fmla="*/ 2128826 w 6104305"/>
                        <a:gd name="connsiteY25" fmla="*/ 1895044 h 1895044"/>
                        <a:gd name="connsiteX26" fmla="*/ 1769756 w 6104305"/>
                        <a:gd name="connsiteY26" fmla="*/ 1895044 h 1895044"/>
                        <a:gd name="connsiteX27" fmla="*/ 1205502 w 6104305"/>
                        <a:gd name="connsiteY27" fmla="*/ 1895044 h 1895044"/>
                        <a:gd name="connsiteX28" fmla="*/ 487360 w 6104305"/>
                        <a:gd name="connsiteY28" fmla="*/ 1895044 h 1895044"/>
                        <a:gd name="connsiteX29" fmla="*/ 0 w 6104305"/>
                        <a:gd name="connsiteY29" fmla="*/ 1579196 h 1895044"/>
                        <a:gd name="connsiteX30" fmla="*/ 0 w 6104305"/>
                        <a:gd name="connsiteY30" fmla="*/ 1238092 h 1895044"/>
                        <a:gd name="connsiteX31" fmla="*/ 0 w 6104305"/>
                        <a:gd name="connsiteY31" fmla="*/ 896987 h 1895044"/>
                        <a:gd name="connsiteX32" fmla="*/ 0 w 6104305"/>
                        <a:gd name="connsiteY32" fmla="*/ 619050 h 1895044"/>
                        <a:gd name="connsiteX33" fmla="*/ 0 w 6104305"/>
                        <a:gd name="connsiteY33" fmla="*/ 315846 h 1895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104305" h="1895044" fill="none" extrusionOk="0">
                          <a:moveTo>
                            <a:pt x="0" y="315846"/>
                          </a:moveTo>
                          <a:cubicBezTo>
                            <a:pt x="-75972" y="128487"/>
                            <a:pt x="320562" y="65647"/>
                            <a:pt x="487360" y="0"/>
                          </a:cubicBezTo>
                          <a:cubicBezTo>
                            <a:pt x="693693" y="41513"/>
                            <a:pt x="834760" y="26071"/>
                            <a:pt x="1000318" y="0"/>
                          </a:cubicBezTo>
                          <a:cubicBezTo>
                            <a:pt x="1096279" y="-1117"/>
                            <a:pt x="1185302" y="17785"/>
                            <a:pt x="1359389" y="0"/>
                          </a:cubicBezTo>
                          <a:cubicBezTo>
                            <a:pt x="1450031" y="15846"/>
                            <a:pt x="1618558" y="-62263"/>
                            <a:pt x="1769756" y="0"/>
                          </a:cubicBezTo>
                          <a:cubicBezTo>
                            <a:pt x="1912951" y="20773"/>
                            <a:pt x="2017437" y="-12972"/>
                            <a:pt x="2128826" y="0"/>
                          </a:cubicBezTo>
                          <a:cubicBezTo>
                            <a:pt x="2227999" y="-35493"/>
                            <a:pt x="2499736" y="20470"/>
                            <a:pt x="2693081" y="0"/>
                          </a:cubicBezTo>
                          <a:cubicBezTo>
                            <a:pt x="2931001" y="-45936"/>
                            <a:pt x="3096780" y="-5114"/>
                            <a:pt x="3308631" y="0"/>
                          </a:cubicBezTo>
                          <a:cubicBezTo>
                            <a:pt x="3512453" y="18086"/>
                            <a:pt x="3563066" y="-12393"/>
                            <a:pt x="3667701" y="0"/>
                          </a:cubicBezTo>
                          <a:cubicBezTo>
                            <a:pt x="3760826" y="49029"/>
                            <a:pt x="3958680" y="-33734"/>
                            <a:pt x="4078068" y="0"/>
                          </a:cubicBezTo>
                          <a:cubicBezTo>
                            <a:pt x="4296261" y="-17634"/>
                            <a:pt x="4465222" y="69547"/>
                            <a:pt x="4642322" y="0"/>
                          </a:cubicBezTo>
                          <a:cubicBezTo>
                            <a:pt x="4855380" y="2062"/>
                            <a:pt x="4977534" y="18567"/>
                            <a:pt x="5103985" y="0"/>
                          </a:cubicBezTo>
                          <a:cubicBezTo>
                            <a:pt x="5296601" y="-6499"/>
                            <a:pt x="5393641" y="-26313"/>
                            <a:pt x="5616943" y="0"/>
                          </a:cubicBezTo>
                          <a:cubicBezTo>
                            <a:pt x="5953401" y="-21635"/>
                            <a:pt x="6147703" y="68462"/>
                            <a:pt x="6104305" y="315846"/>
                          </a:cubicBezTo>
                          <a:cubicBezTo>
                            <a:pt x="6118574" y="452171"/>
                            <a:pt x="6080734" y="561811"/>
                            <a:pt x="6104305" y="656951"/>
                          </a:cubicBezTo>
                          <a:cubicBezTo>
                            <a:pt x="6080555" y="802332"/>
                            <a:pt x="6094259" y="832468"/>
                            <a:pt x="6104305" y="934887"/>
                          </a:cubicBezTo>
                          <a:cubicBezTo>
                            <a:pt x="6109971" y="986944"/>
                            <a:pt x="6080919" y="1099947"/>
                            <a:pt x="6104305" y="1212825"/>
                          </a:cubicBezTo>
                          <a:cubicBezTo>
                            <a:pt x="6076889" y="1322209"/>
                            <a:pt x="6106731" y="1536136"/>
                            <a:pt x="6104305" y="1579196"/>
                          </a:cubicBezTo>
                          <a:cubicBezTo>
                            <a:pt x="5986858" y="1725648"/>
                            <a:pt x="5814804" y="1830590"/>
                            <a:pt x="5616943" y="1895044"/>
                          </a:cubicBezTo>
                          <a:cubicBezTo>
                            <a:pt x="5535118" y="1877330"/>
                            <a:pt x="5385537" y="1905107"/>
                            <a:pt x="5206576" y="1895044"/>
                          </a:cubicBezTo>
                          <a:cubicBezTo>
                            <a:pt x="5218613" y="1868648"/>
                            <a:pt x="4895481" y="1794293"/>
                            <a:pt x="4591026" y="1895044"/>
                          </a:cubicBezTo>
                          <a:cubicBezTo>
                            <a:pt x="4270474" y="1916352"/>
                            <a:pt x="4189653" y="1864951"/>
                            <a:pt x="4078068" y="1895044"/>
                          </a:cubicBezTo>
                          <a:cubicBezTo>
                            <a:pt x="3860829" y="1933738"/>
                            <a:pt x="3796636" y="1873588"/>
                            <a:pt x="3513813" y="1895044"/>
                          </a:cubicBezTo>
                          <a:cubicBezTo>
                            <a:pt x="3232034" y="1860204"/>
                            <a:pt x="3182297" y="1901341"/>
                            <a:pt x="3052152" y="1895044"/>
                          </a:cubicBezTo>
                          <a:cubicBezTo>
                            <a:pt x="2874702" y="1930391"/>
                            <a:pt x="2811234" y="1892851"/>
                            <a:pt x="2487897" y="1895044"/>
                          </a:cubicBezTo>
                          <a:cubicBezTo>
                            <a:pt x="2229033" y="1878840"/>
                            <a:pt x="2244696" y="1911430"/>
                            <a:pt x="2128826" y="1895044"/>
                          </a:cubicBezTo>
                          <a:cubicBezTo>
                            <a:pt x="2059832" y="1864304"/>
                            <a:pt x="1911163" y="1917047"/>
                            <a:pt x="1769756" y="1895044"/>
                          </a:cubicBezTo>
                          <a:cubicBezTo>
                            <a:pt x="1559596" y="1862450"/>
                            <a:pt x="1372372" y="1922894"/>
                            <a:pt x="1205502" y="1895044"/>
                          </a:cubicBezTo>
                          <a:cubicBezTo>
                            <a:pt x="957876" y="1920600"/>
                            <a:pt x="766874" y="1923843"/>
                            <a:pt x="487360" y="1895044"/>
                          </a:cubicBezTo>
                          <a:cubicBezTo>
                            <a:pt x="148990" y="1875991"/>
                            <a:pt x="-164764" y="1788466"/>
                            <a:pt x="0" y="1579196"/>
                          </a:cubicBezTo>
                          <a:cubicBezTo>
                            <a:pt x="11739" y="1443233"/>
                            <a:pt x="-43808" y="1337645"/>
                            <a:pt x="0" y="1238092"/>
                          </a:cubicBezTo>
                          <a:cubicBezTo>
                            <a:pt x="-41954" y="1182812"/>
                            <a:pt x="32385" y="1011897"/>
                            <a:pt x="0" y="896987"/>
                          </a:cubicBezTo>
                          <a:cubicBezTo>
                            <a:pt x="67773" y="783345"/>
                            <a:pt x="-18496" y="745145"/>
                            <a:pt x="0" y="619050"/>
                          </a:cubicBezTo>
                          <a:cubicBezTo>
                            <a:pt x="48863" y="509018"/>
                            <a:pt x="-12630" y="467768"/>
                            <a:pt x="0" y="315846"/>
                          </a:cubicBezTo>
                          <a:close/>
                        </a:path>
                        <a:path w="6104305" h="1895044" stroke="0" extrusionOk="0">
                          <a:moveTo>
                            <a:pt x="0" y="315846"/>
                          </a:moveTo>
                          <a:cubicBezTo>
                            <a:pt x="-19777" y="75277"/>
                            <a:pt x="190610" y="-78342"/>
                            <a:pt x="487360" y="0"/>
                          </a:cubicBezTo>
                          <a:cubicBezTo>
                            <a:pt x="606961" y="3814"/>
                            <a:pt x="717071" y="-21798"/>
                            <a:pt x="897726" y="0"/>
                          </a:cubicBezTo>
                          <a:cubicBezTo>
                            <a:pt x="1039933" y="-40754"/>
                            <a:pt x="1207767" y="2278"/>
                            <a:pt x="1308093" y="0"/>
                          </a:cubicBezTo>
                          <a:cubicBezTo>
                            <a:pt x="1485921" y="26734"/>
                            <a:pt x="1686596" y="-50629"/>
                            <a:pt x="1872347" y="0"/>
                          </a:cubicBezTo>
                          <a:cubicBezTo>
                            <a:pt x="2027848" y="-49831"/>
                            <a:pt x="2318637" y="37602"/>
                            <a:pt x="2487897" y="0"/>
                          </a:cubicBezTo>
                          <a:cubicBezTo>
                            <a:pt x="2555411" y="2170"/>
                            <a:pt x="2826391" y="-47571"/>
                            <a:pt x="3000855" y="0"/>
                          </a:cubicBezTo>
                          <a:cubicBezTo>
                            <a:pt x="3203299" y="-15161"/>
                            <a:pt x="3246612" y="-4216"/>
                            <a:pt x="3462519" y="0"/>
                          </a:cubicBezTo>
                          <a:cubicBezTo>
                            <a:pt x="3652884" y="6578"/>
                            <a:pt x="3658293" y="-7990"/>
                            <a:pt x="3821589" y="0"/>
                          </a:cubicBezTo>
                          <a:cubicBezTo>
                            <a:pt x="3935208" y="17031"/>
                            <a:pt x="4057445" y="28726"/>
                            <a:pt x="4334547" y="0"/>
                          </a:cubicBezTo>
                          <a:cubicBezTo>
                            <a:pt x="4581783" y="-931"/>
                            <a:pt x="4592769" y="-9608"/>
                            <a:pt x="4847506" y="0"/>
                          </a:cubicBezTo>
                          <a:cubicBezTo>
                            <a:pt x="5066046" y="111984"/>
                            <a:pt x="5354051" y="104459"/>
                            <a:pt x="5616943" y="0"/>
                          </a:cubicBezTo>
                          <a:cubicBezTo>
                            <a:pt x="5813181" y="-123185"/>
                            <a:pt x="6053534" y="209784"/>
                            <a:pt x="6104305" y="315846"/>
                          </a:cubicBezTo>
                          <a:cubicBezTo>
                            <a:pt x="6091717" y="441414"/>
                            <a:pt x="6116415" y="462567"/>
                            <a:pt x="6104305" y="606416"/>
                          </a:cubicBezTo>
                          <a:cubicBezTo>
                            <a:pt x="6130439" y="755698"/>
                            <a:pt x="6118292" y="787524"/>
                            <a:pt x="6104305" y="909621"/>
                          </a:cubicBezTo>
                          <a:cubicBezTo>
                            <a:pt x="6060409" y="986812"/>
                            <a:pt x="6103896" y="1139340"/>
                            <a:pt x="6104305" y="1200191"/>
                          </a:cubicBezTo>
                          <a:cubicBezTo>
                            <a:pt x="6043860" y="1274965"/>
                            <a:pt x="6072205" y="1497400"/>
                            <a:pt x="6104305" y="1579196"/>
                          </a:cubicBezTo>
                          <a:cubicBezTo>
                            <a:pt x="6066020" y="1781345"/>
                            <a:pt x="5891710" y="1840467"/>
                            <a:pt x="5616943" y="1895044"/>
                          </a:cubicBezTo>
                          <a:cubicBezTo>
                            <a:pt x="5525583" y="1825602"/>
                            <a:pt x="5320678" y="1852949"/>
                            <a:pt x="5001393" y="1895044"/>
                          </a:cubicBezTo>
                          <a:cubicBezTo>
                            <a:pt x="4682202" y="1888178"/>
                            <a:pt x="4655083" y="1883046"/>
                            <a:pt x="4385843" y="1895044"/>
                          </a:cubicBezTo>
                          <a:cubicBezTo>
                            <a:pt x="4139355" y="1905426"/>
                            <a:pt x="4151188" y="1889291"/>
                            <a:pt x="3975477" y="1895044"/>
                          </a:cubicBezTo>
                          <a:cubicBezTo>
                            <a:pt x="3803593" y="1936702"/>
                            <a:pt x="3718655" y="1861674"/>
                            <a:pt x="3411222" y="1895044"/>
                          </a:cubicBezTo>
                          <a:cubicBezTo>
                            <a:pt x="3147476" y="1887236"/>
                            <a:pt x="3165353" y="1889178"/>
                            <a:pt x="3052152" y="1895044"/>
                          </a:cubicBezTo>
                          <a:cubicBezTo>
                            <a:pt x="2841757" y="1868243"/>
                            <a:pt x="2627265" y="1862711"/>
                            <a:pt x="2436602" y="1895044"/>
                          </a:cubicBezTo>
                          <a:cubicBezTo>
                            <a:pt x="2214026" y="1881412"/>
                            <a:pt x="2126589" y="1926010"/>
                            <a:pt x="1923644" y="1895044"/>
                          </a:cubicBezTo>
                          <a:cubicBezTo>
                            <a:pt x="1722412" y="1906123"/>
                            <a:pt x="1631779" y="1900925"/>
                            <a:pt x="1359389" y="1895044"/>
                          </a:cubicBezTo>
                          <a:cubicBezTo>
                            <a:pt x="1175008" y="1840961"/>
                            <a:pt x="671498" y="1852858"/>
                            <a:pt x="487360" y="1895044"/>
                          </a:cubicBezTo>
                          <a:cubicBezTo>
                            <a:pt x="302758" y="1932654"/>
                            <a:pt x="-98497" y="1813756"/>
                            <a:pt x="0" y="1579196"/>
                          </a:cubicBezTo>
                          <a:cubicBezTo>
                            <a:pt x="98453" y="1530356"/>
                            <a:pt x="-35142" y="1393473"/>
                            <a:pt x="0" y="1301259"/>
                          </a:cubicBezTo>
                          <a:cubicBezTo>
                            <a:pt x="-12778" y="1164522"/>
                            <a:pt x="7195" y="1121779"/>
                            <a:pt x="0" y="1023322"/>
                          </a:cubicBezTo>
                          <a:cubicBezTo>
                            <a:pt x="9440" y="898727"/>
                            <a:pt x="23048" y="866307"/>
                            <a:pt x="0" y="732752"/>
                          </a:cubicBezTo>
                          <a:cubicBezTo>
                            <a:pt x="16548" y="640668"/>
                            <a:pt x="44510" y="432076"/>
                            <a:pt x="0" y="315846"/>
                          </a:cubicBezTo>
                          <a:close/>
                        </a:path>
                        <a:path w="6104305" h="1895044" fill="none" stroke="0" extrusionOk="0">
                          <a:moveTo>
                            <a:pt x="0" y="315846"/>
                          </a:moveTo>
                          <a:cubicBezTo>
                            <a:pt x="-42800" y="126660"/>
                            <a:pt x="178394" y="51155"/>
                            <a:pt x="487360" y="0"/>
                          </a:cubicBezTo>
                          <a:cubicBezTo>
                            <a:pt x="730130" y="23256"/>
                            <a:pt x="883653" y="7568"/>
                            <a:pt x="1000318" y="0"/>
                          </a:cubicBezTo>
                          <a:cubicBezTo>
                            <a:pt x="1153950" y="11207"/>
                            <a:pt x="1187045" y="-5087"/>
                            <a:pt x="1359389" y="0"/>
                          </a:cubicBezTo>
                          <a:cubicBezTo>
                            <a:pt x="1538000" y="12427"/>
                            <a:pt x="1577845" y="-14730"/>
                            <a:pt x="1769756" y="0"/>
                          </a:cubicBezTo>
                          <a:cubicBezTo>
                            <a:pt x="1917489" y="11300"/>
                            <a:pt x="1963826" y="-6246"/>
                            <a:pt x="2128826" y="0"/>
                          </a:cubicBezTo>
                          <a:cubicBezTo>
                            <a:pt x="2273402" y="-29089"/>
                            <a:pt x="2456179" y="-44689"/>
                            <a:pt x="2693081" y="0"/>
                          </a:cubicBezTo>
                          <a:cubicBezTo>
                            <a:pt x="2941502" y="-29115"/>
                            <a:pt x="3112090" y="3615"/>
                            <a:pt x="3308631" y="0"/>
                          </a:cubicBezTo>
                          <a:cubicBezTo>
                            <a:pt x="3503374" y="17383"/>
                            <a:pt x="3554526" y="-18938"/>
                            <a:pt x="3667701" y="0"/>
                          </a:cubicBezTo>
                          <a:cubicBezTo>
                            <a:pt x="3804606" y="10138"/>
                            <a:pt x="3873116" y="4903"/>
                            <a:pt x="4078068" y="0"/>
                          </a:cubicBezTo>
                          <a:cubicBezTo>
                            <a:pt x="4207151" y="25503"/>
                            <a:pt x="4478331" y="-11366"/>
                            <a:pt x="4642322" y="0"/>
                          </a:cubicBezTo>
                          <a:cubicBezTo>
                            <a:pt x="4775756" y="7265"/>
                            <a:pt x="4882059" y="19030"/>
                            <a:pt x="5103985" y="0"/>
                          </a:cubicBezTo>
                          <a:cubicBezTo>
                            <a:pt x="5233977" y="5765"/>
                            <a:pt x="5370582" y="-12040"/>
                            <a:pt x="5616943" y="0"/>
                          </a:cubicBezTo>
                          <a:cubicBezTo>
                            <a:pt x="5760385" y="88203"/>
                            <a:pt x="6108133" y="177235"/>
                            <a:pt x="6104305" y="315846"/>
                          </a:cubicBezTo>
                          <a:cubicBezTo>
                            <a:pt x="6181781" y="378391"/>
                            <a:pt x="6123206" y="497296"/>
                            <a:pt x="6104305" y="656951"/>
                          </a:cubicBezTo>
                          <a:cubicBezTo>
                            <a:pt x="6081806" y="805514"/>
                            <a:pt x="6068135" y="852735"/>
                            <a:pt x="6104305" y="934887"/>
                          </a:cubicBezTo>
                          <a:cubicBezTo>
                            <a:pt x="6111772" y="999489"/>
                            <a:pt x="6174578" y="1153448"/>
                            <a:pt x="6104305" y="1212825"/>
                          </a:cubicBezTo>
                          <a:cubicBezTo>
                            <a:pt x="6075732" y="1291293"/>
                            <a:pt x="6060535" y="1518037"/>
                            <a:pt x="6104305" y="1579196"/>
                          </a:cubicBezTo>
                          <a:cubicBezTo>
                            <a:pt x="6108003" y="1770171"/>
                            <a:pt x="5820539" y="1895404"/>
                            <a:pt x="5616943" y="1895044"/>
                          </a:cubicBezTo>
                          <a:cubicBezTo>
                            <a:pt x="5525627" y="1894838"/>
                            <a:pt x="5366838" y="1909614"/>
                            <a:pt x="5206576" y="1895044"/>
                          </a:cubicBezTo>
                          <a:cubicBezTo>
                            <a:pt x="5135141" y="1916821"/>
                            <a:pt x="4914828" y="1898107"/>
                            <a:pt x="4591026" y="1895044"/>
                          </a:cubicBezTo>
                          <a:cubicBezTo>
                            <a:pt x="4302635" y="1909427"/>
                            <a:pt x="4263049" y="1895771"/>
                            <a:pt x="4078068" y="1895044"/>
                          </a:cubicBezTo>
                          <a:cubicBezTo>
                            <a:pt x="3893008" y="1884075"/>
                            <a:pt x="3743369" y="1921352"/>
                            <a:pt x="3513813" y="1895044"/>
                          </a:cubicBezTo>
                          <a:cubicBezTo>
                            <a:pt x="3246755" y="1872543"/>
                            <a:pt x="3163990" y="1893232"/>
                            <a:pt x="3052152" y="1895044"/>
                          </a:cubicBezTo>
                          <a:cubicBezTo>
                            <a:pt x="2917987" y="1901812"/>
                            <a:pt x="2722213" y="1896263"/>
                            <a:pt x="2487897" y="1895044"/>
                          </a:cubicBezTo>
                          <a:cubicBezTo>
                            <a:pt x="2214759" y="1883120"/>
                            <a:pt x="2236652" y="1903895"/>
                            <a:pt x="2128826" y="1895044"/>
                          </a:cubicBezTo>
                          <a:cubicBezTo>
                            <a:pt x="2039638" y="1882169"/>
                            <a:pt x="1848909" y="1900525"/>
                            <a:pt x="1769756" y="1895044"/>
                          </a:cubicBezTo>
                          <a:cubicBezTo>
                            <a:pt x="1609953" y="1928675"/>
                            <a:pt x="1476212" y="1891112"/>
                            <a:pt x="1205502" y="1895044"/>
                          </a:cubicBezTo>
                          <a:cubicBezTo>
                            <a:pt x="958890" y="1892524"/>
                            <a:pt x="869907" y="1877638"/>
                            <a:pt x="487360" y="1895044"/>
                          </a:cubicBezTo>
                          <a:cubicBezTo>
                            <a:pt x="271347" y="1879631"/>
                            <a:pt x="-116900" y="1727368"/>
                            <a:pt x="0" y="1579196"/>
                          </a:cubicBezTo>
                          <a:cubicBezTo>
                            <a:pt x="10997" y="1500049"/>
                            <a:pt x="-33817" y="1322147"/>
                            <a:pt x="0" y="1238092"/>
                          </a:cubicBezTo>
                          <a:cubicBezTo>
                            <a:pt x="60937" y="1114428"/>
                            <a:pt x="3067" y="1041742"/>
                            <a:pt x="0" y="896987"/>
                          </a:cubicBezTo>
                          <a:cubicBezTo>
                            <a:pt x="32973" y="814913"/>
                            <a:pt x="-7549" y="749458"/>
                            <a:pt x="0" y="619050"/>
                          </a:cubicBezTo>
                          <a:cubicBezTo>
                            <a:pt x="17608" y="532882"/>
                            <a:pt x="-4201" y="430270"/>
                            <a:pt x="0" y="315846"/>
                          </a:cubicBezTo>
                          <a:close/>
                        </a:path>
                        <a:path w="6104305" h="1895044" fill="none" stroke="0" extrusionOk="0">
                          <a:moveTo>
                            <a:pt x="0" y="315846"/>
                          </a:moveTo>
                          <a:cubicBezTo>
                            <a:pt x="-26986" y="150909"/>
                            <a:pt x="270672" y="26479"/>
                            <a:pt x="487360" y="0"/>
                          </a:cubicBezTo>
                          <a:cubicBezTo>
                            <a:pt x="674252" y="36424"/>
                            <a:pt x="870560" y="29306"/>
                            <a:pt x="1000318" y="0"/>
                          </a:cubicBezTo>
                          <a:cubicBezTo>
                            <a:pt x="1115866" y="-3736"/>
                            <a:pt x="1209664" y="-1109"/>
                            <a:pt x="1359389" y="0"/>
                          </a:cubicBezTo>
                          <a:cubicBezTo>
                            <a:pt x="1507920" y="736"/>
                            <a:pt x="1606514" y="-36739"/>
                            <a:pt x="1769756" y="0"/>
                          </a:cubicBezTo>
                          <a:cubicBezTo>
                            <a:pt x="1920506" y="16923"/>
                            <a:pt x="1993162" y="-5883"/>
                            <a:pt x="2128826" y="0"/>
                          </a:cubicBezTo>
                          <a:cubicBezTo>
                            <a:pt x="2261018" y="21204"/>
                            <a:pt x="2443957" y="-13340"/>
                            <a:pt x="2693081" y="0"/>
                          </a:cubicBezTo>
                          <a:cubicBezTo>
                            <a:pt x="2978119" y="10414"/>
                            <a:pt x="3113418" y="-63878"/>
                            <a:pt x="3308631" y="0"/>
                          </a:cubicBezTo>
                          <a:cubicBezTo>
                            <a:pt x="3514459" y="24683"/>
                            <a:pt x="3542128" y="-10217"/>
                            <a:pt x="3667701" y="0"/>
                          </a:cubicBezTo>
                          <a:cubicBezTo>
                            <a:pt x="3772386" y="8020"/>
                            <a:pt x="3886814" y="-6739"/>
                            <a:pt x="4078068" y="0"/>
                          </a:cubicBezTo>
                          <a:cubicBezTo>
                            <a:pt x="4260745" y="-8548"/>
                            <a:pt x="4475143" y="18837"/>
                            <a:pt x="4642322" y="0"/>
                          </a:cubicBezTo>
                          <a:cubicBezTo>
                            <a:pt x="4806287" y="10027"/>
                            <a:pt x="4963409" y="-7366"/>
                            <a:pt x="5103985" y="0"/>
                          </a:cubicBezTo>
                          <a:cubicBezTo>
                            <a:pt x="5266323" y="16507"/>
                            <a:pt x="5411964" y="-26318"/>
                            <a:pt x="5616943" y="0"/>
                          </a:cubicBezTo>
                          <a:cubicBezTo>
                            <a:pt x="5892353" y="-8622"/>
                            <a:pt x="6123038" y="93658"/>
                            <a:pt x="6104305" y="315846"/>
                          </a:cubicBezTo>
                          <a:cubicBezTo>
                            <a:pt x="6122986" y="407738"/>
                            <a:pt x="6147948" y="501730"/>
                            <a:pt x="6104305" y="656951"/>
                          </a:cubicBezTo>
                          <a:cubicBezTo>
                            <a:pt x="6080302" y="815606"/>
                            <a:pt x="6076380" y="839737"/>
                            <a:pt x="6104305" y="934887"/>
                          </a:cubicBezTo>
                          <a:cubicBezTo>
                            <a:pt x="6120664" y="1006445"/>
                            <a:pt x="6130388" y="1099585"/>
                            <a:pt x="6104305" y="1212825"/>
                          </a:cubicBezTo>
                          <a:cubicBezTo>
                            <a:pt x="6092414" y="1291829"/>
                            <a:pt x="6085122" y="1513016"/>
                            <a:pt x="6104305" y="1579196"/>
                          </a:cubicBezTo>
                          <a:cubicBezTo>
                            <a:pt x="5976150" y="1777187"/>
                            <a:pt x="5811003" y="1849208"/>
                            <a:pt x="5616943" y="1895044"/>
                          </a:cubicBezTo>
                          <a:cubicBezTo>
                            <a:pt x="5520626" y="1929882"/>
                            <a:pt x="5339512" y="1886251"/>
                            <a:pt x="5206576" y="1895044"/>
                          </a:cubicBezTo>
                          <a:cubicBezTo>
                            <a:pt x="5197984" y="1880148"/>
                            <a:pt x="4879372" y="1861565"/>
                            <a:pt x="4591026" y="1895044"/>
                          </a:cubicBezTo>
                          <a:cubicBezTo>
                            <a:pt x="4296064" y="1911209"/>
                            <a:pt x="4228136" y="1874913"/>
                            <a:pt x="4078068" y="1895044"/>
                          </a:cubicBezTo>
                          <a:cubicBezTo>
                            <a:pt x="3903405" y="1891839"/>
                            <a:pt x="3796013" y="1915531"/>
                            <a:pt x="3513813" y="1895044"/>
                          </a:cubicBezTo>
                          <a:cubicBezTo>
                            <a:pt x="3248114" y="1885152"/>
                            <a:pt x="3192281" y="1898734"/>
                            <a:pt x="3052152" y="1895044"/>
                          </a:cubicBezTo>
                          <a:cubicBezTo>
                            <a:pt x="2887045" y="1907307"/>
                            <a:pt x="2754053" y="1900612"/>
                            <a:pt x="2487897" y="1895044"/>
                          </a:cubicBezTo>
                          <a:cubicBezTo>
                            <a:pt x="2224210" y="1885879"/>
                            <a:pt x="2240276" y="1896738"/>
                            <a:pt x="2128826" y="1895044"/>
                          </a:cubicBezTo>
                          <a:cubicBezTo>
                            <a:pt x="2068171" y="1872157"/>
                            <a:pt x="1894909" y="1889607"/>
                            <a:pt x="1769756" y="1895044"/>
                          </a:cubicBezTo>
                          <a:cubicBezTo>
                            <a:pt x="1619666" y="1882441"/>
                            <a:pt x="1420463" y="1873523"/>
                            <a:pt x="1205502" y="1895044"/>
                          </a:cubicBezTo>
                          <a:cubicBezTo>
                            <a:pt x="965902" y="1886236"/>
                            <a:pt x="804388" y="1884836"/>
                            <a:pt x="487360" y="1895044"/>
                          </a:cubicBezTo>
                          <a:cubicBezTo>
                            <a:pt x="250104" y="1930988"/>
                            <a:pt x="-138716" y="1737036"/>
                            <a:pt x="0" y="1579196"/>
                          </a:cubicBezTo>
                          <a:cubicBezTo>
                            <a:pt x="-4529" y="1492778"/>
                            <a:pt x="-15234" y="1325060"/>
                            <a:pt x="0" y="1238092"/>
                          </a:cubicBezTo>
                          <a:cubicBezTo>
                            <a:pt x="6830" y="1141475"/>
                            <a:pt x="-38325" y="998272"/>
                            <a:pt x="0" y="896987"/>
                          </a:cubicBezTo>
                          <a:cubicBezTo>
                            <a:pt x="62792" y="804619"/>
                            <a:pt x="-45517" y="706813"/>
                            <a:pt x="0" y="619050"/>
                          </a:cubicBezTo>
                          <a:cubicBezTo>
                            <a:pt x="19855" y="509704"/>
                            <a:pt x="-2912" y="455075"/>
                            <a:pt x="0" y="315846"/>
                          </a:cubicBezTo>
                          <a:close/>
                        </a:path>
                        <a:path w="6104305" h="1895044" fill="none" stroke="0" extrusionOk="0">
                          <a:moveTo>
                            <a:pt x="0" y="315846"/>
                          </a:moveTo>
                          <a:cubicBezTo>
                            <a:pt x="-3517" y="169034"/>
                            <a:pt x="286136" y="17298"/>
                            <a:pt x="487360" y="0"/>
                          </a:cubicBezTo>
                          <a:cubicBezTo>
                            <a:pt x="691624" y="57491"/>
                            <a:pt x="841367" y="29927"/>
                            <a:pt x="1000318" y="0"/>
                          </a:cubicBezTo>
                          <a:cubicBezTo>
                            <a:pt x="1107901" y="-141"/>
                            <a:pt x="1193252" y="7697"/>
                            <a:pt x="1359389" y="0"/>
                          </a:cubicBezTo>
                          <a:cubicBezTo>
                            <a:pt x="1484884" y="21667"/>
                            <a:pt x="1599266" y="-5018"/>
                            <a:pt x="1769756" y="0"/>
                          </a:cubicBezTo>
                          <a:cubicBezTo>
                            <a:pt x="1917948" y="13314"/>
                            <a:pt x="2006692" y="-8633"/>
                            <a:pt x="2128826" y="0"/>
                          </a:cubicBezTo>
                          <a:cubicBezTo>
                            <a:pt x="2237963" y="25621"/>
                            <a:pt x="2473159" y="-7710"/>
                            <a:pt x="2693081" y="0"/>
                          </a:cubicBezTo>
                          <a:cubicBezTo>
                            <a:pt x="2934349" y="-22993"/>
                            <a:pt x="3101370" y="-45137"/>
                            <a:pt x="3308631" y="0"/>
                          </a:cubicBezTo>
                          <a:cubicBezTo>
                            <a:pt x="3508386" y="19247"/>
                            <a:pt x="3554359" y="-12513"/>
                            <a:pt x="3667701" y="0"/>
                          </a:cubicBezTo>
                          <a:cubicBezTo>
                            <a:pt x="3780581" y="9521"/>
                            <a:pt x="3917318" y="-12870"/>
                            <a:pt x="4078068" y="0"/>
                          </a:cubicBezTo>
                          <a:cubicBezTo>
                            <a:pt x="4273074" y="-37185"/>
                            <a:pt x="4470489" y="51536"/>
                            <a:pt x="4642322" y="0"/>
                          </a:cubicBezTo>
                          <a:cubicBezTo>
                            <a:pt x="4819897" y="-4079"/>
                            <a:pt x="4951066" y="7447"/>
                            <a:pt x="5103985" y="0"/>
                          </a:cubicBezTo>
                          <a:cubicBezTo>
                            <a:pt x="5272157" y="6359"/>
                            <a:pt x="5394412" y="-27096"/>
                            <a:pt x="5616943" y="0"/>
                          </a:cubicBezTo>
                          <a:cubicBezTo>
                            <a:pt x="5879760" y="9503"/>
                            <a:pt x="6127602" y="55418"/>
                            <a:pt x="6104305" y="315846"/>
                          </a:cubicBezTo>
                          <a:cubicBezTo>
                            <a:pt x="6121231" y="415381"/>
                            <a:pt x="6098390" y="543974"/>
                            <a:pt x="6104305" y="656951"/>
                          </a:cubicBezTo>
                          <a:cubicBezTo>
                            <a:pt x="6074988" y="802031"/>
                            <a:pt x="6084060" y="841710"/>
                            <a:pt x="6104305" y="934887"/>
                          </a:cubicBezTo>
                          <a:cubicBezTo>
                            <a:pt x="6117106" y="994262"/>
                            <a:pt x="6103800" y="1115735"/>
                            <a:pt x="6104305" y="1212825"/>
                          </a:cubicBezTo>
                          <a:cubicBezTo>
                            <a:pt x="6080573" y="1307979"/>
                            <a:pt x="6101328" y="1519676"/>
                            <a:pt x="6104305" y="1579196"/>
                          </a:cubicBezTo>
                          <a:cubicBezTo>
                            <a:pt x="5986143" y="1766573"/>
                            <a:pt x="5817375" y="1861033"/>
                            <a:pt x="5616943" y="1895044"/>
                          </a:cubicBezTo>
                          <a:cubicBezTo>
                            <a:pt x="5542948" y="1901859"/>
                            <a:pt x="5391137" y="1903298"/>
                            <a:pt x="5206576" y="1895044"/>
                          </a:cubicBezTo>
                          <a:cubicBezTo>
                            <a:pt x="5174752" y="1895357"/>
                            <a:pt x="4891893" y="1838204"/>
                            <a:pt x="4591026" y="1895044"/>
                          </a:cubicBezTo>
                          <a:cubicBezTo>
                            <a:pt x="4279409" y="1911132"/>
                            <a:pt x="4206577" y="1882521"/>
                            <a:pt x="4078068" y="1895044"/>
                          </a:cubicBezTo>
                          <a:cubicBezTo>
                            <a:pt x="3872207" y="1923228"/>
                            <a:pt x="3776013" y="1897865"/>
                            <a:pt x="3513813" y="1895044"/>
                          </a:cubicBezTo>
                          <a:cubicBezTo>
                            <a:pt x="3240490" y="1875549"/>
                            <a:pt x="3182232" y="1892706"/>
                            <a:pt x="3052152" y="1895044"/>
                          </a:cubicBezTo>
                          <a:cubicBezTo>
                            <a:pt x="2862517" y="1926358"/>
                            <a:pt x="2810237" y="1900065"/>
                            <a:pt x="2487897" y="1895044"/>
                          </a:cubicBezTo>
                          <a:cubicBezTo>
                            <a:pt x="2227173" y="1878784"/>
                            <a:pt x="2241281" y="1899808"/>
                            <a:pt x="2128826" y="1895044"/>
                          </a:cubicBezTo>
                          <a:cubicBezTo>
                            <a:pt x="2054096" y="1854286"/>
                            <a:pt x="1899154" y="1901121"/>
                            <a:pt x="1769756" y="1895044"/>
                          </a:cubicBezTo>
                          <a:cubicBezTo>
                            <a:pt x="1542264" y="1868528"/>
                            <a:pt x="1397037" y="1921330"/>
                            <a:pt x="1205502" y="1895044"/>
                          </a:cubicBezTo>
                          <a:cubicBezTo>
                            <a:pt x="960480" y="1878037"/>
                            <a:pt x="809812" y="1883205"/>
                            <a:pt x="487360" y="1895044"/>
                          </a:cubicBezTo>
                          <a:cubicBezTo>
                            <a:pt x="199685" y="1896163"/>
                            <a:pt x="-157686" y="1768221"/>
                            <a:pt x="0" y="1579196"/>
                          </a:cubicBezTo>
                          <a:cubicBezTo>
                            <a:pt x="7157" y="1453963"/>
                            <a:pt x="-28110" y="1335247"/>
                            <a:pt x="0" y="1238092"/>
                          </a:cubicBezTo>
                          <a:cubicBezTo>
                            <a:pt x="-31508" y="1169492"/>
                            <a:pt x="8374" y="1003562"/>
                            <a:pt x="0" y="896987"/>
                          </a:cubicBezTo>
                          <a:cubicBezTo>
                            <a:pt x="54790" y="785537"/>
                            <a:pt x="-20968" y="730706"/>
                            <a:pt x="0" y="619050"/>
                          </a:cubicBezTo>
                          <a:cubicBezTo>
                            <a:pt x="43239" y="509815"/>
                            <a:pt x="-7214" y="455142"/>
                            <a:pt x="0" y="315846"/>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15000"/>
                </a:lnSpc>
                <a:spcBef>
                  <a:spcPts val="0"/>
                </a:spcBef>
                <a:spcAft>
                  <a:spcPts val="1000"/>
                </a:spcAft>
                <a:buClrTx/>
                <a:buSzTx/>
                <a:buFontTx/>
                <a:buNone/>
                <a:tabLst/>
                <a:defRPr/>
              </a:pPr>
              <a:r>
                <a:rPr kumimoji="0" lang="en-US" sz="4400" b="0" i="0" u="none" strike="noStrike" kern="1200" cap="none" spc="0" normalizeH="0" baseline="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Tận</a:t>
              </a:r>
              <a:r>
                <a:rPr kumimoji="0" lang="en-US" sz="44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dụng</a:t>
              </a:r>
              <a:r>
                <a:rPr kumimoji="0" lang="en-US" sz="44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 chai </a:t>
              </a:r>
              <a:r>
                <a:rPr kumimoji="0" lang="en-US" sz="4400" b="0" i="0" u="none" strike="noStrike" kern="1200" cap="none" spc="0" normalizeH="0" baseline="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nhựa</a:t>
              </a:r>
              <a:r>
                <a:rPr kumimoji="0" lang="en-US" sz="44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để</a:t>
              </a:r>
              <a:r>
                <a:rPr kumimoji="0" lang="en-US" sz="44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làm</a:t>
              </a:r>
              <a:r>
                <a:rPr kumimoji="0" lang="en-US" sz="44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đồ</a:t>
              </a:r>
              <a:r>
                <a:rPr kumimoji="0" lang="en-US" sz="44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dùng</a:t>
              </a:r>
              <a:r>
                <a:rPr kumimoji="0" lang="en-US" sz="44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học</a:t>
              </a:r>
              <a:r>
                <a:rPr kumimoji="0" lang="en-US" sz="44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tập</a:t>
              </a:r>
              <a:endParaRPr kumimoji="0" lang="en-US" sz="44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12" name="Hình ảnh 7">
              <a:extLst>
                <a:ext uri="{FF2B5EF4-FFF2-40B4-BE49-F238E27FC236}">
                  <a16:creationId xmlns:a16="http://schemas.microsoft.com/office/drawing/2014/main" id="{7135C267-F0F5-1CDC-D7D7-CEC2EBCE01AB}"/>
                </a:ext>
              </a:extLst>
            </p:cNvPr>
            <p:cNvPicPr>
              <a:picLocks noChangeAspect="1"/>
            </p:cNvPicPr>
            <p:nvPr/>
          </p:nvPicPr>
          <p:blipFill rotWithShape="1">
            <a:blip r:embed="rId4" cstate="hqprint">
              <a:extLst>
                <a:ext uri="{BEBA8EAE-BF5A-486C-A8C5-ECC9F3942E4B}">
                  <a14:imgProps xmlns:a14="http://schemas.microsoft.com/office/drawing/2010/main">
                    <a14:imgLayer r:embed="rId5">
                      <a14:imgEffect>
                        <a14:backgroundRemoval t="1481" b="42963" l="56250" r="76302">
                          <a14:foregroundMark x1="56302" y1="25648" x2="56302" y2="25648"/>
                          <a14:foregroundMark x1="69531" y1="2778" x2="66302" y2="8519"/>
                          <a14:foregroundMark x1="69948" y1="1574" x2="69948" y2="1574"/>
                          <a14:foregroundMark x1="63281" y1="42963" x2="63281" y2="42963"/>
                        </a14:backgroundRemoval>
                      </a14:imgEffect>
                    </a14:imgLayer>
                  </a14:imgProps>
                </a:ext>
                <a:ext uri="{28A0092B-C50C-407E-A947-70E740481C1C}">
                  <a14:useLocalDpi xmlns:a14="http://schemas.microsoft.com/office/drawing/2010/main" val="0"/>
                </a:ext>
              </a:extLst>
            </a:blip>
            <a:srcRect l="54171" r="21051" b="52719"/>
            <a:stretch/>
          </p:blipFill>
          <p:spPr>
            <a:xfrm>
              <a:off x="2490914" y="-116289"/>
              <a:ext cx="1037306" cy="1106305"/>
            </a:xfrm>
            <a:prstGeom prst="rect">
              <a:avLst/>
            </a:prstGeom>
          </p:spPr>
        </p:pic>
      </p:grpSp>
      <p:pic>
        <p:nvPicPr>
          <p:cNvPr id="24" name="Picture 23">
            <a:extLst>
              <a:ext uri="{FF2B5EF4-FFF2-40B4-BE49-F238E27FC236}">
                <a16:creationId xmlns:a16="http://schemas.microsoft.com/office/drawing/2014/main" id="{3657A7E2-350B-C857-FCBF-A7920FE6667A}"/>
              </a:ext>
            </a:extLst>
          </p:cNvPr>
          <p:cNvPicPr>
            <a:picLocks noChangeAspect="1"/>
          </p:cNvPicPr>
          <p:nvPr/>
        </p:nvPicPr>
        <p:blipFill>
          <a:blip r:embed="rId6"/>
          <a:stretch>
            <a:fillRect/>
          </a:stretch>
        </p:blipFill>
        <p:spPr>
          <a:xfrm>
            <a:off x="7596187" y="857250"/>
            <a:ext cx="3700463" cy="2849664"/>
          </a:xfrm>
          <a:prstGeom prst="rect">
            <a:avLst/>
          </a:prstGeom>
        </p:spPr>
      </p:pic>
    </p:spTree>
    <p:extLst>
      <p:ext uri="{BB962C8B-B14F-4D97-AF65-F5344CB8AC3E}">
        <p14:creationId xmlns:p14="http://schemas.microsoft.com/office/powerpoint/2010/main" val="21275565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background pattern&#10;&#10;Description automatically generated">
            <a:extLst>
              <a:ext uri="{FF2B5EF4-FFF2-40B4-BE49-F238E27FC236}">
                <a16:creationId xmlns:a16="http://schemas.microsoft.com/office/drawing/2014/main" id="{A2673939-C47C-E26C-5C64-4D6934C995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2" name="Picture 9">
            <a:extLst>
              <a:ext uri="{FF2B5EF4-FFF2-40B4-BE49-F238E27FC236}">
                <a16:creationId xmlns:a16="http://schemas.microsoft.com/office/drawing/2014/main" id="{68813F4A-3FED-C824-851E-16532474ECC1}"/>
              </a:ext>
            </a:extLst>
          </p:cNvPr>
          <p:cNvPicPr>
            <a:picLocks noChangeAspect="1"/>
          </p:cNvPicPr>
          <p:nvPr/>
        </p:nvPicPr>
        <p:blipFill>
          <a:blip r:embed="rId3"/>
          <a:srcRect/>
          <a:stretch>
            <a:fillRect/>
          </a:stretch>
        </p:blipFill>
        <p:spPr>
          <a:xfrm>
            <a:off x="6591427" y="2988393"/>
            <a:ext cx="5346607" cy="3869607"/>
          </a:xfrm>
          <a:prstGeom prst="rect">
            <a:avLst/>
          </a:prstGeom>
        </p:spPr>
      </p:pic>
      <p:sp>
        <p:nvSpPr>
          <p:cNvPr id="4" name="Speech Bubble: Oval 3">
            <a:extLst>
              <a:ext uri="{FF2B5EF4-FFF2-40B4-BE49-F238E27FC236}">
                <a16:creationId xmlns:a16="http://schemas.microsoft.com/office/drawing/2014/main" id="{C21A69DB-ADB8-8DDE-C22B-0B7A2DD98221}"/>
              </a:ext>
            </a:extLst>
          </p:cNvPr>
          <p:cNvSpPr/>
          <p:nvPr/>
        </p:nvSpPr>
        <p:spPr>
          <a:xfrm>
            <a:off x="2544349" y="937944"/>
            <a:ext cx="4424516" cy="2500442"/>
          </a:xfrm>
          <a:custGeom>
            <a:avLst/>
            <a:gdLst>
              <a:gd name="connsiteX0" fmla="*/ 1290499 w 4424516"/>
              <a:gd name="connsiteY0" fmla="*/ 2812997 h 2500442"/>
              <a:gd name="connsiteX1" fmla="*/ 1125086 w 4424516"/>
              <a:gd name="connsiteY1" fmla="*/ 2339059 h 2500442"/>
              <a:gd name="connsiteX2" fmla="*/ 883952 w 4424516"/>
              <a:gd name="connsiteY2" fmla="*/ 250447 h 2500442"/>
              <a:gd name="connsiteX3" fmla="*/ 2873060 w 4424516"/>
              <a:gd name="connsiteY3" fmla="*/ 57076 h 2500442"/>
              <a:gd name="connsiteX4" fmla="*/ 4042559 w 4424516"/>
              <a:gd name="connsiteY4" fmla="*/ 1952462 h 2500442"/>
              <a:gd name="connsiteX5" fmla="*/ 1926001 w 4424516"/>
              <a:gd name="connsiteY5" fmla="*/ 2489931 h 2500442"/>
              <a:gd name="connsiteX6" fmla="*/ 1290499 w 4424516"/>
              <a:gd name="connsiteY6" fmla="*/ 2812997 h 2500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24516" h="2500442" fill="none" extrusionOk="0">
                <a:moveTo>
                  <a:pt x="1290499" y="2812997"/>
                </a:moveTo>
                <a:cubicBezTo>
                  <a:pt x="1250955" y="2613513"/>
                  <a:pt x="1178061" y="2575630"/>
                  <a:pt x="1125086" y="2339059"/>
                </a:cubicBezTo>
                <a:cubicBezTo>
                  <a:pt x="-342271" y="1819757"/>
                  <a:pt x="-324949" y="869796"/>
                  <a:pt x="883952" y="250447"/>
                </a:cubicBezTo>
                <a:cubicBezTo>
                  <a:pt x="1521369" y="-75826"/>
                  <a:pt x="2100649" y="-70078"/>
                  <a:pt x="2873060" y="57076"/>
                </a:cubicBezTo>
                <a:cubicBezTo>
                  <a:pt x="4286974" y="204435"/>
                  <a:pt x="4818437" y="1240880"/>
                  <a:pt x="4042559" y="1952462"/>
                </a:cubicBezTo>
                <a:cubicBezTo>
                  <a:pt x="3527062" y="2318428"/>
                  <a:pt x="2784114" y="2534367"/>
                  <a:pt x="1926001" y="2489931"/>
                </a:cubicBezTo>
                <a:cubicBezTo>
                  <a:pt x="1644561" y="2604875"/>
                  <a:pt x="1444067" y="2690864"/>
                  <a:pt x="1290499" y="2812997"/>
                </a:cubicBezTo>
                <a:close/>
              </a:path>
              <a:path w="4424516" h="2500442" stroke="0" extrusionOk="0">
                <a:moveTo>
                  <a:pt x="1290499" y="2812997"/>
                </a:moveTo>
                <a:cubicBezTo>
                  <a:pt x="1216326" y="2622632"/>
                  <a:pt x="1107310" y="2419464"/>
                  <a:pt x="1125086" y="2339059"/>
                </a:cubicBezTo>
                <a:cubicBezTo>
                  <a:pt x="-406301" y="1910701"/>
                  <a:pt x="-415446" y="878635"/>
                  <a:pt x="883952" y="250447"/>
                </a:cubicBezTo>
                <a:cubicBezTo>
                  <a:pt x="1434907" y="62168"/>
                  <a:pt x="2237617" y="-33205"/>
                  <a:pt x="2873060" y="57076"/>
                </a:cubicBezTo>
                <a:cubicBezTo>
                  <a:pt x="4280764" y="343283"/>
                  <a:pt x="4746052" y="1280498"/>
                  <a:pt x="4042559" y="1952462"/>
                </a:cubicBezTo>
                <a:cubicBezTo>
                  <a:pt x="3455464" y="2295716"/>
                  <a:pt x="2892806" y="2582628"/>
                  <a:pt x="1926001" y="2489931"/>
                </a:cubicBezTo>
                <a:cubicBezTo>
                  <a:pt x="1619887" y="2620082"/>
                  <a:pt x="1419035" y="2705313"/>
                  <a:pt x="1290499" y="2812997"/>
                </a:cubicBezTo>
                <a:close/>
              </a:path>
            </a:pathLst>
          </a:custGeom>
          <a:solidFill>
            <a:schemeClr val="accent4">
              <a:lumMod val="20000"/>
              <a:lumOff val="80000"/>
            </a:schemeClr>
          </a:solidFill>
          <a:ln w="38100">
            <a:solidFill>
              <a:srgbClr val="FF3300"/>
            </a:solidFill>
            <a:extLst>
              <a:ext uri="{C807C97D-BFC1-408E-A445-0C87EB9F89A2}">
                <ask:lineSketchStyleProps xmlns:ask="http://schemas.microsoft.com/office/drawing/2018/sketchyshapes" sd="2214188587">
                  <a:prstGeom prst="wedgeEllipseCallou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a:ln>
                  <a:noFill/>
                </a:ln>
                <a:solidFill>
                  <a:srgbClr val="FF3300"/>
                </a:solidFill>
                <a:effectLst/>
                <a:uLnTx/>
                <a:uFillTx/>
                <a:latin typeface="Calibri" panose="020F0502020204030204"/>
                <a:ea typeface="+mn-ea"/>
                <a:cs typeface="+mn-cs"/>
              </a:rPr>
              <a:t>Xin chào, tớ là Voi xanh. Rất vui được làm quen với bạn!</a:t>
            </a:r>
          </a:p>
        </p:txBody>
      </p:sp>
      <p:sp>
        <p:nvSpPr>
          <p:cNvPr id="7" name="Speech Bubble: Oval 6">
            <a:extLst>
              <a:ext uri="{FF2B5EF4-FFF2-40B4-BE49-F238E27FC236}">
                <a16:creationId xmlns:a16="http://schemas.microsoft.com/office/drawing/2014/main" id="{31FEC02D-48E3-2ACD-DD1B-169A37347CF7}"/>
              </a:ext>
            </a:extLst>
          </p:cNvPr>
          <p:cNvSpPr/>
          <p:nvPr/>
        </p:nvSpPr>
        <p:spPr>
          <a:xfrm flipH="1">
            <a:off x="6915890" y="149351"/>
            <a:ext cx="4036141" cy="2500441"/>
          </a:xfrm>
          <a:custGeom>
            <a:avLst/>
            <a:gdLst>
              <a:gd name="connsiteX0" fmla="*/ 1177221 w 4036141"/>
              <a:gd name="connsiteY0" fmla="*/ 2812996 h 2500441"/>
              <a:gd name="connsiteX1" fmla="*/ 1026328 w 4036141"/>
              <a:gd name="connsiteY1" fmla="*/ 2339058 h 2500441"/>
              <a:gd name="connsiteX2" fmla="*/ 673020 w 4036141"/>
              <a:gd name="connsiteY2" fmla="*/ 318177 h 2500441"/>
              <a:gd name="connsiteX3" fmla="*/ 2628200 w 4036141"/>
              <a:gd name="connsiteY3" fmla="*/ 58506 h 2500441"/>
              <a:gd name="connsiteX4" fmla="*/ 3770036 w 4036141"/>
              <a:gd name="connsiteY4" fmla="*/ 1870730 h 2500441"/>
              <a:gd name="connsiteX5" fmla="*/ 1756940 w 4036141"/>
              <a:gd name="connsiteY5" fmla="*/ 2489930 h 2500441"/>
              <a:gd name="connsiteX6" fmla="*/ 1177221 w 4036141"/>
              <a:gd name="connsiteY6" fmla="*/ 2812996 h 2500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36141" h="2500441" fill="none" extrusionOk="0">
                <a:moveTo>
                  <a:pt x="1177221" y="2812996"/>
                </a:moveTo>
                <a:cubicBezTo>
                  <a:pt x="1135218" y="2757010"/>
                  <a:pt x="1120849" y="2555244"/>
                  <a:pt x="1026328" y="2339058"/>
                </a:cubicBezTo>
                <a:cubicBezTo>
                  <a:pt x="-218975" y="1877550"/>
                  <a:pt x="-314534" y="938663"/>
                  <a:pt x="673020" y="318177"/>
                </a:cubicBezTo>
                <a:cubicBezTo>
                  <a:pt x="1245193" y="-26574"/>
                  <a:pt x="1934958" y="-76103"/>
                  <a:pt x="2628200" y="58506"/>
                </a:cubicBezTo>
                <a:cubicBezTo>
                  <a:pt x="3851940" y="195049"/>
                  <a:pt x="4395421" y="1175241"/>
                  <a:pt x="3770036" y="1870730"/>
                </a:cubicBezTo>
                <a:cubicBezTo>
                  <a:pt x="3233058" y="2241040"/>
                  <a:pt x="2623753" y="2524485"/>
                  <a:pt x="1756940" y="2489930"/>
                </a:cubicBezTo>
                <a:cubicBezTo>
                  <a:pt x="1499705" y="2663101"/>
                  <a:pt x="1371585" y="2733342"/>
                  <a:pt x="1177221" y="2812996"/>
                </a:cubicBezTo>
                <a:close/>
              </a:path>
              <a:path w="4036141" h="2500441" stroke="0" extrusionOk="0">
                <a:moveTo>
                  <a:pt x="1177221" y="2812996"/>
                </a:moveTo>
                <a:cubicBezTo>
                  <a:pt x="1122965" y="2671635"/>
                  <a:pt x="1129324" y="2558087"/>
                  <a:pt x="1026328" y="2339058"/>
                </a:cubicBezTo>
                <a:cubicBezTo>
                  <a:pt x="-324498" y="1933646"/>
                  <a:pt x="-378494" y="967380"/>
                  <a:pt x="673020" y="318177"/>
                </a:cubicBezTo>
                <a:cubicBezTo>
                  <a:pt x="1160871" y="151090"/>
                  <a:pt x="1985283" y="-49921"/>
                  <a:pt x="2628200" y="58506"/>
                </a:cubicBezTo>
                <a:cubicBezTo>
                  <a:pt x="3819330" y="453321"/>
                  <a:pt x="4246437" y="1206200"/>
                  <a:pt x="3770036" y="1870730"/>
                </a:cubicBezTo>
                <a:cubicBezTo>
                  <a:pt x="3309290" y="2289009"/>
                  <a:pt x="2608458" y="2564657"/>
                  <a:pt x="1756940" y="2489930"/>
                </a:cubicBezTo>
                <a:cubicBezTo>
                  <a:pt x="1478450" y="2665555"/>
                  <a:pt x="1265605" y="2781504"/>
                  <a:pt x="1177221" y="2812996"/>
                </a:cubicBezTo>
                <a:close/>
              </a:path>
            </a:pathLst>
          </a:custGeom>
          <a:solidFill>
            <a:schemeClr val="accent1">
              <a:lumMod val="20000"/>
              <a:lumOff val="80000"/>
            </a:schemeClr>
          </a:solidFill>
          <a:ln w="38100">
            <a:solidFill>
              <a:schemeClr val="accent1">
                <a:lumMod val="60000"/>
                <a:lumOff val="40000"/>
              </a:schemeClr>
            </a:solidFill>
            <a:extLst>
              <a:ext uri="{C807C97D-BFC1-408E-A445-0C87EB9F89A2}">
                <ask:lineSketchStyleProps xmlns:ask="http://schemas.microsoft.com/office/drawing/2018/sketchyshapes" sd="2214188587">
                  <a:prstGeom prst="wedgeEllipseCallou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a:ln>
                  <a:noFill/>
                </a:ln>
                <a:solidFill>
                  <a:srgbClr val="4472C4">
                    <a:lumMod val="75000"/>
                  </a:srgbClr>
                </a:solidFill>
                <a:effectLst/>
                <a:uLnTx/>
                <a:uFillTx/>
                <a:latin typeface="Calibri" panose="020F0502020204030204"/>
                <a:ea typeface="+mn-ea"/>
                <a:cs typeface="+mn-cs"/>
              </a:rPr>
              <a:t>Xin chào, tớ là thỏ con, chúng mình làm bạn nhé!</a:t>
            </a:r>
          </a:p>
        </p:txBody>
      </p:sp>
      <p:pic>
        <p:nvPicPr>
          <p:cNvPr id="3" name="Picture 7">
            <a:extLst>
              <a:ext uri="{FF2B5EF4-FFF2-40B4-BE49-F238E27FC236}">
                <a16:creationId xmlns:a16="http://schemas.microsoft.com/office/drawing/2014/main" id="{48543462-C1DE-5466-56D6-B46A8BE14CB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982126" y="3141945"/>
            <a:ext cx="4042158" cy="3642995"/>
          </a:xfrm>
          <a:prstGeom prst="rect">
            <a:avLst/>
          </a:prstGeom>
        </p:spPr>
      </p:pic>
    </p:spTree>
    <p:extLst>
      <p:ext uri="{BB962C8B-B14F-4D97-AF65-F5344CB8AC3E}">
        <p14:creationId xmlns:p14="http://schemas.microsoft.com/office/powerpoint/2010/main" val="252809573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theme/theme1.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TotalTime>
  <Words>993</Words>
  <Application>Microsoft Office PowerPoint</Application>
  <PresentationFormat>Màn hình rộng</PresentationFormat>
  <Paragraphs>58</Paragraphs>
  <Slides>30</Slides>
  <Notes>3</Notes>
  <HiddenSlides>0</HiddenSlides>
  <MMClips>1</MMClips>
  <ScaleCrop>false</ScaleCrop>
  <HeadingPairs>
    <vt:vector size="6" baseType="variant">
      <vt:variant>
        <vt:lpstr>Phông được Dùng</vt:lpstr>
      </vt:variant>
      <vt:variant>
        <vt:i4>8</vt:i4>
      </vt:variant>
      <vt:variant>
        <vt:lpstr>Chủ đề</vt:lpstr>
      </vt:variant>
      <vt:variant>
        <vt:i4>1</vt:i4>
      </vt:variant>
      <vt:variant>
        <vt:lpstr>Tiêu đề Bản chiếu</vt:lpstr>
      </vt:variant>
      <vt:variant>
        <vt:i4>30</vt:i4>
      </vt:variant>
    </vt:vector>
  </HeadingPairs>
  <TitlesOfParts>
    <vt:vector size="39" baseType="lpstr">
      <vt:lpstr>等线</vt:lpstr>
      <vt:lpstr>#9Slide07 IcielLa Chic Pro Shad</vt:lpstr>
      <vt:lpstr>Arial</vt:lpstr>
      <vt:lpstr>Calibri</vt:lpstr>
      <vt:lpstr>Cambria</vt:lpstr>
      <vt:lpstr>iCiel Pony</vt:lpstr>
      <vt:lpstr>Lobster</vt:lpstr>
      <vt:lpstr>Open Sans Bold</vt:lpstr>
      <vt:lpstr>1_Custom Design</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Nguyễn Thu Phương</cp:lastModifiedBy>
  <cp:revision>18</cp:revision>
  <dcterms:created xsi:type="dcterms:W3CDTF">2024-02-02T15:05:46Z</dcterms:created>
  <dcterms:modified xsi:type="dcterms:W3CDTF">2024-03-01T08:26:46Z</dcterms:modified>
</cp:coreProperties>
</file>