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10" r:id="rId2"/>
    <p:sldId id="259" r:id="rId3"/>
    <p:sldId id="264" r:id="rId4"/>
    <p:sldId id="262" r:id="rId5"/>
    <p:sldId id="291" r:id="rId6"/>
    <p:sldId id="292" r:id="rId7"/>
    <p:sldId id="293" r:id="rId8"/>
    <p:sldId id="303" r:id="rId9"/>
    <p:sldId id="294" r:id="rId10"/>
    <p:sldId id="304" r:id="rId11"/>
    <p:sldId id="305" r:id="rId12"/>
    <p:sldId id="306" r:id="rId13"/>
    <p:sldId id="307" r:id="rId14"/>
    <p:sldId id="2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479" autoAdjust="0"/>
  </p:normalViewPr>
  <p:slideViewPr>
    <p:cSldViewPr snapToGrid="0">
      <p:cViewPr varScale="1">
        <p:scale>
          <a:sx n="55" d="100"/>
          <a:sy n="55" d="100"/>
        </p:scale>
        <p:origin x="10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BF15-29D1-4530-880D-B76A735A7A55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273E-BD00-451E-882B-DC5A7F0D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8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03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06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3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9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7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D1FD12-9AC1-E0AF-702B-37AC58E573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8" y="218192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gif"/><Relationship Id="rId2" Type="http://schemas.openxmlformats.org/officeDocument/2006/relationships/image" Target="../media/image2.gif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6.png"/><Relationship Id="rId7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428" y="0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28 THÁNG 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92D050"/>
                </a:solidFill>
                <a:latin typeface="Open Sans Bold"/>
              </a:rPr>
              <a:t>Môn: </a:t>
            </a:r>
            <a:r>
              <a:rPr lang="en-US" sz="4400" b="1" dirty="0" err="1">
                <a:solidFill>
                  <a:srgbClr val="92D050"/>
                </a:solidFill>
                <a:latin typeface="Open Sans Bold"/>
              </a:rPr>
              <a:t>Toán</a:t>
            </a:r>
            <a:endParaRPr lang="en-US" sz="4400" b="1" dirty="0">
              <a:solidFill>
                <a:srgbClr val="92D05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latin typeface="Open Sans Bold"/>
              </a:rPr>
              <a:t>KHỐI 4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Phép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cộng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tiết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 1)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40734-E059-5203-4F5C-2420B4AB6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9" y="1563133"/>
            <a:ext cx="3051281" cy="3416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B19D0-6F59-DDED-4DC9-932AB43C4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517" y="1402241"/>
            <a:ext cx="6636114" cy="3237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/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blipFill>
                <a:blip r:embed="rId5"/>
                <a:stretch>
                  <a:fillRect r="-11048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/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075465-FA15-69DD-C1EB-7F53260AF388}"/>
              </a:ext>
            </a:extLst>
          </p:cNvPr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>
                  <a:blip r:embed="rId3"/>
                  <a:stretch>
                    <a:fillRect b="-12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B1F8CBF-437A-A7EC-4AD5-16584A4D483E}"/>
                </a:ext>
              </a:extLst>
            </p:cNvPr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4DE1B-35D6-CDA9-DF2A-A556B1778331}"/>
              </a:ext>
            </a:extLst>
          </p:cNvPr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>
                  <a:blip r:embed="rId4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68F2C58-BBE7-2CBC-A497-9592C2DB2652}"/>
                </a:ext>
              </a:extLst>
            </p:cNvPr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F009B6-4DDD-7398-7CB8-CBA0239A317F}"/>
              </a:ext>
            </a:extLst>
          </p:cNvPr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>
                  <a:blip r:embed="rId5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98D58D1-BAA1-CD28-D932-408C36D477FC}"/>
                </a:ext>
              </a:extLst>
            </p:cNvPr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D01D10-81E2-2911-966F-1EA470C33EC0}"/>
              </a:ext>
            </a:extLst>
          </p:cNvPr>
          <p:cNvSpPr/>
          <p:nvPr/>
        </p:nvSpPr>
        <p:spPr>
          <a:xfrm>
            <a:off x="2928651" y="1606628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9C10B7-77F3-9649-DEBA-816037D7CBD8}"/>
              </a:ext>
            </a:extLst>
          </p:cNvPr>
          <p:cNvSpPr/>
          <p:nvPr/>
        </p:nvSpPr>
        <p:spPr>
          <a:xfrm>
            <a:off x="8646405" y="2256623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39575C-CC16-9AD3-3283-9033144E5FB2}"/>
              </a:ext>
            </a:extLst>
          </p:cNvPr>
          <p:cNvSpPr/>
          <p:nvPr/>
        </p:nvSpPr>
        <p:spPr>
          <a:xfrm>
            <a:off x="7632852" y="4173558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7943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01594"/>
            <a:ext cx="11625249" cy="6414446"/>
          </a:xfrm>
          <a:custGeom>
            <a:avLst/>
            <a:gdLst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  <a:gd name="connsiteX0" fmla="*/ 0 w 11625249"/>
              <a:gd name="connsiteY0" fmla="*/ 1069096 h 6414446"/>
              <a:gd name="connsiteX1" fmla="*/ 1069096 w 11625249"/>
              <a:gd name="connsiteY1" fmla="*/ 0 h 6414446"/>
              <a:gd name="connsiteX2" fmla="*/ 10556153 w 11625249"/>
              <a:gd name="connsiteY2" fmla="*/ 0 h 6414446"/>
              <a:gd name="connsiteX3" fmla="*/ 11625249 w 11625249"/>
              <a:gd name="connsiteY3" fmla="*/ 1069096 h 6414446"/>
              <a:gd name="connsiteX4" fmla="*/ 11625249 w 11625249"/>
              <a:gd name="connsiteY4" fmla="*/ 5345350 h 6414446"/>
              <a:gd name="connsiteX5" fmla="*/ 10556153 w 11625249"/>
              <a:gd name="connsiteY5" fmla="*/ 6414446 h 6414446"/>
              <a:gd name="connsiteX6" fmla="*/ 1069096 w 11625249"/>
              <a:gd name="connsiteY6" fmla="*/ 6414446 h 6414446"/>
              <a:gd name="connsiteX7" fmla="*/ 0 w 11625249"/>
              <a:gd name="connsiteY7" fmla="*/ 5345350 h 6414446"/>
              <a:gd name="connsiteX8" fmla="*/ 0 w 11625249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249" h="6414446" fill="none" extrusionOk="0">
                <a:moveTo>
                  <a:pt x="0" y="1069096"/>
                </a:moveTo>
                <a:cubicBezTo>
                  <a:pt x="-136063" y="487111"/>
                  <a:pt x="442155" y="207238"/>
                  <a:pt x="1069096" y="0"/>
                </a:cubicBezTo>
                <a:cubicBezTo>
                  <a:pt x="3195959" y="298664"/>
                  <a:pt x="9013416" y="-162744"/>
                  <a:pt x="10556153" y="0"/>
                </a:cubicBezTo>
                <a:cubicBezTo>
                  <a:pt x="11246099" y="-131256"/>
                  <a:pt x="11760481" y="518461"/>
                  <a:pt x="11625249" y="1069096"/>
                </a:cubicBezTo>
                <a:cubicBezTo>
                  <a:pt x="11630782" y="2692075"/>
                  <a:pt x="11585213" y="4374812"/>
                  <a:pt x="11625249" y="5345350"/>
                </a:cubicBezTo>
                <a:cubicBezTo>
                  <a:pt x="11541753" y="5903133"/>
                  <a:pt x="10987329" y="6484687"/>
                  <a:pt x="10556153" y="6414446"/>
                </a:cubicBezTo>
                <a:cubicBezTo>
                  <a:pt x="6071480" y="6789452"/>
                  <a:pt x="2810341" y="6263273"/>
                  <a:pt x="1069096" y="6414446"/>
                </a:cubicBezTo>
                <a:cubicBezTo>
                  <a:pt x="464843" y="6520487"/>
                  <a:pt x="-126025" y="6044304"/>
                  <a:pt x="0" y="5345350"/>
                </a:cubicBezTo>
                <a:cubicBezTo>
                  <a:pt x="70480" y="4071091"/>
                  <a:pt x="59817" y="2247569"/>
                  <a:pt x="0" y="1069096"/>
                </a:cubicBezTo>
                <a:close/>
              </a:path>
              <a:path w="11625249" h="6414446" stroke="0" extrusionOk="0">
                <a:moveTo>
                  <a:pt x="0" y="1069096"/>
                </a:moveTo>
                <a:cubicBezTo>
                  <a:pt x="53126" y="542403"/>
                  <a:pt x="619265" y="36087"/>
                  <a:pt x="1069096" y="0"/>
                </a:cubicBezTo>
                <a:cubicBezTo>
                  <a:pt x="4451388" y="-244141"/>
                  <a:pt x="7660929" y="-30525"/>
                  <a:pt x="10556153" y="0"/>
                </a:cubicBezTo>
                <a:cubicBezTo>
                  <a:pt x="11155132" y="-670"/>
                  <a:pt x="11555183" y="573899"/>
                  <a:pt x="11625249" y="1069096"/>
                </a:cubicBezTo>
                <a:cubicBezTo>
                  <a:pt x="11634104" y="1286770"/>
                  <a:pt x="11674588" y="3956862"/>
                  <a:pt x="11625249" y="5345350"/>
                </a:cubicBezTo>
                <a:cubicBezTo>
                  <a:pt x="11688474" y="6074818"/>
                  <a:pt x="11134455" y="6356603"/>
                  <a:pt x="10556153" y="6414446"/>
                </a:cubicBezTo>
                <a:cubicBezTo>
                  <a:pt x="8626245" y="6640811"/>
                  <a:pt x="3332978" y="6235142"/>
                  <a:pt x="1069096" y="6414446"/>
                </a:cubicBezTo>
                <a:cubicBezTo>
                  <a:pt x="452209" y="6411062"/>
                  <a:pt x="-144850" y="5908921"/>
                  <a:pt x="0" y="5345350"/>
                </a:cubicBezTo>
                <a:cubicBezTo>
                  <a:pt x="-141216" y="3400662"/>
                  <a:pt x="-185268" y="2219438"/>
                  <a:pt x="0" y="1069096"/>
                </a:cubicBezTo>
                <a:close/>
              </a:path>
              <a:path w="11625249" h="6414446" fill="none" stroke="0" extrusionOk="0">
                <a:moveTo>
                  <a:pt x="0" y="1069096"/>
                </a:moveTo>
                <a:cubicBezTo>
                  <a:pt x="32072" y="473966"/>
                  <a:pt x="474432" y="94537"/>
                  <a:pt x="1069096" y="0"/>
                </a:cubicBezTo>
                <a:cubicBezTo>
                  <a:pt x="3357558" y="-65902"/>
                  <a:pt x="9022410" y="-21533"/>
                  <a:pt x="10556153" y="0"/>
                </a:cubicBezTo>
                <a:cubicBezTo>
                  <a:pt x="11206469" y="-127471"/>
                  <a:pt x="11721388" y="588438"/>
                  <a:pt x="11625249" y="1069096"/>
                </a:cubicBezTo>
                <a:cubicBezTo>
                  <a:pt x="11746215" y="2343235"/>
                  <a:pt x="11538916" y="4257929"/>
                  <a:pt x="11625249" y="5345350"/>
                </a:cubicBezTo>
                <a:cubicBezTo>
                  <a:pt x="11627269" y="5960436"/>
                  <a:pt x="11010121" y="6467798"/>
                  <a:pt x="10556153" y="6414446"/>
                </a:cubicBezTo>
                <a:cubicBezTo>
                  <a:pt x="6329055" y="6176671"/>
                  <a:pt x="2781226" y="6103088"/>
                  <a:pt x="1069096" y="6414446"/>
                </a:cubicBezTo>
                <a:cubicBezTo>
                  <a:pt x="457677" y="6419813"/>
                  <a:pt x="-93566" y="5989733"/>
                  <a:pt x="0" y="5345350"/>
                </a:cubicBezTo>
                <a:cubicBezTo>
                  <a:pt x="-22253" y="3855601"/>
                  <a:pt x="-135045" y="2296204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/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blipFill>
                <a:blip r:embed="rId3"/>
                <a:stretch>
                  <a:fillRect l="-1142" t="-3861" r="-1941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/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blipFill>
                <a:blip r:embed="rId4"/>
                <a:stretch>
                  <a:fillRect l="-2503" t="-30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/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 hai ngày, Mai đọc được số phần của cuốn sách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(cuốn sách)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blipFill>
                <a:blip r:embed="rId5"/>
                <a:stretch>
                  <a:fillRect l="-1680" t="-2642" r="-3063" b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7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có cùng mẫu số. 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khác mẫu số, trong đó có một mẫu số chia hết cho các mẫu số còn lại.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FBB92-757D-211E-0C4E-E8A5DEFE1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" y="164900"/>
            <a:ext cx="2301030" cy="1150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9A47D-A7FD-9DB1-C284-366E6BC8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65" y="1348606"/>
            <a:ext cx="9157142" cy="42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/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>
                <a:blip r:embed="rId6"/>
                <a:stretch>
                  <a:fillRect l="-905" t="-5742" r="-3620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/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>
                <a:blip r:embed="rId7"/>
                <a:stretch>
                  <a:fillRect l="-207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F1A614E-D000-204C-D8FB-0BCF8BC96A2C}"/>
              </a:ext>
            </a:extLst>
          </p:cNvPr>
          <p:cNvSpPr/>
          <p:nvPr/>
        </p:nvSpPr>
        <p:spPr>
          <a:xfrm>
            <a:off x="9311268" y="992459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/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blipFill>
                <a:blip r:embed="rId8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/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blipFill>
                <a:blip r:embed="rId4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/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/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D19857-2B6F-A2FD-22E9-13465A95C487}"/>
              </a:ext>
            </a:extLst>
          </p:cNvPr>
          <p:cNvSpPr/>
          <p:nvPr/>
        </p:nvSpPr>
        <p:spPr>
          <a:xfrm>
            <a:off x="814039" y="3858321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blipFill>
                <a:blip r:embed="rId4"/>
                <a:stretch>
                  <a:fillRect t="-392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DE798-039C-F72E-0C0B-BECA2C81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89048-3874-5E92-B70F-3767B8E6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>
                <a:blip r:embed="rId4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>
                <a:blip r:embed="rId5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>
                <a:blip r:embed="rId6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/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blipFill>
                <a:blip r:embed="rId7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/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blipFill>
                <a:blip r:embed="rId8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/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blipFill>
                <a:blip r:embed="rId9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382</Words>
  <Application>Microsoft Office PowerPoint</Application>
  <PresentationFormat>Màn hình rộng</PresentationFormat>
  <Paragraphs>60</Paragraphs>
  <Slides>14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4" baseType="lpstr">
      <vt:lpstr>MS Gothic</vt:lpstr>
      <vt:lpstr>Arial</vt:lpstr>
      <vt:lpstr>Calibri</vt:lpstr>
      <vt:lpstr>Cambria</vt:lpstr>
      <vt:lpstr>Cambria Math</vt:lpstr>
      <vt:lpstr>Lobster</vt:lpstr>
      <vt:lpstr>Open Sans Bold</vt:lpstr>
      <vt:lpstr>Times New Roman</vt:lpstr>
      <vt:lpstr>Wingdings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Thu Phương</cp:lastModifiedBy>
  <cp:revision>43</cp:revision>
  <dcterms:created xsi:type="dcterms:W3CDTF">2023-12-25T04:22:36Z</dcterms:created>
  <dcterms:modified xsi:type="dcterms:W3CDTF">2024-03-01T08:20:39Z</dcterms:modified>
</cp:coreProperties>
</file>