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23"/>
  </p:notesMasterIdLst>
  <p:sldIdLst>
    <p:sldId id="4411" r:id="rId3"/>
    <p:sldId id="291" r:id="rId4"/>
    <p:sldId id="303" r:id="rId5"/>
    <p:sldId id="304" r:id="rId6"/>
    <p:sldId id="305" r:id="rId7"/>
    <p:sldId id="306" r:id="rId8"/>
    <p:sldId id="257" r:id="rId9"/>
    <p:sldId id="292" r:id="rId10"/>
    <p:sldId id="259" r:id="rId11"/>
    <p:sldId id="307" r:id="rId12"/>
    <p:sldId id="260" r:id="rId13"/>
    <p:sldId id="308" r:id="rId14"/>
    <p:sldId id="293" r:id="rId15"/>
    <p:sldId id="282" r:id="rId16"/>
    <p:sldId id="299" r:id="rId17"/>
    <p:sldId id="309" r:id="rId18"/>
    <p:sldId id="294" r:id="rId19"/>
    <p:sldId id="296" r:id="rId20"/>
    <p:sldId id="265" r:id="rId21"/>
    <p:sldId id="287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60" d="100"/>
          <a:sy n="60" d="100"/>
        </p:scale>
        <p:origin x="908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5671E7-A73C-4AFD-ACB3-6011B45A54A0}" type="datetimeFigureOut">
              <a:rPr lang="en-US" smtClean="0"/>
              <a:t>3/1/2024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D8BFA7-ADEE-4892-BFD4-D94CCDCFD1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5590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D8BFA7-ADEE-4892-BFD4-D94CCDCFD14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21283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/>
              <a:t> 0972115126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D8BFA7-ADEE-4892-BFD4-D94CCDCFD14B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67432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8EF818F-2952-4267-8C7F-CFA750855E2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DA50E7D3-2A50-4CBD-9214-DDE0AEFCD7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B37E135-B111-417B-A144-D1C17074BF2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5CF924-20A4-4B53-AFD0-37F72FE97C88}" type="datetimeFigureOut">
              <a:rPr lang="zh-CN" altLang="en-US" smtClean="0"/>
              <a:t>2024/3/1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2FEE1FB-226E-406E-B25D-B9997F0FC8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841AE4F-C38A-41D1-BCFD-CDF5096297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561FAB4-5C2A-4A3A-A8DA-2BBE2DF0539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36976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BD9BFD2-CE4D-43D3-996C-23F5E40053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29B94CF-0586-41DC-8B6C-D328C7C8D1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FE28A71-1D6D-44F0-9C8E-3B1928109E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5CF924-20A4-4B53-AFD0-37F72FE97C88}" type="datetimeFigureOut">
              <a:rPr lang="zh-CN" altLang="en-US" smtClean="0"/>
              <a:t>2024/3/1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4DAF72A-8C34-4358-BE04-15EDF9DC2D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35CF42D-1A78-4124-8427-270E7EF982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561FAB4-5C2A-4A3A-A8DA-2BBE2DF0539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046442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C0CC050E-3838-46E4-BEE2-11D2DBDBA26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5BD409E1-E310-4841-A941-456EFBE520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CD99554-04AC-4E8B-BEC2-D8D6462DEFE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5CF924-20A4-4B53-AFD0-37F72FE97C88}" type="datetimeFigureOut">
              <a:rPr lang="zh-CN" altLang="en-US" smtClean="0"/>
              <a:t>2024/3/1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02070D1-DBCD-4BB5-9E9E-D92E9D3D66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6154A1A-5B9A-4A25-B60A-2278601CC0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561FAB4-5C2A-4A3A-A8DA-2BBE2DF0539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009067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2024/3/1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19774383"/>
      </p:ext>
    </p:extLst>
  </p:cSld>
  <p:clrMapOvr>
    <a:masterClrMapping/>
  </p:clrMapOvr>
  <p:transition spd="slow" advClick="0" advTm="1000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2024/3/1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51899535"/>
      </p:ext>
    </p:extLst>
  </p:cSld>
  <p:clrMapOvr>
    <a:masterClrMapping/>
  </p:clrMapOvr>
  <p:transition spd="slow" advClick="0" advTm="1000">
    <p:push dir="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2024/3/1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18502716"/>
      </p:ext>
    </p:extLst>
  </p:cSld>
  <p:clrMapOvr>
    <a:masterClrMapping/>
  </p:clrMapOvr>
  <p:transition spd="slow" advClick="0" advTm="1000">
    <p:push dir="u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2024/3/1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6959748"/>
      </p:ext>
    </p:extLst>
  </p:cSld>
  <p:clrMapOvr>
    <a:masterClrMapping/>
  </p:clrMapOvr>
  <p:transition spd="slow" advClick="0" advTm="1000">
    <p:push dir="u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2024/3/1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57519603"/>
      </p:ext>
    </p:extLst>
  </p:cSld>
  <p:clrMapOvr>
    <a:masterClrMapping/>
  </p:clrMapOvr>
  <p:transition spd="slow" advClick="0" advTm="1000">
    <p:push dir="u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2024/3/1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11640986"/>
      </p:ext>
    </p:extLst>
  </p:cSld>
  <p:clrMapOvr>
    <a:masterClrMapping/>
  </p:clrMapOvr>
  <p:transition spd="slow" advClick="0" advTm="1000">
    <p:push dir="u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2024/3/1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3020436"/>
      </p:ext>
    </p:extLst>
  </p:cSld>
  <p:clrMapOvr>
    <a:masterClrMapping/>
  </p:clrMapOvr>
  <p:transition spd="slow" advClick="0" advTm="1000">
    <p:push dir="u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2024/3/1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53376758"/>
      </p:ext>
    </p:extLst>
  </p:cSld>
  <p:clrMapOvr>
    <a:masterClrMapping/>
  </p:clrMapOvr>
  <p:transition spd="slow" advClick="0" advTm="1000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0218CCD-9554-43AE-A657-E3B2528AC5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D63B093-F176-42A0-9895-82D56A07B7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714F7BF-03BC-43CC-9A0C-385E57CE071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5CF924-20A4-4B53-AFD0-37F72FE97C88}" type="datetimeFigureOut">
              <a:rPr lang="zh-CN" altLang="en-US" smtClean="0"/>
              <a:t>2024/3/1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6D0E14E-2474-4E1F-AE03-BA6074C7A0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B68CCAC-BFB0-4597-8525-9B9996D971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561FAB4-5C2A-4A3A-A8DA-2BBE2DF0539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3525711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2024/3/1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5811765"/>
      </p:ext>
    </p:extLst>
  </p:cSld>
  <p:clrMapOvr>
    <a:masterClrMapping/>
  </p:clrMapOvr>
  <p:transition spd="slow" advClick="0" advTm="1000">
    <p:push dir="u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2024/3/1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43955719"/>
      </p:ext>
    </p:extLst>
  </p:cSld>
  <p:clrMapOvr>
    <a:masterClrMapping/>
  </p:clrMapOvr>
  <p:transition spd="slow" advClick="0" advTm="1000">
    <p:push dir="u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2024/3/1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95442735"/>
      </p:ext>
    </p:extLst>
  </p:cSld>
  <p:clrMapOvr>
    <a:masterClrMapping/>
  </p:clrMapOvr>
  <p:transition spd="slow" advClick="0" advTm="1000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5C39C07-73DC-499D-9C13-4A58188825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5A709A7-1EE1-4FE4-8A91-C6FEF9DFE3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9B888AB-FDD4-4362-BD6E-40B9C045259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5CF924-20A4-4B53-AFD0-37F72FE97C88}" type="datetimeFigureOut">
              <a:rPr lang="zh-CN" altLang="en-US" smtClean="0"/>
              <a:t>2024/3/1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4617250-CAFF-4BC2-B95D-1D791D3BED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6900611-A3A7-4991-967F-75D16E63F8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561FAB4-5C2A-4A3A-A8DA-2BBE2DF0539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915550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2019AE5-2FC0-45A6-9147-3D5F4BB2AE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D914306-96B5-42CF-AC72-630A6850BB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11167F6-E483-4701-B70D-09C3DE7C34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2737D49-9CAB-4905-BB39-98B80C90DE3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5CF924-20A4-4B53-AFD0-37F72FE97C88}" type="datetimeFigureOut">
              <a:rPr lang="zh-CN" altLang="en-US" smtClean="0"/>
              <a:t>2024/3/1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89F817C-99C9-492C-AF2B-87B798DB72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72D848C-6496-4331-9A2D-C1C9538A29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561FAB4-5C2A-4A3A-A8DA-2BBE2DF0539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58930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40A98A2-ACF6-4D4B-9291-0AF9DE8EB6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AB1DE18-2767-4FE8-9698-8341543DA4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1847CB5-58B7-4817-8E15-5C3A9C391F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8830DE89-E4DF-4DEC-B08C-3F019431304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CF2807FC-0BE9-4861-BA42-D9BEA86D6CC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BC070560-59C8-42AB-AF0C-A4BAB53E311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5CF924-20A4-4B53-AFD0-37F72FE97C88}" type="datetimeFigureOut">
              <a:rPr lang="zh-CN" altLang="en-US" smtClean="0"/>
              <a:t>2024/3/1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A149474-67AA-4218-A9D4-F83628CFD5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50703877-B652-4CA4-90A1-292E3D4138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561FAB4-5C2A-4A3A-A8DA-2BBE2DF0539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52517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DC55296-BC27-4D69-9767-62A38D6351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2B3190C1-1C03-48A9-B950-4D4CB74617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5CF924-20A4-4B53-AFD0-37F72FE97C88}" type="datetimeFigureOut">
              <a:rPr lang="zh-CN" altLang="en-US" smtClean="0"/>
              <a:t>2024/3/1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51555B3B-F62F-4C47-9A11-88D7F4469A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BA5FE9BB-231A-41F4-9893-C5AAD0648A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561FAB4-5C2A-4A3A-A8DA-2BBE2DF0539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726139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B0E171A5-C87C-4652-9841-C485531091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5CF924-20A4-4B53-AFD0-37F72FE97C88}" type="datetimeFigureOut">
              <a:rPr lang="zh-CN" altLang="en-US" smtClean="0"/>
              <a:t>2024/3/1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55063C82-4C9B-4FAC-9EEC-2A17BB25CB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3B7E8E2-E037-42BE-8788-944E09D1E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561FAB4-5C2A-4A3A-A8DA-2BBE2DF0539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32834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A5994D5-BD4B-40F0-BE22-60D52A4AA9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9CA46E8-CA4A-4870-BACA-30188002A0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0DABE3C6-87FB-492F-B1F5-F455D9958A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2BFA2C3-370F-483F-872A-3F5E8D72A5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5CF924-20A4-4B53-AFD0-37F72FE97C88}" type="datetimeFigureOut">
              <a:rPr lang="zh-CN" altLang="en-US" smtClean="0"/>
              <a:t>2024/3/1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C2506B7-3566-453A-8D58-B13F275263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350F377-A542-4763-9F03-9E3BE4C37C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561FAB4-5C2A-4A3A-A8DA-2BBE2DF0539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27782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457B565-3D97-49BB-AB6C-78D9B9815A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E60748F5-D17F-428F-B22C-F7A6B47CDE1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CDA79B7-F940-4309-96F3-CB596B2BE2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325381B-4F62-4D2B-8A9C-ECB063A937F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5CF924-20A4-4B53-AFD0-37F72FE97C88}" type="datetimeFigureOut">
              <a:rPr lang="zh-CN" altLang="en-US" smtClean="0"/>
              <a:t>2024/3/1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0D73948-E6BE-4B7A-9C73-24220ABD3E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A22179F-482D-40BA-9080-D8C3A2BC22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561FAB4-5C2A-4A3A-A8DA-2BBE2DF0539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40289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3564B56-7537-38DB-0E3E-5DECCB1E3E9E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51727" y="199337"/>
            <a:ext cx="1284598" cy="1284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76522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9Slide.vn - 2019">
            <a:extLst>
              <a:ext uri="{FF2B5EF4-FFF2-40B4-BE49-F238E27FC236}">
                <a16:creationId xmlns:a16="http://schemas.microsoft.com/office/drawing/2014/main" id="{4722294E-797C-4E50-A301-EFD15D146E48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6BAB08-D03A-4FEF-8092-001CB785BBAB}" type="datetimeFigureOut">
              <a:rPr lang="zh-CN" altLang="en-US" smtClean="0"/>
              <a:t>2024/3/1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58426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spd="slow" advClick="0" advTm="1000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gif"/><Relationship Id="rId3" Type="http://schemas.openxmlformats.org/officeDocument/2006/relationships/image" Target="../media/image3.png"/><Relationship Id="rId7" Type="http://schemas.openxmlformats.org/officeDocument/2006/relationships/image" Target="../media/image7.svg"/><Relationship Id="rId12" Type="http://schemas.openxmlformats.org/officeDocument/2006/relationships/image" Target="../media/image12.gif"/><Relationship Id="rId2" Type="http://schemas.openxmlformats.org/officeDocument/2006/relationships/image" Target="../media/image2.gif"/><Relationship Id="rId16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gif"/><Relationship Id="rId5" Type="http://schemas.openxmlformats.org/officeDocument/2006/relationships/image" Target="../media/image5.png"/><Relationship Id="rId15" Type="http://schemas.openxmlformats.org/officeDocument/2006/relationships/image" Target="../media/image15.svg"/><Relationship Id="rId10" Type="http://schemas.openxmlformats.org/officeDocument/2006/relationships/image" Target="../media/image10.svg"/><Relationship Id="rId4" Type="http://schemas.openxmlformats.org/officeDocument/2006/relationships/image" Target="../media/image4.sv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0.png"/><Relationship Id="rId3" Type="http://schemas.openxmlformats.org/officeDocument/2006/relationships/image" Target="../media/image55.png"/><Relationship Id="rId7" Type="http://schemas.openxmlformats.org/officeDocument/2006/relationships/image" Target="../media/image49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png"/><Relationship Id="rId5" Type="http://schemas.openxmlformats.org/officeDocument/2006/relationships/image" Target="../media/image48.png"/><Relationship Id="rId10" Type="http://schemas.openxmlformats.org/officeDocument/2006/relationships/image" Target="../media/image560.png"/><Relationship Id="rId4" Type="http://schemas.openxmlformats.org/officeDocument/2006/relationships/image" Target="../media/image56.png"/><Relationship Id="rId9" Type="http://schemas.openxmlformats.org/officeDocument/2006/relationships/image" Target="../media/image55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9.png"/><Relationship Id="rId7" Type="http://schemas.openxmlformats.org/officeDocument/2006/relationships/image" Target="../media/image21.png"/><Relationship Id="rId12" Type="http://schemas.openxmlformats.org/officeDocument/2006/relationships/image" Target="../media/image63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11" Type="http://schemas.openxmlformats.org/officeDocument/2006/relationships/image" Target="../media/image62.png"/><Relationship Id="rId5" Type="http://schemas.openxmlformats.org/officeDocument/2006/relationships/image" Target="../media/image19.png"/><Relationship Id="rId10" Type="http://schemas.openxmlformats.org/officeDocument/2006/relationships/image" Target="../media/image40.png"/><Relationship Id="rId4" Type="http://schemas.openxmlformats.org/officeDocument/2006/relationships/image" Target="../media/image18.png"/><Relationship Id="rId9" Type="http://schemas.openxmlformats.org/officeDocument/2006/relationships/image" Target="../media/image4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0.png"/><Relationship Id="rId3" Type="http://schemas.openxmlformats.org/officeDocument/2006/relationships/image" Target="../media/image55.png"/><Relationship Id="rId7" Type="http://schemas.openxmlformats.org/officeDocument/2006/relationships/image" Target="../media/image49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png"/><Relationship Id="rId5" Type="http://schemas.openxmlformats.org/officeDocument/2006/relationships/image" Target="../media/image48.png"/><Relationship Id="rId10" Type="http://schemas.openxmlformats.org/officeDocument/2006/relationships/image" Target="../media/image610.png"/><Relationship Id="rId4" Type="http://schemas.openxmlformats.org/officeDocument/2006/relationships/image" Target="../media/image56.png"/><Relationship Id="rId9" Type="http://schemas.openxmlformats.org/officeDocument/2006/relationships/image" Target="../media/image60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64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49.png"/><Relationship Id="rId7" Type="http://schemas.openxmlformats.org/officeDocument/2006/relationships/image" Target="../media/image65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40.png"/><Relationship Id="rId5" Type="http://schemas.openxmlformats.org/officeDocument/2006/relationships/image" Target="../media/image630.png"/><Relationship Id="rId4" Type="http://schemas.openxmlformats.org/officeDocument/2006/relationships/image" Target="../media/image21.png"/><Relationship Id="rId9" Type="http://schemas.openxmlformats.org/officeDocument/2006/relationships/image" Target="../media/image6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45.png"/><Relationship Id="rId7" Type="http://schemas.openxmlformats.org/officeDocument/2006/relationships/image" Target="../media/image21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9.png"/><Relationship Id="rId11" Type="http://schemas.openxmlformats.org/officeDocument/2006/relationships/image" Target="../media/image72.png"/><Relationship Id="rId5" Type="http://schemas.openxmlformats.org/officeDocument/2006/relationships/image" Target="../media/image48.png"/><Relationship Id="rId10" Type="http://schemas.openxmlformats.org/officeDocument/2006/relationships/image" Target="../media/image71.png"/><Relationship Id="rId4" Type="http://schemas.openxmlformats.org/officeDocument/2006/relationships/image" Target="../media/image55.png"/><Relationship Id="rId9" Type="http://schemas.openxmlformats.org/officeDocument/2006/relationships/image" Target="../media/image7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76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68.png"/><Relationship Id="rId7" Type="http://schemas.openxmlformats.org/officeDocument/2006/relationships/image" Target="../media/image49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png"/><Relationship Id="rId11" Type="http://schemas.openxmlformats.org/officeDocument/2006/relationships/image" Target="../media/image20.png"/><Relationship Id="rId5" Type="http://schemas.openxmlformats.org/officeDocument/2006/relationships/image" Target="../media/image55.png"/><Relationship Id="rId10" Type="http://schemas.openxmlformats.org/officeDocument/2006/relationships/image" Target="../media/image78.png"/><Relationship Id="rId4" Type="http://schemas.openxmlformats.org/officeDocument/2006/relationships/image" Target="../media/image45.png"/><Relationship Id="rId9" Type="http://schemas.openxmlformats.org/officeDocument/2006/relationships/image" Target="../media/image58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55.png"/><Relationship Id="rId7" Type="http://schemas.openxmlformats.org/officeDocument/2006/relationships/image" Target="../media/image81.emf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0.emf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42.png"/><Relationship Id="rId18" Type="http://schemas.openxmlformats.org/officeDocument/2006/relationships/image" Target="../media/image47.png"/><Relationship Id="rId3" Type="http://schemas.openxmlformats.org/officeDocument/2006/relationships/image" Target="../media/image36.png"/><Relationship Id="rId21" Type="http://schemas.openxmlformats.org/officeDocument/2006/relationships/image" Target="../media/image50.png"/><Relationship Id="rId7" Type="http://schemas.openxmlformats.org/officeDocument/2006/relationships/image" Target="../media/image18.png"/><Relationship Id="rId12" Type="http://schemas.openxmlformats.org/officeDocument/2006/relationships/image" Target="../media/image21.png"/><Relationship Id="rId17" Type="http://schemas.openxmlformats.org/officeDocument/2006/relationships/image" Target="../media/image46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45.png"/><Relationship Id="rId20" Type="http://schemas.openxmlformats.org/officeDocument/2006/relationships/image" Target="../media/image4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11" Type="http://schemas.openxmlformats.org/officeDocument/2006/relationships/image" Target="../media/image41.png"/><Relationship Id="rId5" Type="http://schemas.openxmlformats.org/officeDocument/2006/relationships/image" Target="../media/image38.png"/><Relationship Id="rId15" Type="http://schemas.openxmlformats.org/officeDocument/2006/relationships/image" Target="../media/image44.png"/><Relationship Id="rId10" Type="http://schemas.openxmlformats.org/officeDocument/2006/relationships/image" Target="../media/image40.png"/><Relationship Id="rId19" Type="http://schemas.openxmlformats.org/officeDocument/2006/relationships/image" Target="../media/image48.png"/><Relationship Id="rId4" Type="http://schemas.openxmlformats.org/officeDocument/2006/relationships/image" Target="../media/image37.png"/><Relationship Id="rId9" Type="http://schemas.openxmlformats.org/officeDocument/2006/relationships/image" Target="../media/image20.png"/><Relationship Id="rId14" Type="http://schemas.openxmlformats.org/officeDocument/2006/relationships/image" Target="../media/image43.png"/><Relationship Id="rId22" Type="http://schemas.openxmlformats.org/officeDocument/2006/relationships/image" Target="../media/image8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0.png"/><Relationship Id="rId18" Type="http://schemas.openxmlformats.org/officeDocument/2006/relationships/slide" Target="slide15.xml"/><Relationship Id="rId3" Type="http://schemas.openxmlformats.org/officeDocument/2006/relationships/audio" Target="../media/audio2.wav"/><Relationship Id="rId7" Type="http://schemas.openxmlformats.org/officeDocument/2006/relationships/image" Target="../media/image26.png"/><Relationship Id="rId12" Type="http://schemas.openxmlformats.org/officeDocument/2006/relationships/slide" Target="slide5.xml"/><Relationship Id="rId17" Type="http://schemas.openxmlformats.org/officeDocument/2006/relationships/image" Target="../media/image33.gif"/><Relationship Id="rId2" Type="http://schemas.openxmlformats.org/officeDocument/2006/relationships/audio" Target="../media/audio1.wav"/><Relationship Id="rId16" Type="http://schemas.openxmlformats.org/officeDocument/2006/relationships/image" Target="../media/image32.gi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5.gif"/><Relationship Id="rId11" Type="http://schemas.openxmlformats.org/officeDocument/2006/relationships/image" Target="../media/image29.png"/><Relationship Id="rId5" Type="http://schemas.openxmlformats.org/officeDocument/2006/relationships/image" Target="../media/image24.gif"/><Relationship Id="rId15" Type="http://schemas.openxmlformats.org/officeDocument/2006/relationships/image" Target="../media/image31.png"/><Relationship Id="rId10" Type="http://schemas.openxmlformats.org/officeDocument/2006/relationships/slide" Target="slide4.xml"/><Relationship Id="rId19" Type="http://schemas.openxmlformats.org/officeDocument/2006/relationships/slide" Target="slide7.xml"/><Relationship Id="rId4" Type="http://schemas.openxmlformats.org/officeDocument/2006/relationships/image" Target="../media/image23.png"/><Relationship Id="rId9" Type="http://schemas.openxmlformats.org/officeDocument/2006/relationships/image" Target="../media/image28.gif"/><Relationship Id="rId14" Type="http://schemas.openxmlformats.org/officeDocument/2006/relationships/slide" Target="slide6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gif"/><Relationship Id="rId3" Type="http://schemas.openxmlformats.org/officeDocument/2006/relationships/image" Target="../media/image23.png"/><Relationship Id="rId7" Type="http://schemas.openxmlformats.org/officeDocument/2006/relationships/image" Target="../media/image35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90.png"/><Relationship Id="rId5" Type="http://schemas.openxmlformats.org/officeDocument/2006/relationships/image" Target="../media/image34.png"/><Relationship Id="rId4" Type="http://schemas.openxmlformats.org/officeDocument/2006/relationships/slide" Target="slide3.xml"/><Relationship Id="rId9" Type="http://schemas.openxmlformats.org/officeDocument/2006/relationships/image" Target="../media/image2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gif"/><Relationship Id="rId3" Type="http://schemas.openxmlformats.org/officeDocument/2006/relationships/image" Target="../media/image23.png"/><Relationship Id="rId7" Type="http://schemas.openxmlformats.org/officeDocument/2006/relationships/image" Target="../media/image35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20.png"/><Relationship Id="rId5" Type="http://schemas.openxmlformats.org/officeDocument/2006/relationships/image" Target="../media/image34.png"/><Relationship Id="rId4" Type="http://schemas.openxmlformats.org/officeDocument/2006/relationships/slide" Target="slide3.xml"/><Relationship Id="rId9" Type="http://schemas.openxmlformats.org/officeDocument/2006/relationships/image" Target="../media/image23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gif"/><Relationship Id="rId3" Type="http://schemas.openxmlformats.org/officeDocument/2006/relationships/image" Target="../media/image23.png"/><Relationship Id="rId7" Type="http://schemas.openxmlformats.org/officeDocument/2006/relationships/image" Target="../media/image35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4.png"/><Relationship Id="rId5" Type="http://schemas.openxmlformats.org/officeDocument/2006/relationships/image" Target="../media/image34.png"/><Relationship Id="rId4" Type="http://schemas.openxmlformats.org/officeDocument/2006/relationships/slide" Target="slide3.xml"/><Relationship Id="rId9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42.png"/><Relationship Id="rId18" Type="http://schemas.openxmlformats.org/officeDocument/2006/relationships/image" Target="../media/image47.png"/><Relationship Id="rId3" Type="http://schemas.openxmlformats.org/officeDocument/2006/relationships/image" Target="../media/image36.png"/><Relationship Id="rId21" Type="http://schemas.openxmlformats.org/officeDocument/2006/relationships/image" Target="../media/image50.png"/><Relationship Id="rId7" Type="http://schemas.openxmlformats.org/officeDocument/2006/relationships/image" Target="../media/image18.png"/><Relationship Id="rId12" Type="http://schemas.openxmlformats.org/officeDocument/2006/relationships/image" Target="../media/image21.png"/><Relationship Id="rId17" Type="http://schemas.openxmlformats.org/officeDocument/2006/relationships/image" Target="../media/image46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45.png"/><Relationship Id="rId20" Type="http://schemas.openxmlformats.org/officeDocument/2006/relationships/image" Target="../media/image4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11" Type="http://schemas.openxmlformats.org/officeDocument/2006/relationships/image" Target="../media/image41.png"/><Relationship Id="rId24" Type="http://schemas.openxmlformats.org/officeDocument/2006/relationships/image" Target="../media/image53.png"/><Relationship Id="rId5" Type="http://schemas.openxmlformats.org/officeDocument/2006/relationships/image" Target="../media/image38.png"/><Relationship Id="rId15" Type="http://schemas.openxmlformats.org/officeDocument/2006/relationships/image" Target="../media/image44.png"/><Relationship Id="rId23" Type="http://schemas.openxmlformats.org/officeDocument/2006/relationships/image" Target="../media/image52.png"/><Relationship Id="rId10" Type="http://schemas.openxmlformats.org/officeDocument/2006/relationships/image" Target="../media/image40.png"/><Relationship Id="rId19" Type="http://schemas.openxmlformats.org/officeDocument/2006/relationships/image" Target="../media/image48.png"/><Relationship Id="rId4" Type="http://schemas.openxmlformats.org/officeDocument/2006/relationships/image" Target="../media/image37.png"/><Relationship Id="rId9" Type="http://schemas.openxmlformats.org/officeDocument/2006/relationships/image" Target="../media/image20.png"/><Relationship Id="rId14" Type="http://schemas.openxmlformats.org/officeDocument/2006/relationships/image" Target="../media/image43.png"/><Relationship Id="rId22" Type="http://schemas.openxmlformats.org/officeDocument/2006/relationships/image" Target="../media/image5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54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59.png"/><Relationship Id="rId3" Type="http://schemas.openxmlformats.org/officeDocument/2006/relationships/image" Target="../media/image37.png"/><Relationship Id="rId7" Type="http://schemas.openxmlformats.org/officeDocument/2006/relationships/image" Target="../media/image48.png"/><Relationship Id="rId12" Type="http://schemas.microsoft.com/office/2007/relationships/hdphoto" Target="../media/hdphoto1.wdp"/><Relationship Id="rId17" Type="http://schemas.openxmlformats.org/officeDocument/2006/relationships/image" Target="../media/image530.png"/><Relationship Id="rId2" Type="http://schemas.openxmlformats.org/officeDocument/2006/relationships/image" Target="../media/image36.png"/><Relationship Id="rId16" Type="http://schemas.openxmlformats.org/officeDocument/2006/relationships/image" Target="../media/image6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6.png"/><Relationship Id="rId11" Type="http://schemas.openxmlformats.org/officeDocument/2006/relationships/image" Target="../media/image58.png"/><Relationship Id="rId5" Type="http://schemas.openxmlformats.org/officeDocument/2006/relationships/image" Target="../media/image55.png"/><Relationship Id="rId15" Type="http://schemas.openxmlformats.org/officeDocument/2006/relationships/image" Target="../media/image60.png"/><Relationship Id="rId10" Type="http://schemas.openxmlformats.org/officeDocument/2006/relationships/image" Target="../media/image57.png"/><Relationship Id="rId4" Type="http://schemas.openxmlformats.org/officeDocument/2006/relationships/image" Target="../media/image19.png"/><Relationship Id="rId9" Type="http://schemas.openxmlformats.org/officeDocument/2006/relationships/image" Target="../media/image49.png"/><Relationship Id="rId14" Type="http://schemas.openxmlformats.org/officeDocument/2006/relationships/image" Target="../media/image50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51428" y="0"/>
            <a:ext cx="11676268" cy="6536172"/>
            <a:chOff x="0" y="-38100"/>
            <a:chExt cx="4612847" cy="2582191"/>
          </a:xfrm>
        </p:grpSpPr>
        <p:sp>
          <p:nvSpPr>
            <p:cNvPr id="3" name="Freeform 3"/>
            <p:cNvSpPr/>
            <p:nvPr/>
          </p:nvSpPr>
          <p:spPr>
            <a:xfrm>
              <a:off x="40138" y="64570"/>
              <a:ext cx="4572709" cy="2479521"/>
            </a:xfrm>
            <a:custGeom>
              <a:avLst/>
              <a:gdLst/>
              <a:ahLst/>
              <a:cxnLst/>
              <a:rect l="l" t="t" r="r" b="b"/>
              <a:pathLst>
                <a:path w="4671746" h="2573212">
                  <a:moveTo>
                    <a:pt x="28370" y="0"/>
                  </a:moveTo>
                  <a:lnTo>
                    <a:pt x="4643376" y="0"/>
                  </a:lnTo>
                  <a:cubicBezTo>
                    <a:pt x="4659044" y="0"/>
                    <a:pt x="4671746" y="12702"/>
                    <a:pt x="4671746" y="28370"/>
                  </a:cubicBezTo>
                  <a:lnTo>
                    <a:pt x="4671746" y="2544843"/>
                  </a:lnTo>
                  <a:cubicBezTo>
                    <a:pt x="4671746" y="2560511"/>
                    <a:pt x="4659044" y="2573212"/>
                    <a:pt x="4643376" y="2573212"/>
                  </a:cubicBezTo>
                  <a:lnTo>
                    <a:pt x="28370" y="2573212"/>
                  </a:lnTo>
                  <a:cubicBezTo>
                    <a:pt x="12702" y="2573212"/>
                    <a:pt x="0" y="2560511"/>
                    <a:pt x="0" y="2544843"/>
                  </a:cubicBezTo>
                  <a:lnTo>
                    <a:pt x="0" y="28370"/>
                  </a:lnTo>
                  <a:cubicBezTo>
                    <a:pt x="0" y="12702"/>
                    <a:pt x="12702" y="0"/>
                    <a:pt x="2837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6448862" y="5416016"/>
            <a:ext cx="521767" cy="75618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3558209" y="5758041"/>
            <a:ext cx="6211530" cy="117454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8542690" y="3833635"/>
            <a:ext cx="3649310" cy="302436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0" y="5904024"/>
            <a:ext cx="4876800" cy="1028561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2193870" y="4706937"/>
            <a:ext cx="1799452" cy="1635252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418229" y="4489466"/>
            <a:ext cx="2352495" cy="2070195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8290754" y="4604120"/>
            <a:ext cx="1086293" cy="173807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7122364" y="4706937"/>
            <a:ext cx="1163730" cy="1711368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9653224" y="403913"/>
            <a:ext cx="1852976" cy="1157675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>
            <a:off x="1117861" y="1603397"/>
            <a:ext cx="10312107" cy="4085268"/>
          </a:xfrm>
          <a:prstGeom prst="rect">
            <a:avLst/>
          </a:prstGeom>
        </p:spPr>
        <p:txBody>
          <a:bodyPr spcFirstLastPara="1" lIns="0" tIns="0" rIns="0" bIns="0" numCol="1" rtlCol="0" anchor="t">
            <a:prstTxWarp prst="textArchUp">
              <a:avLst>
                <a:gd name="adj" fmla="val 10137940"/>
              </a:avLst>
            </a:prstTxWarp>
            <a:spAutoFit/>
          </a:bodyPr>
          <a:lstStyle/>
          <a:p>
            <a:pPr algn="ctr" defTabSz="609630">
              <a:lnSpc>
                <a:spcPts val="6426"/>
              </a:lnSpc>
              <a:spcBef>
                <a:spcPct val="0"/>
              </a:spcBef>
            </a:pPr>
            <a:r>
              <a:rPr lang="en-US" sz="4590" dirty="0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BÀI GIẢNG </a:t>
            </a:r>
            <a:r>
              <a:rPr lang="en-US" sz="5000" dirty="0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ĐIỆN</a:t>
            </a:r>
            <a:r>
              <a:rPr lang="en-US" sz="4590" dirty="0">
                <a:solidFill>
                  <a:srgbClr val="FF0000"/>
                </a:solidFill>
                <a:effectLst>
                  <a:outerShdw dist="50800" dir="5400000" algn="ctr" rotWithShape="0">
                    <a:srgbClr val="F79646">
                      <a:lumMod val="40000"/>
                      <a:lumOff val="60000"/>
                    </a:srgbClr>
                  </a:outerShdw>
                </a:effectLst>
                <a:latin typeface="Open Sans Bold"/>
              </a:rPr>
              <a:t> TỬ TUẦN 27 THÁNG 3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001909" y="2889172"/>
            <a:ext cx="10289764" cy="9055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7919"/>
              </a:lnSpc>
              <a:spcBef>
                <a:spcPct val="0"/>
              </a:spcBef>
            </a:pPr>
            <a:r>
              <a:rPr lang="en-US" sz="4400" b="1" dirty="0">
                <a:solidFill>
                  <a:srgbClr val="92D050"/>
                </a:solidFill>
                <a:latin typeface="Open Sans Bold"/>
              </a:rPr>
              <a:t>Môn: </a:t>
            </a:r>
            <a:r>
              <a:rPr lang="en-US" sz="4400" b="1" dirty="0" err="1">
                <a:solidFill>
                  <a:srgbClr val="92D050"/>
                </a:solidFill>
                <a:latin typeface="Open Sans Bold"/>
              </a:rPr>
              <a:t>Toán</a:t>
            </a:r>
            <a:endParaRPr lang="en-US" sz="4400" b="1" dirty="0">
              <a:solidFill>
                <a:srgbClr val="92D050"/>
              </a:solidFill>
              <a:latin typeface="Open Sans Bold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3841804" y="4707994"/>
            <a:ext cx="4389509" cy="4363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659"/>
              </a:lnSpc>
            </a:pPr>
            <a:r>
              <a:rPr lang="en-US" sz="2613" dirty="0" err="1">
                <a:solidFill>
                  <a:srgbClr val="000000"/>
                </a:solidFill>
                <a:latin typeface="Lobster"/>
              </a:rPr>
              <a:t>Năm</a:t>
            </a:r>
            <a:r>
              <a:rPr lang="en-US" sz="2613" dirty="0">
                <a:solidFill>
                  <a:srgbClr val="000000"/>
                </a:solidFill>
                <a:latin typeface="Lobster"/>
              </a:rPr>
              <a:t> </a:t>
            </a:r>
            <a:r>
              <a:rPr lang="en-US" sz="2613" dirty="0" err="1">
                <a:solidFill>
                  <a:srgbClr val="000000"/>
                </a:solidFill>
                <a:latin typeface="Lobster"/>
              </a:rPr>
              <a:t>học</a:t>
            </a:r>
            <a:r>
              <a:rPr lang="en-US" sz="2613" dirty="0">
                <a:solidFill>
                  <a:srgbClr val="000000"/>
                </a:solidFill>
                <a:latin typeface="Lobster"/>
              </a:rPr>
              <a:t> 2023 - 2024</a:t>
            </a:r>
          </a:p>
        </p:txBody>
      </p:sp>
      <p:pic>
        <p:nvPicPr>
          <p:cNvPr id="18" name="Picture 1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flipH="1">
            <a:off x="3993322" y="5345818"/>
            <a:ext cx="1920126" cy="1377690"/>
          </a:xfrm>
          <a:prstGeom prst="rect">
            <a:avLst/>
          </a:prstGeom>
        </p:spPr>
      </p:pic>
      <p:pic>
        <p:nvPicPr>
          <p:cNvPr id="20" name="Picture 19" descr="A logo with a person holding a book&#10;&#10;Description automatically generated">
            <a:extLst>
              <a:ext uri="{FF2B5EF4-FFF2-40B4-BE49-F238E27FC236}">
                <a16:creationId xmlns:a16="http://schemas.microsoft.com/office/drawing/2014/main" id="{91CC14EC-984C-026B-99C0-1BCDE07CCF5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246" y="397373"/>
            <a:ext cx="1435706" cy="1435706"/>
          </a:xfrm>
          <a:prstGeom prst="rect">
            <a:avLst/>
          </a:prstGeom>
        </p:spPr>
      </p:pic>
      <p:sp>
        <p:nvSpPr>
          <p:cNvPr id="21" name="TextBox 16">
            <a:extLst>
              <a:ext uri="{FF2B5EF4-FFF2-40B4-BE49-F238E27FC236}">
                <a16:creationId xmlns:a16="http://schemas.microsoft.com/office/drawing/2014/main" id="{520550C4-7170-1A09-84B4-22E7148412DD}"/>
              </a:ext>
            </a:extLst>
          </p:cNvPr>
          <p:cNvSpPr txBox="1"/>
          <p:nvPr/>
        </p:nvSpPr>
        <p:spPr>
          <a:xfrm>
            <a:off x="1161794" y="2017524"/>
            <a:ext cx="10289764" cy="9470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7919"/>
              </a:lnSpc>
              <a:spcBef>
                <a:spcPct val="0"/>
              </a:spcBef>
            </a:pPr>
            <a:r>
              <a:rPr lang="en-US" sz="5000" dirty="0">
                <a:solidFill>
                  <a:srgbClr val="FF0000"/>
                </a:solidFill>
                <a:latin typeface="Open Sans Bold"/>
              </a:rPr>
              <a:t>KHỐI 4</a:t>
            </a:r>
          </a:p>
        </p:txBody>
      </p:sp>
      <p:sp>
        <p:nvSpPr>
          <p:cNvPr id="22" name="TextBox 17">
            <a:extLst>
              <a:ext uri="{FF2B5EF4-FFF2-40B4-BE49-F238E27FC236}">
                <a16:creationId xmlns:a16="http://schemas.microsoft.com/office/drawing/2014/main" id="{ED598F25-67D0-4330-F673-D44922373DD5}"/>
              </a:ext>
            </a:extLst>
          </p:cNvPr>
          <p:cNvSpPr txBox="1"/>
          <p:nvPr/>
        </p:nvSpPr>
        <p:spPr>
          <a:xfrm>
            <a:off x="3392488" y="453422"/>
            <a:ext cx="5407023" cy="4363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3659"/>
              </a:lnSpc>
            </a:pPr>
            <a:r>
              <a:rPr lang="en-US" sz="2613" dirty="0" err="1">
                <a:solidFill>
                  <a:srgbClr val="000000"/>
                </a:solidFill>
                <a:latin typeface="Lobster"/>
              </a:rPr>
              <a:t>Trường</a:t>
            </a:r>
            <a:r>
              <a:rPr lang="en-US" sz="2613" dirty="0">
                <a:solidFill>
                  <a:srgbClr val="000000"/>
                </a:solidFill>
                <a:latin typeface="Lobster"/>
              </a:rPr>
              <a:t> </a:t>
            </a:r>
            <a:r>
              <a:rPr lang="en-US" sz="2613" dirty="0" err="1">
                <a:solidFill>
                  <a:srgbClr val="000000"/>
                </a:solidFill>
                <a:latin typeface="Lobster"/>
              </a:rPr>
              <a:t>Tiểu</a:t>
            </a:r>
            <a:r>
              <a:rPr lang="en-US" sz="2613" dirty="0">
                <a:solidFill>
                  <a:srgbClr val="000000"/>
                </a:solidFill>
                <a:latin typeface="Lobster"/>
              </a:rPr>
              <a:t> </a:t>
            </a:r>
            <a:r>
              <a:rPr lang="en-US" sz="2613" dirty="0" err="1">
                <a:solidFill>
                  <a:srgbClr val="000000"/>
                </a:solidFill>
                <a:latin typeface="Lobster"/>
              </a:rPr>
              <a:t>học</a:t>
            </a:r>
            <a:r>
              <a:rPr lang="en-US" sz="2613" dirty="0">
                <a:solidFill>
                  <a:srgbClr val="000000"/>
                </a:solidFill>
                <a:latin typeface="Lobster"/>
              </a:rPr>
              <a:t> </a:t>
            </a:r>
            <a:r>
              <a:rPr lang="en-US" sz="2613" dirty="0" err="1">
                <a:solidFill>
                  <a:srgbClr val="000000"/>
                </a:solidFill>
                <a:latin typeface="Lobster"/>
              </a:rPr>
              <a:t>Nguyễn</a:t>
            </a:r>
            <a:r>
              <a:rPr lang="en-US" sz="2613" dirty="0">
                <a:solidFill>
                  <a:srgbClr val="000000"/>
                </a:solidFill>
                <a:latin typeface="Lobster"/>
              </a:rPr>
              <a:t> </a:t>
            </a:r>
            <a:r>
              <a:rPr lang="en-US" sz="2613" dirty="0" err="1">
                <a:solidFill>
                  <a:srgbClr val="000000"/>
                </a:solidFill>
                <a:latin typeface="Lobster"/>
              </a:rPr>
              <a:t>Bỉnh</a:t>
            </a:r>
            <a:r>
              <a:rPr lang="en-US" sz="2613" dirty="0">
                <a:solidFill>
                  <a:srgbClr val="000000"/>
                </a:solidFill>
                <a:latin typeface="Lobster"/>
              </a:rPr>
              <a:t> Khiêm</a:t>
            </a:r>
          </a:p>
        </p:txBody>
      </p:sp>
      <p:sp>
        <p:nvSpPr>
          <p:cNvPr id="9" name="TextBox 16">
            <a:extLst>
              <a:ext uri="{FF2B5EF4-FFF2-40B4-BE49-F238E27FC236}">
                <a16:creationId xmlns:a16="http://schemas.microsoft.com/office/drawing/2014/main" id="{D15085B2-8F7D-ACFE-AC48-5E55400CFD1D}"/>
              </a:ext>
            </a:extLst>
          </p:cNvPr>
          <p:cNvSpPr txBox="1"/>
          <p:nvPr/>
        </p:nvSpPr>
        <p:spPr>
          <a:xfrm>
            <a:off x="844680" y="3691165"/>
            <a:ext cx="11234952" cy="90550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7919"/>
              </a:lnSpc>
              <a:spcBef>
                <a:spcPct val="0"/>
              </a:spcBef>
            </a:pPr>
            <a:r>
              <a:rPr lang="en-US" sz="4400" b="1" dirty="0" err="1">
                <a:solidFill>
                  <a:srgbClr val="002060"/>
                </a:solidFill>
                <a:latin typeface="Open Sans Bold"/>
              </a:rPr>
              <a:t>Tên</a:t>
            </a:r>
            <a:r>
              <a:rPr lang="en-US" sz="4400" b="1" dirty="0">
                <a:solidFill>
                  <a:srgbClr val="002060"/>
                </a:solidFill>
                <a:latin typeface="Open Sans Bold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Open Sans Bold"/>
              </a:rPr>
              <a:t>bài</a:t>
            </a:r>
            <a:r>
              <a:rPr lang="en-US" sz="4400" b="1" dirty="0">
                <a:solidFill>
                  <a:srgbClr val="002060"/>
                </a:solidFill>
                <a:latin typeface="Open Sans Bold"/>
              </a:rPr>
              <a:t>: Quy </a:t>
            </a:r>
            <a:r>
              <a:rPr lang="en-US" sz="4400" b="1" dirty="0" err="1">
                <a:solidFill>
                  <a:srgbClr val="002060"/>
                </a:solidFill>
                <a:latin typeface="Open Sans Bold"/>
              </a:rPr>
              <a:t>đồng</a:t>
            </a:r>
            <a:r>
              <a:rPr lang="en-US" sz="4400" b="1" dirty="0">
                <a:solidFill>
                  <a:srgbClr val="002060"/>
                </a:solidFill>
                <a:latin typeface="Open Sans Bold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Open Sans Bold"/>
              </a:rPr>
              <a:t>mẫu</a:t>
            </a:r>
            <a:r>
              <a:rPr lang="en-US" sz="4400" b="1" dirty="0">
                <a:solidFill>
                  <a:srgbClr val="002060"/>
                </a:solidFill>
                <a:latin typeface="Open Sans Bold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Open Sans Bold"/>
              </a:rPr>
              <a:t>số</a:t>
            </a:r>
            <a:r>
              <a:rPr lang="en-US" sz="4400" b="1" dirty="0">
                <a:solidFill>
                  <a:srgbClr val="002060"/>
                </a:solidFill>
                <a:latin typeface="Open Sans Bold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Open Sans Bold"/>
              </a:rPr>
              <a:t>các</a:t>
            </a:r>
            <a:r>
              <a:rPr lang="en-US" sz="4400" b="1" dirty="0">
                <a:solidFill>
                  <a:srgbClr val="002060"/>
                </a:solidFill>
                <a:latin typeface="Open Sans Bold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Open Sans Bold"/>
              </a:rPr>
              <a:t>phân</a:t>
            </a:r>
            <a:r>
              <a:rPr lang="en-US" sz="4400" b="1" dirty="0">
                <a:solidFill>
                  <a:srgbClr val="002060"/>
                </a:solidFill>
                <a:latin typeface="Open Sans Bold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Open Sans Bold"/>
              </a:rPr>
              <a:t>số</a:t>
            </a:r>
            <a:endParaRPr lang="en-US" sz="4400" b="1" dirty="0">
              <a:solidFill>
                <a:srgbClr val="002060"/>
              </a:solidFill>
              <a:latin typeface="Open Sans Bold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61528537-D4EF-4822-A61E-4136B6EC94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4" name="图片 43">
            <a:extLst>
              <a:ext uri="{FF2B5EF4-FFF2-40B4-BE49-F238E27FC236}">
                <a16:creationId xmlns:a16="http://schemas.microsoft.com/office/drawing/2014/main" id="{00B42560-F358-4916-8D3E-CBAD32D1631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668"/>
          <a:stretch/>
        </p:blipFill>
        <p:spPr>
          <a:xfrm>
            <a:off x="8306806" y="5751932"/>
            <a:ext cx="1318375" cy="1188574"/>
          </a:xfrm>
          <a:prstGeom prst="rect">
            <a:avLst/>
          </a:prstGeom>
        </p:spPr>
      </p:pic>
      <p:pic>
        <p:nvPicPr>
          <p:cNvPr id="47" name="图片 46">
            <a:extLst>
              <a:ext uri="{FF2B5EF4-FFF2-40B4-BE49-F238E27FC236}">
                <a16:creationId xmlns:a16="http://schemas.microsoft.com/office/drawing/2014/main" id="{4E641410-DF94-4217-AEFB-D6D4F9020CD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-14640" b="30628"/>
          <a:stretch/>
        </p:blipFill>
        <p:spPr>
          <a:xfrm>
            <a:off x="2190533" y="5827760"/>
            <a:ext cx="446410" cy="1112745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D3B11198-C2B8-4D26-8CB4-55C5C449663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>
          <a:xfrm>
            <a:off x="0" y="6052457"/>
            <a:ext cx="12192000" cy="909732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44EA0C48-5816-4D8A-91F5-646FDAE6A54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43608"/>
            <a:ext cx="583009" cy="1188574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C3FB8117-991F-43FE-84B5-92F4E18D834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053"/>
          <a:stretch/>
        </p:blipFill>
        <p:spPr>
          <a:xfrm>
            <a:off x="0" y="6191708"/>
            <a:ext cx="12192000" cy="767814"/>
          </a:xfrm>
          <a:prstGeom prst="rect">
            <a:avLst/>
          </a:prstGeom>
        </p:spPr>
      </p:pic>
      <p:sp>
        <p:nvSpPr>
          <p:cNvPr id="11" name="矩形 25">
            <a:extLst>
              <a:ext uri="{FF2B5EF4-FFF2-40B4-BE49-F238E27FC236}">
                <a16:creationId xmlns:a16="http://schemas.microsoft.com/office/drawing/2014/main" id="{6B3DD362-0C96-0C66-E48B-A7E748AFDB40}"/>
              </a:ext>
            </a:extLst>
          </p:cNvPr>
          <p:cNvSpPr/>
          <p:nvPr/>
        </p:nvSpPr>
        <p:spPr>
          <a:xfrm>
            <a:off x="246888" y="256032"/>
            <a:ext cx="11725656" cy="66019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113DE1E9-3DD1-021D-3037-0967EFEF058B}"/>
                  </a:ext>
                </a:extLst>
              </p:cNvPr>
              <p:cNvSpPr txBox="1"/>
              <p:nvPr/>
            </p:nvSpPr>
            <p:spPr>
              <a:xfrm>
                <a:off x="542925" y="304800"/>
                <a:ext cx="10820400" cy="11731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spcAft>
                    <a:spcPts val="500"/>
                  </a:spcAft>
                  <a:buFont typeface="Arial" panose="020B0604020202020204" pitchFamily="34" charset="0"/>
                  <a:buChar char="•"/>
                </a:pPr>
                <a:r>
                  <a:rPr lang="vi-VN" sz="2400" b="1" i="0" u="none" strike="noStrike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Ta thấy</a:t>
                </a:r>
                <a:r>
                  <a:rPr lang="en-US" sz="2400" b="1" i="0" u="none" strike="noStrike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  <a:r>
                  <a:rPr lang="vi-VN" sz="2400" b="1" i="0" u="none" strike="noStrike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Mẫu số của phân số</a:t>
                </a:r>
                <a:r>
                  <a:rPr lang="en-US" sz="2400" b="1" i="0" u="none" strike="noStrike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vi-VN" sz="2400" b="1" i="0" u="none" strike="noStrike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vi-VN" sz="3200" b="1" i="0" u="none" strike="noStrike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i="0" u="none" strike="noStrike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vi-VN" sz="2400" b="1" i="0" u="none" strike="noStrike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chia hết cho mẫu số của phân số </a:t>
                </a:r>
                <a:r>
                  <a:rPr lang="en-US" sz="2400" b="1" i="0" u="none" strike="noStrike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kumimoji="0" lang="en-US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vi-VN" sz="3200" b="1" i="0" u="none" strike="noStrike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vi-VN" sz="2400" b="1" i="0" u="none" strike="noStrike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(8 : 4 = 2). Theo tính chất cơ bản của phân số, ta có:</a:t>
                </a:r>
                <a:endParaRPr lang="vi-VN" sz="24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113DE1E9-3DD1-021D-3037-0967EFEF05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2925" y="304800"/>
                <a:ext cx="10820400" cy="1173142"/>
              </a:xfrm>
              <a:prstGeom prst="rect">
                <a:avLst/>
              </a:prstGeom>
              <a:blipFill>
                <a:blip r:embed="rId8"/>
                <a:stretch>
                  <a:fillRect l="-732" r="-169" b="-109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3" name="Group 22">
            <a:extLst>
              <a:ext uri="{FF2B5EF4-FFF2-40B4-BE49-F238E27FC236}">
                <a16:creationId xmlns:a16="http://schemas.microsoft.com/office/drawing/2014/main" id="{764D3EBE-9B76-23FA-616D-EC83BFC5D62D}"/>
              </a:ext>
            </a:extLst>
          </p:cNvPr>
          <p:cNvGrpSpPr/>
          <p:nvPr/>
        </p:nvGrpSpPr>
        <p:grpSpPr>
          <a:xfrm>
            <a:off x="4365134" y="1536911"/>
            <a:ext cx="1464310" cy="1199141"/>
            <a:chOff x="11096623" y="-1267954"/>
            <a:chExt cx="885607" cy="1199141"/>
          </a:xfrm>
        </p:grpSpPr>
        <p:sp>
          <p:nvSpPr>
            <p:cNvPr id="25" name="Text Box 32">
              <a:extLst>
                <a:ext uri="{FF2B5EF4-FFF2-40B4-BE49-F238E27FC236}">
                  <a16:creationId xmlns:a16="http://schemas.microsoft.com/office/drawing/2014/main" id="{F8C52B42-90C2-611E-4053-FA430DF79A0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101250" y="-1267954"/>
              <a:ext cx="880980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 1</a:t>
              </a:r>
            </a:p>
          </p:txBody>
        </p:sp>
        <p:sp>
          <p:nvSpPr>
            <p:cNvPr id="26" name="Text Box 32">
              <a:extLst>
                <a:ext uri="{FF2B5EF4-FFF2-40B4-BE49-F238E27FC236}">
                  <a16:creationId xmlns:a16="http://schemas.microsoft.com/office/drawing/2014/main" id="{15690AEC-847D-1CF6-F11B-2F951F1B860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096623" y="-715144"/>
              <a:ext cx="760194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 4</a:t>
              </a:r>
            </a:p>
          </p:txBody>
        </p: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3476D6E5-4BCF-627F-6E8B-FF3E3257B77B}"/>
                </a:ext>
              </a:extLst>
            </p:cNvPr>
            <p:cNvCxnSpPr/>
            <p:nvPr/>
          </p:nvCxnSpPr>
          <p:spPr>
            <a:xfrm>
              <a:off x="11144030" y="-661546"/>
              <a:ext cx="294898" cy="0"/>
            </a:xfrm>
            <a:prstGeom prst="line">
              <a:avLst/>
            </a:prstGeom>
            <a:ln w="44450" cmpd="sng">
              <a:solidFill>
                <a:srgbClr val="0472E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7E820DF3-E20B-BE6A-888C-74B526E86C95}"/>
              </a:ext>
            </a:extLst>
          </p:cNvPr>
          <p:cNvGrpSpPr/>
          <p:nvPr/>
        </p:nvGrpSpPr>
        <p:grpSpPr>
          <a:xfrm>
            <a:off x="5341668" y="1524607"/>
            <a:ext cx="1464310" cy="1199141"/>
            <a:chOff x="11096623" y="-1267954"/>
            <a:chExt cx="885607" cy="1199141"/>
          </a:xfrm>
        </p:grpSpPr>
        <p:sp>
          <p:nvSpPr>
            <p:cNvPr id="30" name="Text Box 32">
              <a:extLst>
                <a:ext uri="{FF2B5EF4-FFF2-40B4-BE49-F238E27FC236}">
                  <a16:creationId xmlns:a16="http://schemas.microsoft.com/office/drawing/2014/main" id="{1980D031-CCC4-05ED-F50E-40B7011F22D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101250" y="-1267954"/>
              <a:ext cx="880980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1 x 2</a:t>
              </a:r>
            </a:p>
          </p:txBody>
        </p:sp>
        <p:sp>
          <p:nvSpPr>
            <p:cNvPr id="32" name="Text Box 32">
              <a:extLst>
                <a:ext uri="{FF2B5EF4-FFF2-40B4-BE49-F238E27FC236}">
                  <a16:creationId xmlns:a16="http://schemas.microsoft.com/office/drawing/2014/main" id="{D1563A6E-BCD3-8AF6-59DD-C4E6D441ED1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096623" y="-715144"/>
              <a:ext cx="760194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4 x 2</a:t>
              </a:r>
            </a:p>
          </p:txBody>
        </p: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66EC63E9-F63D-294E-3CF8-0E275E2B7DB1}"/>
                </a:ext>
              </a:extLst>
            </p:cNvPr>
            <p:cNvCxnSpPr/>
            <p:nvPr/>
          </p:nvCxnSpPr>
          <p:spPr>
            <a:xfrm>
              <a:off x="11144030" y="-661546"/>
              <a:ext cx="666628" cy="0"/>
            </a:xfrm>
            <a:prstGeom prst="line">
              <a:avLst/>
            </a:prstGeom>
            <a:ln w="44450" cmpd="sng">
              <a:solidFill>
                <a:srgbClr val="0472E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4" name="Text Box 32">
            <a:extLst>
              <a:ext uri="{FF2B5EF4-FFF2-40B4-BE49-F238E27FC236}">
                <a16:creationId xmlns:a16="http://schemas.microsoft.com/office/drawing/2014/main" id="{E63764C2-BA47-B857-1D79-9A80281758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68967" y="1795545"/>
            <a:ext cx="60421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35" name="Text Box 32">
            <a:extLst>
              <a:ext uri="{FF2B5EF4-FFF2-40B4-BE49-F238E27FC236}">
                <a16:creationId xmlns:a16="http://schemas.microsoft.com/office/drawing/2014/main" id="{2847D2F6-0AB9-EA60-E4B0-78F92AAC35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22292" y="1781519"/>
            <a:ext cx="764598" cy="6671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=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A020514E-7F7A-AB09-E1A6-17AFC2863B90}"/>
              </a:ext>
            </a:extLst>
          </p:cNvPr>
          <p:cNvGrpSpPr/>
          <p:nvPr/>
        </p:nvGrpSpPr>
        <p:grpSpPr>
          <a:xfrm>
            <a:off x="6949781" y="1512303"/>
            <a:ext cx="713692" cy="1188571"/>
            <a:chOff x="1336178" y="3754210"/>
            <a:chExt cx="719469" cy="1188571"/>
          </a:xfrm>
        </p:grpSpPr>
        <p:sp>
          <p:nvSpPr>
            <p:cNvPr id="37" name="Text Box 32">
              <a:extLst>
                <a:ext uri="{FF2B5EF4-FFF2-40B4-BE49-F238E27FC236}">
                  <a16:creationId xmlns:a16="http://schemas.microsoft.com/office/drawing/2014/main" id="{53478C0E-574D-C8A9-D50E-55242C82C43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36178" y="3754210"/>
              <a:ext cx="604211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 2</a:t>
              </a:r>
            </a:p>
          </p:txBody>
        </p:sp>
        <p:sp>
          <p:nvSpPr>
            <p:cNvPr id="38" name="Text Box 32">
              <a:extLst>
                <a:ext uri="{FF2B5EF4-FFF2-40B4-BE49-F238E27FC236}">
                  <a16:creationId xmlns:a16="http://schemas.microsoft.com/office/drawing/2014/main" id="{4B76E18C-1FE9-1E85-3E30-E5A272AF17B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51436" y="4296450"/>
              <a:ext cx="604211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8</a:t>
              </a:r>
            </a:p>
          </p:txBody>
        </p: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53009F04-C048-3C94-B2AA-862A5A38EC01}"/>
                </a:ext>
              </a:extLst>
            </p:cNvPr>
            <p:cNvCxnSpPr/>
            <p:nvPr/>
          </p:nvCxnSpPr>
          <p:spPr>
            <a:xfrm>
              <a:off x="1499568" y="4360618"/>
              <a:ext cx="294898" cy="0"/>
            </a:xfrm>
            <a:prstGeom prst="line">
              <a:avLst/>
            </a:prstGeom>
            <a:ln w="44450" cmpd="sng">
              <a:solidFill>
                <a:srgbClr val="0472E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CF1459BE-A674-2A84-276E-EC4479278B4F}"/>
                  </a:ext>
                </a:extLst>
              </p:cNvPr>
              <p:cNvSpPr txBox="1"/>
              <p:nvPr/>
            </p:nvSpPr>
            <p:spPr>
              <a:xfrm>
                <a:off x="628650" y="2924175"/>
                <a:ext cx="10820400" cy="15152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spcAft>
                    <a:spcPts val="500"/>
                  </a:spcAft>
                  <a:buFont typeface="Arial" panose="020B0604020202020204" pitchFamily="34" charset="0"/>
                  <a:buChar char="•"/>
                </a:pPr>
                <a:r>
                  <a:rPr lang="vi-VN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Như vậy, ta đã tìm được phân số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kumimoji="0" lang="en-US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vi-VN" sz="3200" b="1" i="0" u="none" strike="noStrike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i="0" u="none" strike="noStrike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vi-VN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bằng phân số</a:t>
                </a: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vi-VN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với phân số</a:t>
                </a: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vi-VN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vi-VN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và có cùng mẫu số</a:t>
                </a: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với</a:t>
                </a: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3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  <m:r>
                      <a:rPr lang="en-US" sz="32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vi-VN" sz="2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CF1459BE-A674-2A84-276E-EC4479278B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8650" y="2924175"/>
                <a:ext cx="10820400" cy="1515287"/>
              </a:xfrm>
              <a:prstGeom prst="rect">
                <a:avLst/>
              </a:prstGeom>
              <a:blipFill>
                <a:blip r:embed="rId9"/>
                <a:stretch>
                  <a:fillRect l="-732" r="-12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0EDCB7CD-44DD-C1D7-1F48-5543884FABAE}"/>
                  </a:ext>
                </a:extLst>
              </p:cNvPr>
              <p:cNvSpPr txBox="1"/>
              <p:nvPr/>
            </p:nvSpPr>
            <p:spPr>
              <a:xfrm>
                <a:off x="571499" y="4762500"/>
                <a:ext cx="11039475" cy="13372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 algn="just">
                  <a:spcAft>
                    <a:spcPts val="500"/>
                  </a:spcAft>
                  <a:buFont typeface="Arial" panose="020B0604020202020204" pitchFamily="34" charset="0"/>
                  <a:buChar char="•"/>
                </a:pP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Ta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nói</a:t>
                </a: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 Hai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2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2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và</a:t>
                </a:r>
                <a:r>
                  <a:rPr lang="en-US" sz="2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  <m:r>
                      <m:rPr>
                        <m:nor/>
                      </m:rPr>
                      <a:rPr lang="en-US" sz="28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đã</m:t>
                    </m:r>
                    <m:r>
                      <m:rPr>
                        <m:nor/>
                      </m:rPr>
                      <a:rPr lang="en-US" sz="2800" b="1" dirty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đượ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c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quy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 đồ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ng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m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ẫ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u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s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ố 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th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à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nh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hai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ph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â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n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s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ố</m:t>
                    </m:r>
                    <m:f>
                      <m:fPr>
                        <m:ctrlPr>
                          <a:rPr lang="en-US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  <m:r>
                      <m:rPr>
                        <m:nor/>
                      </m:rPr>
                      <a:rPr lang="en-US" sz="2800" b="1" dirty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b="1" dirty="0" err="1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v</m:t>
                    </m:r>
                    <m:r>
                      <m:rPr>
                        <m:nor/>
                      </m:rPr>
                      <a:rPr lang="en-US" sz="2800" b="1" dirty="0" err="1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à </m:t>
                    </m:r>
                    <m:f>
                      <m:fPr>
                        <m:ctrlPr>
                          <a:rPr lang="en-US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  <m:r>
                      <m:rPr>
                        <m:nor/>
                      </m:rPr>
                      <a:rPr lang="en-US" sz="28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vi-VN" sz="2800" b="1" dirty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(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8 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đượ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c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g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ọ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i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l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à 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m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ẫ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u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s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ố 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chung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c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ủ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a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hai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ph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â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n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s</m:t>
                    </m:r>
                    <m:r>
                      <m:rPr>
                        <m:nor/>
                      </m:rPr>
                      <a:rPr lang="en-US" sz="2800" b="1" i="0" dirty="0" smtClean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ố</m:t>
                    </m:r>
                    <m:f>
                      <m:fPr>
                        <m:ctrlPr>
                          <a:rPr lang="en-US" sz="2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  <m:r>
                      <m:rPr>
                        <m:nor/>
                      </m:rPr>
                      <a:rPr lang="en-US" sz="2800" b="1" dirty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b="1" dirty="0" err="1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v</m:t>
                    </m:r>
                    <m:r>
                      <m:rPr>
                        <m:nor/>
                      </m:rPr>
                      <a:rPr lang="en-US" sz="2800" b="1" dirty="0" err="1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à </m:t>
                    </m:r>
                    <m:f>
                      <m:fPr>
                        <m:ctrlPr>
                          <a:rPr lang="en-US" sz="2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2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)</a:t>
                </a:r>
                <a:endParaRPr lang="vi-VN" sz="2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0EDCB7CD-44DD-C1D7-1F48-5543884FABA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1499" y="4762500"/>
                <a:ext cx="11039475" cy="1337289"/>
              </a:xfrm>
              <a:prstGeom prst="rect">
                <a:avLst/>
              </a:prstGeom>
              <a:blipFill>
                <a:blip r:embed="rId10"/>
                <a:stretch>
                  <a:fillRect l="-773" b="-9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4389038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4" grpId="0"/>
      <p:bldP spid="35" grpId="0"/>
      <p:bldP spid="41" grpId="0"/>
      <p:bldP spid="4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61528537-D4EF-4822-A61E-4136B6EC94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FC0501F9-9441-4831-9C9D-8CCB87A773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23033"/>
            <a:ext cx="12192000" cy="2130073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8B59B38F-62DD-49CF-995E-88CF169A5F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2367" y="381470"/>
            <a:ext cx="7958059" cy="1917022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8312F3A1-E9B4-487B-AD42-44A80B70778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975757" cy="2505172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47BB3081-5238-4FD0-A670-829D922AB51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036" b="49552"/>
          <a:stretch/>
        </p:blipFill>
        <p:spPr>
          <a:xfrm>
            <a:off x="279674" y="2358065"/>
            <a:ext cx="573924" cy="735132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90EA764-837A-4DEE-B331-68103E12CA3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706" t="20211" r="1" b="-5844"/>
          <a:stretch/>
        </p:blipFill>
        <p:spPr>
          <a:xfrm>
            <a:off x="10794860" y="504785"/>
            <a:ext cx="748156" cy="1247871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370498D7-A023-4FAA-808E-20CDBC008D7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5023" y="5015502"/>
            <a:ext cx="357841" cy="1469740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C6CA819C-21EA-4339-8664-5B271ADA1D2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3473" y="5456291"/>
            <a:ext cx="2005074" cy="1110405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D1DF9F04-FCDC-4E72-91C1-236E1EBD45AD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470"/>
          <a:stretch/>
        </p:blipFill>
        <p:spPr>
          <a:xfrm>
            <a:off x="0" y="5462501"/>
            <a:ext cx="12192000" cy="1394511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10054900-1505-43F1-B31F-CEF260B6DA8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875" y="5962551"/>
            <a:ext cx="836726" cy="659347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1FD014C1-2170-4D25-9B93-43E7018888F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71397" y="1516805"/>
            <a:ext cx="3766338" cy="5214649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4D98A754-53C5-4BB3-B471-07263CFE099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0276" y="6278503"/>
            <a:ext cx="731446" cy="576385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1DD432F1-30EC-4167-93A3-23060DB376AE}"/>
              </a:ext>
            </a:extLst>
          </p:cNvPr>
          <p:cNvGrpSpPr/>
          <p:nvPr/>
        </p:nvGrpSpPr>
        <p:grpSpPr>
          <a:xfrm>
            <a:off x="1581150" y="261256"/>
            <a:ext cx="6390247" cy="3624943"/>
            <a:chOff x="1975757" y="261256"/>
            <a:chExt cx="5995640" cy="3624943"/>
          </a:xfrm>
        </p:grpSpPr>
        <p:pic>
          <p:nvPicPr>
            <p:cNvPr id="8" name="Picture 7" descr="Icon&#10;&#10;Description automatically generated">
              <a:extLst>
                <a:ext uri="{FF2B5EF4-FFF2-40B4-BE49-F238E27FC236}">
                  <a16:creationId xmlns:a16="http://schemas.microsoft.com/office/drawing/2014/main" id="{0C7DE147-8D4F-4730-8979-63F6E572765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75757" y="261256"/>
              <a:ext cx="5995640" cy="3624943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C29C49BF-CEA0-4A41-93DE-A72F88C285E9}"/>
                </a:ext>
              </a:extLst>
            </p:cNvPr>
            <p:cNvSpPr txBox="1"/>
            <p:nvPr/>
          </p:nvSpPr>
          <p:spPr>
            <a:xfrm>
              <a:off x="2466214" y="870373"/>
              <a:ext cx="5035361" cy="212365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b="1" dirty="0">
                  <a:ln w="1905"/>
                  <a:solidFill>
                    <a:prstClr val="black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V</a:t>
              </a:r>
              <a:r>
                <a:rPr kumimoji="0" lang="en-US" sz="4400" b="1" i="0" u="none" strike="noStrike" kern="1200" cap="none" spc="0" normalizeH="0" baseline="0" noProof="0" dirty="0" err="1">
                  <a:ln w="1905"/>
                  <a:solidFill>
                    <a:prstClr val="black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ậy</a:t>
              </a:r>
              <a:r>
                <a:rPr kumimoji="0" lang="en-US" sz="4400" b="1" i="0" u="none" strike="noStrike" kern="1200" cap="none" spc="0" normalizeH="0" baseline="0" noProof="0" dirty="0">
                  <a:ln w="1905"/>
                  <a:solidFill>
                    <a:prstClr val="black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 w="1905"/>
                  <a:solidFill>
                    <a:prstClr val="black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để</a:t>
              </a:r>
              <a:r>
                <a:rPr kumimoji="0" lang="en-US" sz="4400" b="1" i="0" u="none" strike="noStrike" kern="1200" cap="none" spc="0" normalizeH="0" baseline="0" noProof="0" dirty="0">
                  <a:ln w="1905"/>
                  <a:solidFill>
                    <a:prstClr val="black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 w="1905"/>
                  <a:solidFill>
                    <a:prstClr val="black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quy</a:t>
              </a:r>
              <a:r>
                <a:rPr kumimoji="0" lang="en-US" sz="4400" b="1" i="0" u="none" strike="noStrike" kern="1200" cap="none" spc="0" normalizeH="0" baseline="0" noProof="0" dirty="0">
                  <a:ln w="1905"/>
                  <a:solidFill>
                    <a:prstClr val="black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 w="1905"/>
                  <a:solidFill>
                    <a:prstClr val="black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đồng</a:t>
              </a:r>
              <a:r>
                <a:rPr kumimoji="0" lang="en-US" sz="4400" b="1" i="0" u="none" strike="noStrike" kern="1200" cap="none" spc="0" normalizeH="0" baseline="0" noProof="0" dirty="0">
                  <a:ln w="1905"/>
                  <a:solidFill>
                    <a:prstClr val="black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 w="1905"/>
                  <a:solidFill>
                    <a:prstClr val="black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mẫu</a:t>
              </a:r>
              <a:r>
                <a:rPr kumimoji="0" lang="en-US" sz="4400" b="1" i="0" u="none" strike="noStrike" kern="1200" cap="none" spc="0" normalizeH="0" baseline="0" noProof="0" dirty="0">
                  <a:ln w="1905"/>
                  <a:solidFill>
                    <a:prstClr val="black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 w="1905"/>
                  <a:solidFill>
                    <a:prstClr val="black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số</a:t>
              </a:r>
              <a:r>
                <a:rPr kumimoji="0" lang="en-US" sz="4400" b="1" i="0" u="none" strike="noStrike" kern="1200" cap="none" spc="0" normalizeH="0" baseline="0" noProof="0" dirty="0">
                  <a:ln w="1905"/>
                  <a:solidFill>
                    <a:prstClr val="black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 w="1905"/>
                  <a:solidFill>
                    <a:prstClr val="black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hai</a:t>
              </a:r>
              <a:r>
                <a:rPr kumimoji="0" lang="en-US" sz="4400" b="1" i="0" u="none" strike="noStrike" kern="1200" cap="none" spc="0" normalizeH="0" baseline="0" noProof="0" dirty="0">
                  <a:ln w="1905"/>
                  <a:solidFill>
                    <a:prstClr val="black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 w="1905"/>
                  <a:solidFill>
                    <a:prstClr val="black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phân</a:t>
              </a:r>
              <a:r>
                <a:rPr kumimoji="0" lang="en-US" sz="4400" b="1" i="0" u="none" strike="noStrike" kern="1200" cap="none" spc="0" normalizeH="0" baseline="0" noProof="0" dirty="0">
                  <a:ln w="1905"/>
                  <a:solidFill>
                    <a:prstClr val="black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 w="1905"/>
                  <a:solidFill>
                    <a:prstClr val="black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số</a:t>
              </a:r>
              <a:r>
                <a:rPr kumimoji="0" lang="en-US" sz="4400" b="1" i="0" u="none" strike="noStrike" kern="1200" cap="none" spc="0" normalizeH="0" baseline="0" noProof="0" dirty="0">
                  <a:ln w="1905"/>
                  <a:solidFill>
                    <a:prstClr val="black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ta </a:t>
              </a:r>
              <a:r>
                <a:rPr kumimoji="0" lang="en-US" sz="4400" b="1" i="0" u="none" strike="noStrike" kern="1200" cap="none" spc="0" normalizeH="0" baseline="0" noProof="0" dirty="0" err="1">
                  <a:ln w="1905"/>
                  <a:solidFill>
                    <a:prstClr val="black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làm</a:t>
              </a:r>
              <a:r>
                <a:rPr kumimoji="0" lang="en-US" sz="4400" b="1" i="0" u="none" strike="noStrike" kern="1200" cap="none" spc="0" normalizeH="0" baseline="0" noProof="0" dirty="0">
                  <a:ln w="1905"/>
                  <a:solidFill>
                    <a:prstClr val="black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 w="1905"/>
                  <a:solidFill>
                    <a:prstClr val="black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thế</a:t>
              </a:r>
              <a:r>
                <a:rPr kumimoji="0" lang="en-US" sz="4400" b="1" i="0" u="none" strike="noStrike" kern="1200" cap="none" spc="0" normalizeH="0" baseline="0" noProof="0" dirty="0">
                  <a:ln w="1905"/>
                  <a:solidFill>
                    <a:prstClr val="black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 w="1905"/>
                  <a:solidFill>
                    <a:prstClr val="black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nào</a:t>
              </a:r>
              <a:r>
                <a:rPr kumimoji="0" lang="en-US" sz="4400" b="1" i="0" u="none" strike="noStrike" kern="1200" cap="none" spc="0" normalizeH="0" baseline="0" noProof="0" dirty="0">
                  <a:ln w="1905"/>
                  <a:solidFill>
                    <a:prstClr val="black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?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6F27FC6-B7EB-4C85-91EC-0CB02DCBE36D}"/>
              </a:ext>
            </a:extLst>
          </p:cNvPr>
          <p:cNvGrpSpPr/>
          <p:nvPr/>
        </p:nvGrpSpPr>
        <p:grpSpPr>
          <a:xfrm>
            <a:off x="217166" y="4007400"/>
            <a:ext cx="8294370" cy="2070054"/>
            <a:chOff x="279674" y="3886199"/>
            <a:chExt cx="8294370" cy="1820678"/>
          </a:xfrm>
        </p:grpSpPr>
        <p:sp>
          <p:nvSpPr>
            <p:cNvPr id="24" name="单圆角矩形 1">
              <a:extLst>
                <a:ext uri="{FF2B5EF4-FFF2-40B4-BE49-F238E27FC236}">
                  <a16:creationId xmlns:a16="http://schemas.microsoft.com/office/drawing/2014/main" id="{BB20F8B7-0319-48A2-BFDC-4DE7D4C17FCD}"/>
                </a:ext>
              </a:extLst>
            </p:cNvPr>
            <p:cNvSpPr/>
            <p:nvPr/>
          </p:nvSpPr>
          <p:spPr>
            <a:xfrm>
              <a:off x="279674" y="3886199"/>
              <a:ext cx="8294370" cy="1820678"/>
            </a:xfrm>
            <a:custGeom>
              <a:avLst/>
              <a:gdLst>
                <a:gd name="connsiteX0" fmla="*/ 0 w 8294370"/>
                <a:gd name="connsiteY0" fmla="*/ 0 h 1820678"/>
                <a:gd name="connsiteX1" fmla="*/ 7949354 w 8294370"/>
                <a:gd name="connsiteY1" fmla="*/ 0 h 1820678"/>
                <a:gd name="connsiteX2" fmla="*/ 8294370 w 8294370"/>
                <a:gd name="connsiteY2" fmla="*/ 303452 h 1820678"/>
                <a:gd name="connsiteX3" fmla="*/ 8294370 w 8294370"/>
                <a:gd name="connsiteY3" fmla="*/ 1820678 h 1820678"/>
                <a:gd name="connsiteX4" fmla="*/ 0 w 8294370"/>
                <a:gd name="connsiteY4" fmla="*/ 1820678 h 1820678"/>
                <a:gd name="connsiteX5" fmla="*/ 0 w 8294370"/>
                <a:gd name="connsiteY5" fmla="*/ 0 h 1820678"/>
                <a:gd name="connsiteX0" fmla="*/ 0 w 8294370"/>
                <a:gd name="connsiteY0" fmla="*/ 0 h 1820678"/>
                <a:gd name="connsiteX1" fmla="*/ 7949354 w 8294370"/>
                <a:gd name="connsiteY1" fmla="*/ 0 h 1820678"/>
                <a:gd name="connsiteX2" fmla="*/ 8294370 w 8294370"/>
                <a:gd name="connsiteY2" fmla="*/ 303452 h 1820678"/>
                <a:gd name="connsiteX3" fmla="*/ 8294370 w 8294370"/>
                <a:gd name="connsiteY3" fmla="*/ 1820678 h 1820678"/>
                <a:gd name="connsiteX4" fmla="*/ 0 w 8294370"/>
                <a:gd name="connsiteY4" fmla="*/ 1820678 h 1820678"/>
                <a:gd name="connsiteX5" fmla="*/ 0 w 8294370"/>
                <a:gd name="connsiteY5" fmla="*/ 0 h 1820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294370" h="1820678" fill="none" extrusionOk="0">
                  <a:moveTo>
                    <a:pt x="0" y="0"/>
                  </a:moveTo>
                  <a:cubicBezTo>
                    <a:pt x="2116208" y="131757"/>
                    <a:pt x="6463750" y="81433"/>
                    <a:pt x="7949354" y="0"/>
                  </a:cubicBezTo>
                  <a:cubicBezTo>
                    <a:pt x="8137963" y="-45657"/>
                    <a:pt x="8309955" y="167016"/>
                    <a:pt x="8294370" y="303452"/>
                  </a:cubicBezTo>
                  <a:cubicBezTo>
                    <a:pt x="8155526" y="772017"/>
                    <a:pt x="8304177" y="1358050"/>
                    <a:pt x="8294370" y="1820678"/>
                  </a:cubicBezTo>
                  <a:cubicBezTo>
                    <a:pt x="5408391" y="1742690"/>
                    <a:pt x="982981" y="1884635"/>
                    <a:pt x="0" y="1820678"/>
                  </a:cubicBezTo>
                  <a:cubicBezTo>
                    <a:pt x="-120688" y="1230707"/>
                    <a:pt x="-34728" y="773515"/>
                    <a:pt x="0" y="0"/>
                  </a:cubicBezTo>
                  <a:close/>
                </a:path>
                <a:path w="8294370" h="1820678" stroke="0" extrusionOk="0">
                  <a:moveTo>
                    <a:pt x="0" y="0"/>
                  </a:moveTo>
                  <a:cubicBezTo>
                    <a:pt x="729018" y="-117093"/>
                    <a:pt x="5680320" y="-133825"/>
                    <a:pt x="7949354" y="0"/>
                  </a:cubicBezTo>
                  <a:cubicBezTo>
                    <a:pt x="8133222" y="42270"/>
                    <a:pt x="8287277" y="114294"/>
                    <a:pt x="8294370" y="303452"/>
                  </a:cubicBezTo>
                  <a:cubicBezTo>
                    <a:pt x="8272564" y="1008581"/>
                    <a:pt x="8208327" y="1537399"/>
                    <a:pt x="8294370" y="1820678"/>
                  </a:cubicBezTo>
                  <a:cubicBezTo>
                    <a:pt x="6257822" y="1694818"/>
                    <a:pt x="2129732" y="1768796"/>
                    <a:pt x="0" y="1820678"/>
                  </a:cubicBezTo>
                  <a:cubicBezTo>
                    <a:pt x="71323" y="1286144"/>
                    <a:pt x="-47370" y="257952"/>
                    <a:pt x="0" y="0"/>
                  </a:cubicBezTo>
                  <a:close/>
                </a:path>
                <a:path w="8294370" h="1820678" fill="none" stroke="0" extrusionOk="0">
                  <a:moveTo>
                    <a:pt x="0" y="0"/>
                  </a:moveTo>
                  <a:cubicBezTo>
                    <a:pt x="2094259" y="-75204"/>
                    <a:pt x="6376636" y="-220854"/>
                    <a:pt x="7949354" y="0"/>
                  </a:cubicBezTo>
                  <a:cubicBezTo>
                    <a:pt x="8141858" y="-25722"/>
                    <a:pt x="8328379" y="167542"/>
                    <a:pt x="8294370" y="303452"/>
                  </a:cubicBezTo>
                  <a:cubicBezTo>
                    <a:pt x="8279276" y="724038"/>
                    <a:pt x="8354886" y="1268236"/>
                    <a:pt x="8294370" y="1820678"/>
                  </a:cubicBezTo>
                  <a:cubicBezTo>
                    <a:pt x="5456393" y="1929606"/>
                    <a:pt x="990887" y="1857164"/>
                    <a:pt x="0" y="1820678"/>
                  </a:cubicBezTo>
                  <a:cubicBezTo>
                    <a:pt x="-144441" y="1258897"/>
                    <a:pt x="62149" y="702697"/>
                    <a:pt x="0" y="0"/>
                  </a:cubicBezTo>
                  <a:close/>
                </a:path>
              </a:pathLst>
            </a:custGeom>
            <a:solidFill>
              <a:schemeClr val="bg1">
                <a:alpha val="91000"/>
              </a:schemeClr>
            </a:solidFill>
            <a:ln w="38100">
              <a:solidFill>
                <a:srgbClr val="E1D691"/>
              </a:solidFill>
              <a:extLst>
                <a:ext uri="{C807C97D-BFC1-408E-A445-0C87EB9F89A2}">
                  <ask:lineSketchStyleProps xmlns:ask="http://schemas.microsoft.com/office/drawing/2018/sketchyshapes" sd="3015076799">
                    <a:custGeom>
                      <a:avLst/>
                      <a:gdLst>
                        <a:gd name="connsiteX0" fmla="*/ 0 w 8294370"/>
                        <a:gd name="connsiteY0" fmla="*/ 0 h 2070054"/>
                        <a:gd name="connsiteX1" fmla="*/ 7949354 w 8294370"/>
                        <a:gd name="connsiteY1" fmla="*/ 0 h 2070054"/>
                        <a:gd name="connsiteX2" fmla="*/ 8294370 w 8294370"/>
                        <a:gd name="connsiteY2" fmla="*/ 345016 h 2070054"/>
                        <a:gd name="connsiteX3" fmla="*/ 8294370 w 8294370"/>
                        <a:gd name="connsiteY3" fmla="*/ 2070054 h 2070054"/>
                        <a:gd name="connsiteX4" fmla="*/ 0 w 8294370"/>
                        <a:gd name="connsiteY4" fmla="*/ 2070054 h 2070054"/>
                        <a:gd name="connsiteX5" fmla="*/ 0 w 8294370"/>
                        <a:gd name="connsiteY5" fmla="*/ 0 h 207005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8294370" h="2070054" fill="none" extrusionOk="0">
                          <a:moveTo>
                            <a:pt x="0" y="0"/>
                          </a:moveTo>
                          <a:cubicBezTo>
                            <a:pt x="2085618" y="-53680"/>
                            <a:pt x="6341551" y="-143038"/>
                            <a:pt x="7949354" y="0"/>
                          </a:cubicBezTo>
                          <a:cubicBezTo>
                            <a:pt x="8138473" y="-36917"/>
                            <a:pt x="8306456" y="181120"/>
                            <a:pt x="8294370" y="345016"/>
                          </a:cubicBezTo>
                          <a:cubicBezTo>
                            <a:pt x="8191241" y="867499"/>
                            <a:pt x="8304683" y="1515272"/>
                            <a:pt x="8294370" y="2070054"/>
                          </a:cubicBezTo>
                          <a:cubicBezTo>
                            <a:pt x="5373113" y="2006977"/>
                            <a:pt x="1103210" y="2140805"/>
                            <a:pt x="0" y="2070054"/>
                          </a:cubicBezTo>
                          <a:cubicBezTo>
                            <a:pt x="-104413" y="1415468"/>
                            <a:pt x="21999" y="877874"/>
                            <a:pt x="0" y="0"/>
                          </a:cubicBezTo>
                          <a:close/>
                        </a:path>
                        <a:path w="8294370" h="2070054" stroke="0" extrusionOk="0">
                          <a:moveTo>
                            <a:pt x="0" y="0"/>
                          </a:moveTo>
                          <a:cubicBezTo>
                            <a:pt x="1098284" y="-64895"/>
                            <a:pt x="5628715" y="-74255"/>
                            <a:pt x="7949354" y="0"/>
                          </a:cubicBezTo>
                          <a:cubicBezTo>
                            <a:pt x="8151975" y="24069"/>
                            <a:pt x="8297206" y="155535"/>
                            <a:pt x="8294370" y="345016"/>
                          </a:cubicBezTo>
                          <a:cubicBezTo>
                            <a:pt x="8287892" y="1185046"/>
                            <a:pt x="8197174" y="1748799"/>
                            <a:pt x="8294370" y="2070054"/>
                          </a:cubicBezTo>
                          <a:cubicBezTo>
                            <a:pt x="4648143" y="2033202"/>
                            <a:pt x="2717402" y="2068471"/>
                            <a:pt x="0" y="2070054"/>
                          </a:cubicBezTo>
                          <a:cubicBezTo>
                            <a:pt x="69532" y="1446147"/>
                            <a:pt x="-57426" y="305645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思源黑体 CN Regular" panose="020B0500000000000000" pitchFamily="34" charset="-122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96261FD9-E133-48A3-BDCA-7F9B2B1F2AF1}"/>
                </a:ext>
              </a:extLst>
            </p:cNvPr>
            <p:cNvSpPr txBox="1"/>
            <p:nvPr/>
          </p:nvSpPr>
          <p:spPr>
            <a:xfrm>
              <a:off x="310158" y="3943370"/>
              <a:ext cx="8077200" cy="170540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1" dirty="0">
                  <a:ln w="9525">
                    <a:noFill/>
                    <a:prstDash val="solid"/>
                  </a:ln>
                  <a:solidFill>
                    <a:srgbClr val="FF000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T</a:t>
              </a:r>
              <a:r>
                <a:rPr kumimoji="0" lang="vi-VN" sz="4000" b="1" i="0" u="none" strike="noStrike" kern="1200" cap="none" spc="0" normalizeH="0" baseline="0" noProof="0" dirty="0">
                  <a:ln w="9525">
                    <a:noFill/>
                    <a:prstDash val="solid"/>
                  </a:ln>
                  <a:solidFill>
                    <a:srgbClr val="FF000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a cần tìm được mẫu số chung giữa hai phân số đó rồi áp dụng tính chất cơ bản của phân số.</a:t>
              </a:r>
              <a:endParaRPr kumimoji="0" lang="en-US" sz="4000" b="1" i="0" u="none" strike="noStrike" kern="1200" cap="none" spc="0" normalizeH="0" baseline="0" noProof="0" dirty="0">
                <a:ln w="9525">
                  <a:noFill/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8551011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61528537-D4EF-4822-A61E-4136B6EC94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4" name="图片 43">
            <a:extLst>
              <a:ext uri="{FF2B5EF4-FFF2-40B4-BE49-F238E27FC236}">
                <a16:creationId xmlns:a16="http://schemas.microsoft.com/office/drawing/2014/main" id="{00B42560-F358-4916-8D3E-CBAD32D1631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668"/>
          <a:stretch/>
        </p:blipFill>
        <p:spPr>
          <a:xfrm>
            <a:off x="8306806" y="5751932"/>
            <a:ext cx="1318375" cy="1188574"/>
          </a:xfrm>
          <a:prstGeom prst="rect">
            <a:avLst/>
          </a:prstGeom>
        </p:spPr>
      </p:pic>
      <p:pic>
        <p:nvPicPr>
          <p:cNvPr id="47" name="图片 46">
            <a:extLst>
              <a:ext uri="{FF2B5EF4-FFF2-40B4-BE49-F238E27FC236}">
                <a16:creationId xmlns:a16="http://schemas.microsoft.com/office/drawing/2014/main" id="{4E641410-DF94-4217-AEFB-D6D4F9020CD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-14640" b="30628"/>
          <a:stretch/>
        </p:blipFill>
        <p:spPr>
          <a:xfrm>
            <a:off x="2190533" y="5827760"/>
            <a:ext cx="446410" cy="1112745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D3B11198-C2B8-4D26-8CB4-55C5C449663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>
          <a:xfrm>
            <a:off x="0" y="6052457"/>
            <a:ext cx="12192000" cy="909732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44EA0C48-5816-4D8A-91F5-646FDAE6A54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43608"/>
            <a:ext cx="583009" cy="1188574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C3FB8117-991F-43FE-84B5-92F4E18D834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053"/>
          <a:stretch/>
        </p:blipFill>
        <p:spPr>
          <a:xfrm>
            <a:off x="0" y="6191708"/>
            <a:ext cx="12192000" cy="767814"/>
          </a:xfrm>
          <a:prstGeom prst="rect">
            <a:avLst/>
          </a:prstGeom>
        </p:spPr>
      </p:pic>
      <p:sp>
        <p:nvSpPr>
          <p:cNvPr id="11" name="矩形 25">
            <a:extLst>
              <a:ext uri="{FF2B5EF4-FFF2-40B4-BE49-F238E27FC236}">
                <a16:creationId xmlns:a16="http://schemas.microsoft.com/office/drawing/2014/main" id="{6B3DD362-0C96-0C66-E48B-A7E748AFDB40}"/>
              </a:ext>
            </a:extLst>
          </p:cNvPr>
          <p:cNvSpPr/>
          <p:nvPr/>
        </p:nvSpPr>
        <p:spPr>
          <a:xfrm>
            <a:off x="246888" y="256032"/>
            <a:ext cx="11725656" cy="66019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113DE1E9-3DD1-021D-3037-0967EFEF058B}"/>
                  </a:ext>
                </a:extLst>
              </p:cNvPr>
              <p:cNvSpPr txBox="1"/>
              <p:nvPr/>
            </p:nvSpPr>
            <p:spPr>
              <a:xfrm>
                <a:off x="542925" y="304800"/>
                <a:ext cx="10820400" cy="8013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>
                  <a:spcAft>
                    <a:spcPts val="500"/>
                  </a:spcAft>
                </a:pP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b)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Ví</a:t>
                </a: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dụ</a:t>
                </a: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quy</a:t>
                </a: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đồng</a:t>
                </a: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mẫu</a:t>
                </a: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hai</a:t>
                </a: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3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và</a:t>
                </a: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như</a:t>
                </a: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sau</a:t>
                </a:r>
                <a:endPara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113DE1E9-3DD1-021D-3037-0967EFEF05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2925" y="304800"/>
                <a:ext cx="10820400" cy="801310"/>
              </a:xfrm>
              <a:prstGeom prst="rect">
                <a:avLst/>
              </a:prstGeom>
              <a:blipFill>
                <a:blip r:embed="rId8"/>
                <a:stretch>
                  <a:fillRect l="-845" b="-7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3" name="Group 22">
            <a:extLst>
              <a:ext uri="{FF2B5EF4-FFF2-40B4-BE49-F238E27FC236}">
                <a16:creationId xmlns:a16="http://schemas.microsoft.com/office/drawing/2014/main" id="{764D3EBE-9B76-23FA-616D-EC83BFC5D62D}"/>
              </a:ext>
            </a:extLst>
          </p:cNvPr>
          <p:cNvGrpSpPr/>
          <p:nvPr/>
        </p:nvGrpSpPr>
        <p:grpSpPr>
          <a:xfrm>
            <a:off x="593234" y="2127461"/>
            <a:ext cx="1464310" cy="1199141"/>
            <a:chOff x="11096623" y="-1267954"/>
            <a:chExt cx="885607" cy="1199141"/>
          </a:xfrm>
        </p:grpSpPr>
        <p:sp>
          <p:nvSpPr>
            <p:cNvPr id="25" name="Text Box 32">
              <a:extLst>
                <a:ext uri="{FF2B5EF4-FFF2-40B4-BE49-F238E27FC236}">
                  <a16:creationId xmlns:a16="http://schemas.microsoft.com/office/drawing/2014/main" id="{F8C52B42-90C2-611E-4053-FA430DF79A0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101250" y="-1267954"/>
              <a:ext cx="880980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 3</a:t>
              </a:r>
            </a:p>
          </p:txBody>
        </p:sp>
        <p:sp>
          <p:nvSpPr>
            <p:cNvPr id="26" name="Text Box 32">
              <a:extLst>
                <a:ext uri="{FF2B5EF4-FFF2-40B4-BE49-F238E27FC236}">
                  <a16:creationId xmlns:a16="http://schemas.microsoft.com/office/drawing/2014/main" id="{15690AEC-847D-1CF6-F11B-2F951F1B860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096623" y="-715144"/>
              <a:ext cx="760194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 4</a:t>
              </a:r>
            </a:p>
          </p:txBody>
        </p: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3476D6E5-4BCF-627F-6E8B-FF3E3257B77B}"/>
                </a:ext>
              </a:extLst>
            </p:cNvPr>
            <p:cNvCxnSpPr/>
            <p:nvPr/>
          </p:nvCxnSpPr>
          <p:spPr>
            <a:xfrm>
              <a:off x="11144030" y="-661546"/>
              <a:ext cx="294898" cy="0"/>
            </a:xfrm>
            <a:prstGeom prst="line">
              <a:avLst/>
            </a:prstGeom>
            <a:ln w="44450" cmpd="sng">
              <a:solidFill>
                <a:srgbClr val="0472E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7E820DF3-E20B-BE6A-888C-74B526E86C95}"/>
              </a:ext>
            </a:extLst>
          </p:cNvPr>
          <p:cNvGrpSpPr/>
          <p:nvPr/>
        </p:nvGrpSpPr>
        <p:grpSpPr>
          <a:xfrm>
            <a:off x="1569768" y="2115157"/>
            <a:ext cx="1464310" cy="1199141"/>
            <a:chOff x="11096623" y="-1267954"/>
            <a:chExt cx="885607" cy="1199141"/>
          </a:xfrm>
        </p:grpSpPr>
        <p:sp>
          <p:nvSpPr>
            <p:cNvPr id="30" name="Text Box 32">
              <a:extLst>
                <a:ext uri="{FF2B5EF4-FFF2-40B4-BE49-F238E27FC236}">
                  <a16:creationId xmlns:a16="http://schemas.microsoft.com/office/drawing/2014/main" id="{1980D031-CCC4-05ED-F50E-40B7011F22D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101250" y="-1267954"/>
              <a:ext cx="880980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3 x 3</a:t>
              </a:r>
            </a:p>
          </p:txBody>
        </p:sp>
        <p:sp>
          <p:nvSpPr>
            <p:cNvPr id="32" name="Text Box 32">
              <a:extLst>
                <a:ext uri="{FF2B5EF4-FFF2-40B4-BE49-F238E27FC236}">
                  <a16:creationId xmlns:a16="http://schemas.microsoft.com/office/drawing/2014/main" id="{D1563A6E-BCD3-8AF6-59DD-C4E6D441ED1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096623" y="-715144"/>
              <a:ext cx="760194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4 x 3</a:t>
              </a:r>
            </a:p>
          </p:txBody>
        </p: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66EC63E9-F63D-294E-3CF8-0E275E2B7DB1}"/>
                </a:ext>
              </a:extLst>
            </p:cNvPr>
            <p:cNvCxnSpPr/>
            <p:nvPr/>
          </p:nvCxnSpPr>
          <p:spPr>
            <a:xfrm>
              <a:off x="11144030" y="-661546"/>
              <a:ext cx="666628" cy="0"/>
            </a:xfrm>
            <a:prstGeom prst="line">
              <a:avLst/>
            </a:prstGeom>
            <a:ln w="44450" cmpd="sng">
              <a:solidFill>
                <a:srgbClr val="0472E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4" name="Text Box 32">
            <a:extLst>
              <a:ext uri="{FF2B5EF4-FFF2-40B4-BE49-F238E27FC236}">
                <a16:creationId xmlns:a16="http://schemas.microsoft.com/office/drawing/2014/main" id="{E63764C2-BA47-B857-1D79-9A80281758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97067" y="2386095"/>
            <a:ext cx="60421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35" name="Text Box 32">
            <a:extLst>
              <a:ext uri="{FF2B5EF4-FFF2-40B4-BE49-F238E27FC236}">
                <a16:creationId xmlns:a16="http://schemas.microsoft.com/office/drawing/2014/main" id="{2847D2F6-0AB9-EA60-E4B0-78F92AAC35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50392" y="2372069"/>
            <a:ext cx="764598" cy="6671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=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A020514E-7F7A-AB09-E1A6-17AFC2863B90}"/>
              </a:ext>
            </a:extLst>
          </p:cNvPr>
          <p:cNvGrpSpPr/>
          <p:nvPr/>
        </p:nvGrpSpPr>
        <p:grpSpPr>
          <a:xfrm>
            <a:off x="3152775" y="2102853"/>
            <a:ext cx="776898" cy="1198096"/>
            <a:chOff x="1310869" y="3754210"/>
            <a:chExt cx="783187" cy="1198096"/>
          </a:xfrm>
        </p:grpSpPr>
        <p:sp>
          <p:nvSpPr>
            <p:cNvPr id="37" name="Text Box 32">
              <a:extLst>
                <a:ext uri="{FF2B5EF4-FFF2-40B4-BE49-F238E27FC236}">
                  <a16:creationId xmlns:a16="http://schemas.microsoft.com/office/drawing/2014/main" id="{53478C0E-574D-C8A9-D50E-55242C82C43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36178" y="3754210"/>
              <a:ext cx="604211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 9</a:t>
              </a:r>
            </a:p>
          </p:txBody>
        </p:sp>
        <p:sp>
          <p:nvSpPr>
            <p:cNvPr id="38" name="Text Box 32">
              <a:extLst>
                <a:ext uri="{FF2B5EF4-FFF2-40B4-BE49-F238E27FC236}">
                  <a16:creationId xmlns:a16="http://schemas.microsoft.com/office/drawing/2014/main" id="{4B76E18C-1FE9-1E85-3E30-E5A272AF17B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10869" y="4305975"/>
              <a:ext cx="783187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12</a:t>
              </a:r>
            </a:p>
          </p:txBody>
        </p: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53009F04-C048-3C94-B2AA-862A5A38EC01}"/>
                </a:ext>
              </a:extLst>
            </p:cNvPr>
            <p:cNvCxnSpPr>
              <a:cxnSpLocks/>
            </p:cNvCxnSpPr>
            <p:nvPr/>
          </p:nvCxnSpPr>
          <p:spPr>
            <a:xfrm>
              <a:off x="1374740" y="4360618"/>
              <a:ext cx="560266" cy="0"/>
            </a:xfrm>
            <a:prstGeom prst="line">
              <a:avLst/>
            </a:prstGeom>
            <a:ln w="44450" cmpd="sng">
              <a:solidFill>
                <a:srgbClr val="0472E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id="{CF1459BE-A674-2A84-276E-EC4479278B4F}"/>
              </a:ext>
            </a:extLst>
          </p:cNvPr>
          <p:cNvSpPr txBox="1"/>
          <p:nvPr/>
        </p:nvSpPr>
        <p:spPr>
          <a:xfrm>
            <a:off x="409575" y="1333500"/>
            <a:ext cx="10820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12 : 4 = 3,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mẫu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chung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12.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D8BC4A07-47CB-D374-D582-2E94255F14FF}"/>
                  </a:ext>
                </a:extLst>
              </p:cNvPr>
              <p:cNvSpPr txBox="1"/>
              <p:nvPr/>
            </p:nvSpPr>
            <p:spPr>
              <a:xfrm>
                <a:off x="3924300" y="2286000"/>
                <a:ext cx="4333875" cy="8086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>
                  <a:spcAft>
                    <a:spcPts val="500"/>
                  </a:spcAft>
                </a:pPr>
                <a:r>
                  <a:rPr kumimoji="0" lang="en-US" sz="2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và</a:t>
                </a:r>
                <a:r>
                  <a:rPr kumimoji="0" lang="en-US" sz="2400" b="1" i="0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2400" b="1" i="0" u="none" strike="noStrike" kern="1200" cap="none" spc="0" normalizeH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giữ</a:t>
                </a:r>
                <a:r>
                  <a:rPr kumimoji="0" lang="en-US" sz="2400" b="1" i="0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2400" b="1" i="0" u="none" strike="noStrike" kern="1200" cap="none" spc="0" normalizeH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nguyên</a:t>
                </a:r>
                <a:r>
                  <a:rPr kumimoji="0" lang="en-US" sz="2400" b="1" i="0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2400" b="1" i="0" u="none" strike="noStrike" kern="1200" cap="none" spc="0" normalizeH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phân</a:t>
                </a:r>
                <a:r>
                  <a:rPr kumimoji="0" lang="en-US" sz="2400" b="1" i="0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sz="2400" b="1" i="0" u="none" strike="noStrike" kern="1200" cap="none" spc="0" normalizeH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số</a:t>
                </a:r>
                <a:r>
                  <a:rPr kumimoji="0" lang="en-US" sz="2400" b="1" i="0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3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</m:oMath>
                </a14:m>
                <a:r>
                  <a:rPr kumimoji="0" lang="en-US" sz="2400" b="1" i="0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endPara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D8BC4A07-47CB-D374-D582-2E94255F14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24300" y="2286000"/>
                <a:ext cx="4333875" cy="808619"/>
              </a:xfrm>
              <a:prstGeom prst="rect">
                <a:avLst/>
              </a:prstGeom>
              <a:blipFill>
                <a:blip r:embed="rId9"/>
                <a:stretch>
                  <a:fillRect l="-22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263B1F72-DB27-6B81-CDDE-28EABF7E66CD}"/>
                  </a:ext>
                </a:extLst>
              </p:cNvPr>
              <p:cNvSpPr txBox="1"/>
              <p:nvPr/>
            </p:nvSpPr>
            <p:spPr>
              <a:xfrm>
                <a:off x="504825" y="3600450"/>
                <a:ext cx="10820400" cy="8013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lvl="0" indent="-342900">
                  <a:spcAft>
                    <a:spcPts val="500"/>
                  </a:spcAft>
                  <a:buFont typeface="Arial" panose="020B0604020202020204" pitchFamily="34" charset="0"/>
                  <a:buChar char="•"/>
                </a:pP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Quy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đồng</a:t>
                </a: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mẫu</a:t>
                </a: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hai</a:t>
                </a: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3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và</a:t>
                </a: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ta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được</a:t>
                </a: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hai</a:t>
                </a: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và</a:t>
                </a:r>
                <a:r>
                  <a:rPr lang="en-US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3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endPara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263B1F72-DB27-6B81-CDDE-28EABF7E66C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4825" y="3600450"/>
                <a:ext cx="10820400" cy="801310"/>
              </a:xfrm>
              <a:prstGeom prst="rect">
                <a:avLst/>
              </a:prstGeom>
              <a:blipFill>
                <a:blip r:embed="rId10"/>
                <a:stretch>
                  <a:fillRect l="-789" b="-7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8524458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4" grpId="0"/>
      <p:bldP spid="35" grpId="0"/>
      <p:bldP spid="41" grpId="0"/>
      <p:bldP spid="6" grpId="0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5E70A4-2FF4-483B-BEC4-DDDCF5418A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6A7179-3233-48EB-A468-3A14C84657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5831AC6-2D3C-44AA-B5F0-3455F557F0E5}"/>
              </a:ext>
            </a:extLst>
          </p:cNvPr>
          <p:cNvGrpSpPr/>
          <p:nvPr/>
        </p:nvGrpSpPr>
        <p:grpSpPr>
          <a:xfrm>
            <a:off x="-323438" y="-45250"/>
            <a:ext cx="12763088" cy="7507435"/>
            <a:chOff x="-323438" y="-45250"/>
            <a:chExt cx="12763088" cy="7507435"/>
          </a:xfrm>
        </p:grpSpPr>
        <p:pic>
          <p:nvPicPr>
            <p:cNvPr id="5" name="Picture 2" descr="F:\未标题-1.png">
              <a:extLst>
                <a:ext uri="{FF2B5EF4-FFF2-40B4-BE49-F238E27FC236}">
                  <a16:creationId xmlns:a16="http://schemas.microsoft.com/office/drawing/2014/main" id="{9308C2F6-448F-4CBE-96DD-0423B26A8D9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66"/>
            <a:stretch/>
          </p:blipFill>
          <p:spPr bwMode="auto">
            <a:xfrm>
              <a:off x="0" y="-45250"/>
              <a:ext cx="12192000" cy="68929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6" name="组合 10">
              <a:extLst>
                <a:ext uri="{FF2B5EF4-FFF2-40B4-BE49-F238E27FC236}">
                  <a16:creationId xmlns:a16="http://schemas.microsoft.com/office/drawing/2014/main" id="{EC395064-EC33-4EDC-A088-4DD39ED65C99}"/>
                </a:ext>
              </a:extLst>
            </p:cNvPr>
            <p:cNvGrpSpPr/>
            <p:nvPr/>
          </p:nvGrpSpPr>
          <p:grpSpPr>
            <a:xfrm>
              <a:off x="-323438" y="5434260"/>
              <a:ext cx="12763088" cy="2027925"/>
              <a:chOff x="-323438" y="5434260"/>
              <a:chExt cx="11629422" cy="2027925"/>
            </a:xfrm>
          </p:grpSpPr>
          <p:sp>
            <p:nvSpPr>
              <p:cNvPr id="7" name="弧形 8">
                <a:extLst>
                  <a:ext uri="{FF2B5EF4-FFF2-40B4-BE49-F238E27FC236}">
                    <a16:creationId xmlns:a16="http://schemas.microsoft.com/office/drawing/2014/main" id="{E8FFFE47-5FA9-444B-B890-A567CFFB835A}"/>
                  </a:ext>
                </a:extLst>
              </p:cNvPr>
              <p:cNvSpPr/>
              <p:nvPr/>
            </p:nvSpPr>
            <p:spPr>
              <a:xfrm>
                <a:off x="-323438" y="5633353"/>
                <a:ext cx="1511806" cy="1531332"/>
              </a:xfrm>
              <a:prstGeom prst="arc">
                <a:avLst>
                  <a:gd name="adj1" fmla="val 14157981"/>
                  <a:gd name="adj2" fmla="val 0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8" name="弧形 9">
                <a:extLst>
                  <a:ext uri="{FF2B5EF4-FFF2-40B4-BE49-F238E27FC236}">
                    <a16:creationId xmlns:a16="http://schemas.microsoft.com/office/drawing/2014/main" id="{986BF617-A716-4B9D-8A0B-F25EAC0FB14E}"/>
                  </a:ext>
                </a:extLst>
              </p:cNvPr>
              <p:cNvSpPr/>
              <p:nvPr/>
            </p:nvSpPr>
            <p:spPr>
              <a:xfrm rot="19595165">
                <a:off x="992957" y="6332777"/>
                <a:ext cx="914400" cy="914400"/>
              </a:xfrm>
              <a:prstGeom prst="arc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9" name="弧形 17">
                <a:extLst>
                  <a:ext uri="{FF2B5EF4-FFF2-40B4-BE49-F238E27FC236}">
                    <a16:creationId xmlns:a16="http://schemas.microsoft.com/office/drawing/2014/main" id="{D7DC0AA0-B0D0-4A52-9E29-AE116171CEE7}"/>
                  </a:ext>
                </a:extLst>
              </p:cNvPr>
              <p:cNvSpPr/>
              <p:nvPr/>
            </p:nvSpPr>
            <p:spPr>
              <a:xfrm rot="16200000">
                <a:off x="1823419" y="6072990"/>
                <a:ext cx="914400" cy="914400"/>
              </a:xfrm>
              <a:prstGeom prst="arc">
                <a:avLst>
                  <a:gd name="adj1" fmla="val 16200000"/>
                  <a:gd name="adj2" fmla="val 5683433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0" name="弧形 18">
                <a:extLst>
                  <a:ext uri="{FF2B5EF4-FFF2-40B4-BE49-F238E27FC236}">
                    <a16:creationId xmlns:a16="http://schemas.microsoft.com/office/drawing/2014/main" id="{CB3A753D-2479-4ECF-9611-88BEB36C7E6D}"/>
                  </a:ext>
                </a:extLst>
              </p:cNvPr>
              <p:cNvSpPr/>
              <p:nvPr/>
            </p:nvSpPr>
            <p:spPr>
              <a:xfrm rot="18853990">
                <a:off x="2624975" y="6429477"/>
                <a:ext cx="914400" cy="914400"/>
              </a:xfrm>
              <a:prstGeom prst="arc">
                <a:avLst>
                  <a:gd name="adj1" fmla="val 16200000"/>
                  <a:gd name="adj2" fmla="val 1343226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1" name="弧形 19">
                <a:extLst>
                  <a:ext uri="{FF2B5EF4-FFF2-40B4-BE49-F238E27FC236}">
                    <a16:creationId xmlns:a16="http://schemas.microsoft.com/office/drawing/2014/main" id="{B68EAD90-C2E2-4031-BEFD-21B7A504B258}"/>
                  </a:ext>
                </a:extLst>
              </p:cNvPr>
              <p:cNvSpPr/>
              <p:nvPr/>
            </p:nvSpPr>
            <p:spPr>
              <a:xfrm rot="18853990">
                <a:off x="3362290" y="6547785"/>
                <a:ext cx="914400" cy="914400"/>
              </a:xfrm>
              <a:prstGeom prst="arc">
                <a:avLst>
                  <a:gd name="adj1" fmla="val 16200000"/>
                  <a:gd name="adj2" fmla="val 20757015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弧形 20">
                <a:extLst>
                  <a:ext uri="{FF2B5EF4-FFF2-40B4-BE49-F238E27FC236}">
                    <a16:creationId xmlns:a16="http://schemas.microsoft.com/office/drawing/2014/main" id="{FD09BCC3-026C-4B5C-BE87-6A8971733F41}"/>
                  </a:ext>
                </a:extLst>
              </p:cNvPr>
              <p:cNvSpPr/>
              <p:nvPr/>
            </p:nvSpPr>
            <p:spPr>
              <a:xfrm rot="18853990">
                <a:off x="4033512" y="6288563"/>
                <a:ext cx="914400" cy="914400"/>
              </a:xfrm>
              <a:prstGeom prst="arc">
                <a:avLst>
                  <a:gd name="adj1" fmla="val 14309642"/>
                  <a:gd name="adj2" fmla="val 20757015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弧形 21">
                <a:extLst>
                  <a:ext uri="{FF2B5EF4-FFF2-40B4-BE49-F238E27FC236}">
                    <a16:creationId xmlns:a16="http://schemas.microsoft.com/office/drawing/2014/main" id="{FF36A2BA-9FF0-436C-92AB-D2EE698FA578}"/>
                  </a:ext>
                </a:extLst>
              </p:cNvPr>
              <p:cNvSpPr/>
              <p:nvPr/>
            </p:nvSpPr>
            <p:spPr>
              <a:xfrm rot="19637834">
                <a:off x="4568547" y="6247534"/>
                <a:ext cx="914400" cy="914400"/>
              </a:xfrm>
              <a:prstGeom prst="arc">
                <a:avLst>
                  <a:gd name="adj1" fmla="val 15618427"/>
                  <a:gd name="adj2" fmla="val 826176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弧形 22">
                <a:extLst>
                  <a:ext uri="{FF2B5EF4-FFF2-40B4-BE49-F238E27FC236}">
                    <a16:creationId xmlns:a16="http://schemas.microsoft.com/office/drawing/2014/main" id="{5A29B56C-23E9-4442-BAB7-62D25E75CA60}"/>
                  </a:ext>
                </a:extLst>
              </p:cNvPr>
              <p:cNvSpPr/>
              <p:nvPr/>
            </p:nvSpPr>
            <p:spPr>
              <a:xfrm rot="19637834">
                <a:off x="5284000" y="6435781"/>
                <a:ext cx="914400" cy="914400"/>
              </a:xfrm>
              <a:prstGeom prst="arc">
                <a:avLst>
                  <a:gd name="adj1" fmla="val 15618427"/>
                  <a:gd name="adj2" fmla="val 312290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弧形 23">
                <a:extLst>
                  <a:ext uri="{FF2B5EF4-FFF2-40B4-BE49-F238E27FC236}">
                    <a16:creationId xmlns:a16="http://schemas.microsoft.com/office/drawing/2014/main" id="{647F2B6D-7A13-4F1E-8135-E58BB450DF42}"/>
                  </a:ext>
                </a:extLst>
              </p:cNvPr>
              <p:cNvSpPr/>
              <p:nvPr/>
            </p:nvSpPr>
            <p:spPr>
              <a:xfrm rot="17916478">
                <a:off x="6103994" y="6354396"/>
                <a:ext cx="914400" cy="914400"/>
              </a:xfrm>
              <a:prstGeom prst="arc">
                <a:avLst>
                  <a:gd name="adj1" fmla="val 15618427"/>
                  <a:gd name="adj2" fmla="val 312290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弧形 24">
                <a:extLst>
                  <a:ext uri="{FF2B5EF4-FFF2-40B4-BE49-F238E27FC236}">
                    <a16:creationId xmlns:a16="http://schemas.microsoft.com/office/drawing/2014/main" id="{8FE3EC12-E0D4-4FA3-AE94-53C412043421}"/>
                  </a:ext>
                </a:extLst>
              </p:cNvPr>
              <p:cNvSpPr/>
              <p:nvPr/>
            </p:nvSpPr>
            <p:spPr>
              <a:xfrm rot="18978366">
                <a:off x="6717746" y="6253948"/>
                <a:ext cx="914400" cy="914400"/>
              </a:xfrm>
              <a:prstGeom prst="arc">
                <a:avLst>
                  <a:gd name="adj1" fmla="val 15618427"/>
                  <a:gd name="adj2" fmla="val 312290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弧形 25">
                <a:extLst>
                  <a:ext uri="{FF2B5EF4-FFF2-40B4-BE49-F238E27FC236}">
                    <a16:creationId xmlns:a16="http://schemas.microsoft.com/office/drawing/2014/main" id="{271DC508-EAD2-4398-8880-2675D8922E89}"/>
                  </a:ext>
                </a:extLst>
              </p:cNvPr>
              <p:cNvSpPr/>
              <p:nvPr/>
            </p:nvSpPr>
            <p:spPr>
              <a:xfrm rot="20937424">
                <a:off x="7232566" y="6394773"/>
                <a:ext cx="914400" cy="914400"/>
              </a:xfrm>
              <a:prstGeom prst="arc">
                <a:avLst>
                  <a:gd name="adj1" fmla="val 15618427"/>
                  <a:gd name="adj2" fmla="val 19867642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弧形 26">
                <a:extLst>
                  <a:ext uri="{FF2B5EF4-FFF2-40B4-BE49-F238E27FC236}">
                    <a16:creationId xmlns:a16="http://schemas.microsoft.com/office/drawing/2014/main" id="{4138ADEF-140B-4A62-97AA-60D431A4AAEE}"/>
                  </a:ext>
                </a:extLst>
              </p:cNvPr>
              <p:cNvSpPr/>
              <p:nvPr/>
            </p:nvSpPr>
            <p:spPr>
              <a:xfrm rot="18321363">
                <a:off x="7970195" y="6287956"/>
                <a:ext cx="914400" cy="914400"/>
              </a:xfrm>
              <a:prstGeom prst="arc">
                <a:avLst>
                  <a:gd name="adj1" fmla="val 15618427"/>
                  <a:gd name="adj2" fmla="val 2107195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9" name="弧形 27">
                <a:extLst>
                  <a:ext uri="{FF2B5EF4-FFF2-40B4-BE49-F238E27FC236}">
                    <a16:creationId xmlns:a16="http://schemas.microsoft.com/office/drawing/2014/main" id="{42C86AB6-DD3B-4BB3-B685-236D4FF9CF0A}"/>
                  </a:ext>
                </a:extLst>
              </p:cNvPr>
              <p:cNvSpPr/>
              <p:nvPr/>
            </p:nvSpPr>
            <p:spPr>
              <a:xfrm rot="16775364">
                <a:off x="8845153" y="6108502"/>
                <a:ext cx="914400" cy="914400"/>
              </a:xfrm>
              <a:prstGeom prst="arc">
                <a:avLst>
                  <a:gd name="adj1" fmla="val 15618427"/>
                  <a:gd name="adj2" fmla="val 2107195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0" name="弧形 28">
                <a:extLst>
                  <a:ext uri="{FF2B5EF4-FFF2-40B4-BE49-F238E27FC236}">
                    <a16:creationId xmlns:a16="http://schemas.microsoft.com/office/drawing/2014/main" id="{2EFD6D0A-B033-4899-BEFC-86C1DAD9D086}"/>
                  </a:ext>
                </a:extLst>
              </p:cNvPr>
              <p:cNvSpPr/>
              <p:nvPr/>
            </p:nvSpPr>
            <p:spPr>
              <a:xfrm rot="16775364">
                <a:off x="9611071" y="5760037"/>
                <a:ext cx="914400" cy="914400"/>
              </a:xfrm>
              <a:prstGeom prst="arc">
                <a:avLst>
                  <a:gd name="adj1" fmla="val 15618427"/>
                  <a:gd name="adj2" fmla="val 2107195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1" name="弧形 29">
                <a:extLst>
                  <a:ext uri="{FF2B5EF4-FFF2-40B4-BE49-F238E27FC236}">
                    <a16:creationId xmlns:a16="http://schemas.microsoft.com/office/drawing/2014/main" id="{3182C61C-B314-475B-8F86-9026CA314573}"/>
                  </a:ext>
                </a:extLst>
              </p:cNvPr>
              <p:cNvSpPr/>
              <p:nvPr/>
            </p:nvSpPr>
            <p:spPr>
              <a:xfrm rot="16775364">
                <a:off x="10391584" y="5434260"/>
                <a:ext cx="914400" cy="914400"/>
              </a:xfrm>
              <a:prstGeom prst="arc">
                <a:avLst>
                  <a:gd name="adj1" fmla="val 15618427"/>
                  <a:gd name="adj2" fmla="val 2139603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</p:grpSp>
      <p:pic>
        <p:nvPicPr>
          <p:cNvPr id="22" name="图片 6">
            <a:extLst>
              <a:ext uri="{FF2B5EF4-FFF2-40B4-BE49-F238E27FC236}">
                <a16:creationId xmlns:a16="http://schemas.microsoft.com/office/drawing/2014/main" id="{47320B89-5C9C-41FA-AA86-2DB1A81034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3632" y="291304"/>
            <a:ext cx="7958059" cy="1917022"/>
          </a:xfrm>
          <a:prstGeom prst="rect">
            <a:avLst/>
          </a:prstGeom>
        </p:spPr>
      </p:pic>
      <p:pic>
        <p:nvPicPr>
          <p:cNvPr id="23" name="图片 3">
            <a:extLst>
              <a:ext uri="{FF2B5EF4-FFF2-40B4-BE49-F238E27FC236}">
                <a16:creationId xmlns:a16="http://schemas.microsoft.com/office/drawing/2014/main" id="{2BE7FA55-17E4-4120-9F06-E82EF14DB7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276" y="-38087"/>
            <a:ext cx="1975757" cy="2505172"/>
          </a:xfrm>
          <a:prstGeom prst="rect">
            <a:avLst/>
          </a:prstGeom>
        </p:spPr>
      </p:pic>
      <p:pic>
        <p:nvPicPr>
          <p:cNvPr id="24" name="图片 4">
            <a:extLst>
              <a:ext uri="{FF2B5EF4-FFF2-40B4-BE49-F238E27FC236}">
                <a16:creationId xmlns:a16="http://schemas.microsoft.com/office/drawing/2014/main" id="{3D7818BF-00DB-40BE-84B5-D20571206B6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036" b="49552"/>
          <a:stretch/>
        </p:blipFill>
        <p:spPr>
          <a:xfrm>
            <a:off x="1742071" y="2696718"/>
            <a:ext cx="573924" cy="735132"/>
          </a:xfrm>
          <a:prstGeom prst="rect">
            <a:avLst/>
          </a:prstGeom>
        </p:spPr>
      </p:pic>
      <p:pic>
        <p:nvPicPr>
          <p:cNvPr id="25" name="图片 5">
            <a:extLst>
              <a:ext uri="{FF2B5EF4-FFF2-40B4-BE49-F238E27FC236}">
                <a16:creationId xmlns:a16="http://schemas.microsoft.com/office/drawing/2014/main" id="{3470AC3A-A3C1-4D35-A7CB-9AE8EE9D436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706" t="20211" r="1" b="-5844"/>
          <a:stretch/>
        </p:blipFill>
        <p:spPr>
          <a:xfrm>
            <a:off x="10794860" y="504785"/>
            <a:ext cx="748156" cy="1247871"/>
          </a:xfrm>
          <a:prstGeom prst="rect">
            <a:avLst/>
          </a:prstGeom>
        </p:spPr>
      </p:pic>
      <p:pic>
        <p:nvPicPr>
          <p:cNvPr id="26" name="图片 21">
            <a:extLst>
              <a:ext uri="{FF2B5EF4-FFF2-40B4-BE49-F238E27FC236}">
                <a16:creationId xmlns:a16="http://schemas.microsoft.com/office/drawing/2014/main" id="{8A43ED22-15A0-4A17-96FE-57CA8A25541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5023" y="5015502"/>
            <a:ext cx="357841" cy="146974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B6115114-AC75-4429-588D-6D11458F439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3124" y="1315880"/>
            <a:ext cx="7626757" cy="1591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176765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矩形 56">
            <a:extLst>
              <a:ext uri="{FF2B5EF4-FFF2-40B4-BE49-F238E27FC236}">
                <a16:creationId xmlns:a16="http://schemas.microsoft.com/office/drawing/2014/main" id="{8B57DE52-FAD6-4250-8FF4-49E635F11ED7}"/>
              </a:ext>
            </a:extLst>
          </p:cNvPr>
          <p:cNvSpPr/>
          <p:nvPr/>
        </p:nvSpPr>
        <p:spPr>
          <a:xfrm>
            <a:off x="2081034" y="3358340"/>
            <a:ext cx="2697480" cy="228602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gradFill>
                  <a:gsLst>
                    <a:gs pos="0">
                      <a:srgbClr val="FDB57E"/>
                    </a:gs>
                    <a:gs pos="100000">
                      <a:srgbClr val="E68B54"/>
                    </a:gs>
                  </a:gsLst>
                  <a:lin ang="8100000" scaled="0"/>
                </a:gra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Regular" panose="020B0500000000000000" pitchFamily="34" charset="-122"/>
              <a:ea typeface="思源黑体 CN Regular" panose="020B0500000000000000" pitchFamily="34" charset="-122"/>
              <a:cs typeface="+mn-cs"/>
            </a:endParaRPr>
          </a:p>
        </p:txBody>
      </p:sp>
      <p:sp>
        <p:nvSpPr>
          <p:cNvPr id="61" name="缺角矩形 60">
            <a:extLst>
              <a:ext uri="{FF2B5EF4-FFF2-40B4-BE49-F238E27FC236}">
                <a16:creationId xmlns:a16="http://schemas.microsoft.com/office/drawing/2014/main" id="{C1D499EC-FCB9-40A9-A2C2-ADA350275D52}"/>
              </a:ext>
            </a:extLst>
          </p:cNvPr>
          <p:cNvSpPr/>
          <p:nvPr/>
        </p:nvSpPr>
        <p:spPr>
          <a:xfrm>
            <a:off x="2556014" y="3103705"/>
            <a:ext cx="1838325" cy="567055"/>
          </a:xfrm>
          <a:prstGeom prst="plaqu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a)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思源黑体 CN Regular" panose="020B0500000000000000" pitchFamily="34" charset="-122"/>
            </a:endParaRPr>
          </a:p>
        </p:txBody>
      </p:sp>
      <p:pic>
        <p:nvPicPr>
          <p:cNvPr id="78" name="图片 77">
            <a:extLst>
              <a:ext uri="{FF2B5EF4-FFF2-40B4-BE49-F238E27FC236}">
                <a16:creationId xmlns:a16="http://schemas.microsoft.com/office/drawing/2014/main" id="{BB57DF4C-0186-4B23-987F-435620B692A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>
          <a:xfrm>
            <a:off x="0" y="5588215"/>
            <a:ext cx="12192000" cy="1269785"/>
          </a:xfrm>
          <a:prstGeom prst="rect">
            <a:avLst/>
          </a:prstGeom>
        </p:spPr>
      </p:pic>
      <p:pic>
        <p:nvPicPr>
          <p:cNvPr id="79" name="图片 78">
            <a:extLst>
              <a:ext uri="{FF2B5EF4-FFF2-40B4-BE49-F238E27FC236}">
                <a16:creationId xmlns:a16="http://schemas.microsoft.com/office/drawing/2014/main" id="{625879B0-96A2-49B9-98AE-59C638A3D76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053"/>
          <a:stretch/>
        </p:blipFill>
        <p:spPr>
          <a:xfrm>
            <a:off x="0" y="6090186"/>
            <a:ext cx="12192000" cy="767814"/>
          </a:xfrm>
          <a:prstGeom prst="rect">
            <a:avLst/>
          </a:prstGeom>
        </p:spPr>
      </p:pic>
      <p:pic>
        <p:nvPicPr>
          <p:cNvPr id="80" name="图片 79">
            <a:extLst>
              <a:ext uri="{FF2B5EF4-FFF2-40B4-BE49-F238E27FC236}">
                <a16:creationId xmlns:a16="http://schemas.microsoft.com/office/drawing/2014/main" id="{129A5416-D8AE-4180-B1B1-F64725C148A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8898" b="18343"/>
          <a:stretch/>
        </p:blipFill>
        <p:spPr>
          <a:xfrm>
            <a:off x="1850836" y="4465986"/>
            <a:ext cx="389683" cy="1200150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EEA36C42-CB0A-4FC1-A599-AF7DB585F7B8}"/>
              </a:ext>
            </a:extLst>
          </p:cNvPr>
          <p:cNvGrpSpPr/>
          <p:nvPr/>
        </p:nvGrpSpPr>
        <p:grpSpPr>
          <a:xfrm>
            <a:off x="2374155" y="3935227"/>
            <a:ext cx="2014537" cy="1312863"/>
            <a:chOff x="685055" y="1562898"/>
            <a:chExt cx="2014537" cy="131286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Object 26">
                  <a:extLst>
                    <a:ext uri="{FF2B5EF4-FFF2-40B4-BE49-F238E27FC236}">
                      <a16:creationId xmlns:a16="http://schemas.microsoft.com/office/drawing/2014/main" id="{97F27822-D909-4A31-AA6C-63D5E0D61CF2}"/>
                    </a:ext>
                  </a:extLst>
                </p:cNvPr>
                <p:cNvSpPr txBox="1"/>
                <p:nvPr/>
              </p:nvSpPr>
              <p:spPr bwMode="auto">
                <a:xfrm>
                  <a:off x="685055" y="1562898"/>
                  <a:ext cx="533400" cy="1312863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4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4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𝟓</m:t>
                            </m:r>
                          </m:num>
                          <m:den>
                            <m:r>
                              <a:rPr kumimoji="0" lang="en-US" sz="40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𝟗</m:t>
                            </m:r>
                          </m:den>
                        </m:f>
                      </m:oMath>
                    </m:oMathPara>
                  </a14:m>
                  <a:endPara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27" name="Object 26">
                  <a:extLst>
                    <a:ext uri="{FF2B5EF4-FFF2-40B4-BE49-F238E27FC236}">
                      <a16:creationId xmlns:a16="http://schemas.microsoft.com/office/drawing/2014/main" id="{97F27822-D909-4A31-AA6C-63D5E0D61CF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685055" y="1562898"/>
                  <a:ext cx="533400" cy="1312863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Object 27">
                  <a:extLst>
                    <a:ext uri="{FF2B5EF4-FFF2-40B4-BE49-F238E27FC236}">
                      <a16:creationId xmlns:a16="http://schemas.microsoft.com/office/drawing/2014/main" id="{0891A00F-C618-4EAA-BDEE-ECBCA61D3F46}"/>
                    </a:ext>
                  </a:extLst>
                </p:cNvPr>
                <p:cNvSpPr txBox="1"/>
                <p:nvPr/>
              </p:nvSpPr>
              <p:spPr bwMode="auto">
                <a:xfrm>
                  <a:off x="2191592" y="1604480"/>
                  <a:ext cx="508000" cy="1222375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4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4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𝟏𝟏</m:t>
                            </m:r>
                          </m:num>
                          <m:den>
                            <m:r>
                              <a:rPr kumimoji="0" lang="en-US" sz="4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𝟏𝟖</m:t>
                            </m:r>
                          </m:den>
                        </m:f>
                      </m:oMath>
                    </m:oMathPara>
                  </a14:m>
                  <a:endPara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28" name="Object 27">
                  <a:extLst>
                    <a:ext uri="{FF2B5EF4-FFF2-40B4-BE49-F238E27FC236}">
                      <a16:creationId xmlns:a16="http://schemas.microsoft.com/office/drawing/2014/main" id="{0891A00F-C618-4EAA-BDEE-ECBCA61D3F4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2191592" y="1604480"/>
                  <a:ext cx="508000" cy="1222375"/>
                </a:xfrm>
                <a:prstGeom prst="rect">
                  <a:avLst/>
                </a:prstGeom>
                <a:blipFill>
                  <a:blip r:embed="rId6"/>
                  <a:stretch>
                    <a:fillRect r="-37349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0743AF64-F73C-4454-B2D4-FE232E389973}"/>
                </a:ext>
              </a:extLst>
            </p:cNvPr>
            <p:cNvSpPr txBox="1"/>
            <p:nvPr/>
          </p:nvSpPr>
          <p:spPr>
            <a:xfrm>
              <a:off x="1371600" y="1923602"/>
              <a:ext cx="64633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và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</p:grpSp>
      <p:sp>
        <p:nvSpPr>
          <p:cNvPr id="34" name="矩形 56">
            <a:extLst>
              <a:ext uri="{FF2B5EF4-FFF2-40B4-BE49-F238E27FC236}">
                <a16:creationId xmlns:a16="http://schemas.microsoft.com/office/drawing/2014/main" id="{6250C40F-4BF1-4028-9877-2847261B6422}"/>
              </a:ext>
            </a:extLst>
          </p:cNvPr>
          <p:cNvSpPr/>
          <p:nvPr/>
        </p:nvSpPr>
        <p:spPr>
          <a:xfrm>
            <a:off x="7742405" y="3358340"/>
            <a:ext cx="2697480" cy="228602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gradFill>
                  <a:gsLst>
                    <a:gs pos="0">
                      <a:srgbClr val="FDB57E"/>
                    </a:gs>
                    <a:gs pos="100000">
                      <a:srgbClr val="E68B54"/>
                    </a:gs>
                  </a:gsLst>
                  <a:lin ang="8100000" scaled="0"/>
                </a:gra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Regular" panose="020B0500000000000000" pitchFamily="34" charset="-122"/>
              <a:ea typeface="思源黑体 CN Regular" panose="020B0500000000000000" pitchFamily="34" charset="-122"/>
              <a:cs typeface="+mn-cs"/>
            </a:endParaRPr>
          </a:p>
        </p:txBody>
      </p:sp>
      <p:sp>
        <p:nvSpPr>
          <p:cNvPr id="35" name="缺角矩形 60">
            <a:extLst>
              <a:ext uri="{FF2B5EF4-FFF2-40B4-BE49-F238E27FC236}">
                <a16:creationId xmlns:a16="http://schemas.microsoft.com/office/drawing/2014/main" id="{1DF5FFBB-AC3F-46BF-8E9F-50444C45A343}"/>
              </a:ext>
            </a:extLst>
          </p:cNvPr>
          <p:cNvSpPr/>
          <p:nvPr/>
        </p:nvSpPr>
        <p:spPr>
          <a:xfrm>
            <a:off x="8217385" y="3103705"/>
            <a:ext cx="1838325" cy="567055"/>
          </a:xfrm>
          <a:prstGeom prst="plaqu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altLang="zh-CN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</a:t>
            </a:r>
            <a:endParaRPr lang="zh-CN" altLang="en-US" sz="3200" dirty="0">
              <a:solidFill>
                <a:prstClr val="black"/>
              </a:solidFill>
              <a:latin typeface="Cambria" panose="02040503050406030204" pitchFamily="18" charset="0"/>
              <a:ea typeface="思源黑体 CN Regular" panose="020B0500000000000000" pitchFamily="34" charset="-122"/>
            </a:endParaRPr>
          </a:p>
        </p:txBody>
      </p:sp>
      <p:pic>
        <p:nvPicPr>
          <p:cNvPr id="36" name="图片 79">
            <a:extLst>
              <a:ext uri="{FF2B5EF4-FFF2-40B4-BE49-F238E27FC236}">
                <a16:creationId xmlns:a16="http://schemas.microsoft.com/office/drawing/2014/main" id="{AEB91951-B191-4D5A-9B18-6BACBE207E9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8898" b="18343"/>
          <a:stretch/>
        </p:blipFill>
        <p:spPr>
          <a:xfrm>
            <a:off x="7512207" y="4465986"/>
            <a:ext cx="389683" cy="1200150"/>
          </a:xfrm>
          <a:prstGeom prst="rect">
            <a:avLst/>
          </a:prstGeom>
        </p:spPr>
      </p:pic>
      <p:grpSp>
        <p:nvGrpSpPr>
          <p:cNvPr id="37" name="Group 36">
            <a:extLst>
              <a:ext uri="{FF2B5EF4-FFF2-40B4-BE49-F238E27FC236}">
                <a16:creationId xmlns:a16="http://schemas.microsoft.com/office/drawing/2014/main" id="{AEE77E9D-D446-40A6-AAAA-994CD4DB9089}"/>
              </a:ext>
            </a:extLst>
          </p:cNvPr>
          <p:cNvGrpSpPr/>
          <p:nvPr/>
        </p:nvGrpSpPr>
        <p:grpSpPr>
          <a:xfrm>
            <a:off x="8124016" y="3925395"/>
            <a:ext cx="1860445" cy="1312863"/>
            <a:chOff x="685055" y="1562898"/>
            <a:chExt cx="1860445" cy="131286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Object 26">
                  <a:extLst>
                    <a:ext uri="{FF2B5EF4-FFF2-40B4-BE49-F238E27FC236}">
                      <a16:creationId xmlns:a16="http://schemas.microsoft.com/office/drawing/2014/main" id="{935C2ABA-539D-40A8-B361-8DEA0F5C7881}"/>
                    </a:ext>
                  </a:extLst>
                </p:cNvPr>
                <p:cNvSpPr txBox="1"/>
                <p:nvPr/>
              </p:nvSpPr>
              <p:spPr bwMode="auto">
                <a:xfrm>
                  <a:off x="685055" y="1562898"/>
                  <a:ext cx="533400" cy="1312863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4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4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𝟏𝟑</m:t>
                            </m:r>
                          </m:num>
                          <m:den>
                            <m:r>
                              <a:rPr kumimoji="0" lang="en-US" sz="4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𝟔𝟎</m:t>
                            </m:r>
                          </m:den>
                        </m:f>
                      </m:oMath>
                    </m:oMathPara>
                  </a14:m>
                  <a:endPara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38" name="Object 26">
                  <a:extLst>
                    <a:ext uri="{FF2B5EF4-FFF2-40B4-BE49-F238E27FC236}">
                      <a16:creationId xmlns:a16="http://schemas.microsoft.com/office/drawing/2014/main" id="{935C2ABA-539D-40A8-B361-8DEA0F5C788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685055" y="1562898"/>
                  <a:ext cx="533400" cy="1312863"/>
                </a:xfrm>
                <a:prstGeom prst="rect">
                  <a:avLst/>
                </a:prstGeom>
                <a:blipFill>
                  <a:blip r:embed="rId7"/>
                  <a:stretch>
                    <a:fillRect r="-31034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9" name="Object 27">
                  <a:extLst>
                    <a:ext uri="{FF2B5EF4-FFF2-40B4-BE49-F238E27FC236}">
                      <a16:creationId xmlns:a16="http://schemas.microsoft.com/office/drawing/2014/main" id="{0D31EDF4-79C4-4F7A-809D-CAE514ACD2C2}"/>
                    </a:ext>
                  </a:extLst>
                </p:cNvPr>
                <p:cNvSpPr txBox="1"/>
                <p:nvPr/>
              </p:nvSpPr>
              <p:spPr bwMode="auto">
                <a:xfrm>
                  <a:off x="2037500" y="1597469"/>
                  <a:ext cx="508000" cy="1222375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4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4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𝟗</m:t>
                            </m:r>
                          </m:num>
                          <m:den>
                            <m:r>
                              <a:rPr kumimoji="0" lang="en-US" sz="4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𝟐𝟎</m:t>
                            </m:r>
                          </m:den>
                        </m:f>
                      </m:oMath>
                    </m:oMathPara>
                  </a14:m>
                  <a:endPara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39" name="Object 27">
                  <a:extLst>
                    <a:ext uri="{FF2B5EF4-FFF2-40B4-BE49-F238E27FC236}">
                      <a16:creationId xmlns:a16="http://schemas.microsoft.com/office/drawing/2014/main" id="{0D31EDF4-79C4-4F7A-809D-CAE514ACD2C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2037500" y="1597469"/>
                  <a:ext cx="508000" cy="1222375"/>
                </a:xfrm>
                <a:prstGeom prst="rect">
                  <a:avLst/>
                </a:prstGeom>
                <a:blipFill>
                  <a:blip r:embed="rId8"/>
                  <a:stretch>
                    <a:fillRect r="-37349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9E19F948-7701-4589-B9F5-B1E7C1928DBF}"/>
                </a:ext>
              </a:extLst>
            </p:cNvPr>
            <p:cNvSpPr txBox="1"/>
            <p:nvPr/>
          </p:nvSpPr>
          <p:spPr>
            <a:xfrm>
              <a:off x="1462383" y="1923602"/>
              <a:ext cx="64633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và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97FFCD25-B12E-5D3B-2B9E-2088D6C8F7BB}"/>
              </a:ext>
            </a:extLst>
          </p:cNvPr>
          <p:cNvSpPr txBox="1"/>
          <p:nvPr/>
        </p:nvSpPr>
        <p:spPr>
          <a:xfrm>
            <a:off x="1155753" y="91923"/>
            <a:ext cx="9689227" cy="820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Quy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).</a:t>
            </a:r>
            <a:endParaRPr lang="en-US" sz="36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98CE191B-1571-C67A-53C3-2733A86E9F61}"/>
              </a:ext>
            </a:extLst>
          </p:cNvPr>
          <p:cNvSpPr/>
          <p:nvPr/>
        </p:nvSpPr>
        <p:spPr>
          <a:xfrm>
            <a:off x="306386" y="138990"/>
            <a:ext cx="847898" cy="847898"/>
          </a:xfrm>
          <a:prstGeom prst="ellipse">
            <a:avLst/>
          </a:prstGeom>
          <a:solidFill>
            <a:srgbClr val="008A9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1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1BC278F-3547-1941-58BD-77548EF4E54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40813" y="960641"/>
            <a:ext cx="3541303" cy="2007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439329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 animBg="1"/>
      <p:bldP spid="57" grpId="1" animBg="1"/>
      <p:bldP spid="61" grpId="0" animBg="1"/>
      <p:bldP spid="61" grpId="1" animBg="1"/>
      <p:bldP spid="34" grpId="0" animBg="1"/>
      <p:bldP spid="34" grpId="1" animBg="1"/>
      <p:bldP spid="35" grpId="0" animBg="1"/>
      <p:bldP spid="35" grpId="1" animBg="1"/>
      <p:bldP spid="2" grpId="0"/>
      <p:bldP spid="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2">
            <a:extLst>
              <a:ext uri="{FF2B5EF4-FFF2-40B4-BE49-F238E27FC236}">
                <a16:creationId xmlns:a16="http://schemas.microsoft.com/office/drawing/2014/main" id="{23547AB4-831A-454F-9F46-4CF65A3446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971" y="5342572"/>
            <a:ext cx="2223526" cy="1560114"/>
          </a:xfrm>
          <a:prstGeom prst="rect">
            <a:avLst/>
          </a:prstGeom>
        </p:spPr>
      </p:pic>
      <p:pic>
        <p:nvPicPr>
          <p:cNvPr id="76" name="图片 75">
            <a:extLst>
              <a:ext uri="{FF2B5EF4-FFF2-40B4-BE49-F238E27FC236}">
                <a16:creationId xmlns:a16="http://schemas.microsoft.com/office/drawing/2014/main" id="{D74BB3BA-0363-49AC-83FD-AD84D7D457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2375" y="5429425"/>
            <a:ext cx="809625" cy="1259417"/>
          </a:xfrm>
          <a:prstGeom prst="rect">
            <a:avLst/>
          </a:prstGeom>
        </p:spPr>
      </p:pic>
      <p:pic>
        <p:nvPicPr>
          <p:cNvPr id="77" name="图片 76">
            <a:extLst>
              <a:ext uri="{FF2B5EF4-FFF2-40B4-BE49-F238E27FC236}">
                <a16:creationId xmlns:a16="http://schemas.microsoft.com/office/drawing/2014/main" id="{74B10258-77CE-4D53-9CB3-3E251D87C70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668"/>
          <a:stretch/>
        </p:blipFill>
        <p:spPr>
          <a:xfrm>
            <a:off x="8306806" y="5751932"/>
            <a:ext cx="1318375" cy="1188574"/>
          </a:xfrm>
          <a:prstGeom prst="rect">
            <a:avLst/>
          </a:prstGeom>
        </p:spPr>
      </p:pic>
      <p:pic>
        <p:nvPicPr>
          <p:cNvPr id="78" name="图片 77">
            <a:extLst>
              <a:ext uri="{FF2B5EF4-FFF2-40B4-BE49-F238E27FC236}">
                <a16:creationId xmlns:a16="http://schemas.microsoft.com/office/drawing/2014/main" id="{BB57DF4C-0186-4B23-987F-435620B692A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>
          <a:xfrm>
            <a:off x="0" y="5692404"/>
            <a:ext cx="12192000" cy="1269785"/>
          </a:xfrm>
          <a:prstGeom prst="rect">
            <a:avLst/>
          </a:prstGeom>
        </p:spPr>
      </p:pic>
      <p:pic>
        <p:nvPicPr>
          <p:cNvPr id="79" name="图片 78">
            <a:extLst>
              <a:ext uri="{FF2B5EF4-FFF2-40B4-BE49-F238E27FC236}">
                <a16:creationId xmlns:a16="http://schemas.microsoft.com/office/drawing/2014/main" id="{625879B0-96A2-49B9-98AE-59C638A3D76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053"/>
          <a:stretch/>
        </p:blipFill>
        <p:spPr>
          <a:xfrm>
            <a:off x="0" y="6190613"/>
            <a:ext cx="12192000" cy="767814"/>
          </a:xfrm>
          <a:prstGeom prst="rect">
            <a:avLst/>
          </a:prstGeom>
        </p:spPr>
      </p:pic>
      <p:sp>
        <p:nvSpPr>
          <p:cNvPr id="2" name="矩形 56">
            <a:extLst>
              <a:ext uri="{FF2B5EF4-FFF2-40B4-BE49-F238E27FC236}">
                <a16:creationId xmlns:a16="http://schemas.microsoft.com/office/drawing/2014/main" id="{A5883647-3D26-857F-AD8F-D30245BA12EA}"/>
              </a:ext>
            </a:extLst>
          </p:cNvPr>
          <p:cNvSpPr/>
          <p:nvPr/>
        </p:nvSpPr>
        <p:spPr>
          <a:xfrm>
            <a:off x="890409" y="348440"/>
            <a:ext cx="2697480" cy="228602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gradFill>
                  <a:gsLst>
                    <a:gs pos="0">
                      <a:srgbClr val="FDB57E"/>
                    </a:gs>
                    <a:gs pos="100000">
                      <a:srgbClr val="E68B54"/>
                    </a:gs>
                  </a:gsLst>
                  <a:lin ang="8100000" scaled="0"/>
                </a:gra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Regular" panose="020B0500000000000000" pitchFamily="34" charset="-122"/>
              <a:ea typeface="思源黑体 CN Regular" panose="020B0500000000000000" pitchFamily="34" charset="-122"/>
              <a:cs typeface="+mn-cs"/>
            </a:endParaRPr>
          </a:p>
        </p:txBody>
      </p:sp>
      <p:sp>
        <p:nvSpPr>
          <p:cNvPr id="5" name="缺角矩形 60">
            <a:extLst>
              <a:ext uri="{FF2B5EF4-FFF2-40B4-BE49-F238E27FC236}">
                <a16:creationId xmlns:a16="http://schemas.microsoft.com/office/drawing/2014/main" id="{E73E4B9D-D027-1941-2378-24F8C4119EB3}"/>
              </a:ext>
            </a:extLst>
          </p:cNvPr>
          <p:cNvSpPr/>
          <p:nvPr/>
        </p:nvSpPr>
        <p:spPr>
          <a:xfrm>
            <a:off x="1365389" y="93805"/>
            <a:ext cx="1838325" cy="567055"/>
          </a:xfrm>
          <a:prstGeom prst="plaqu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a)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思源黑体 CN Regular" panose="020B0500000000000000" pitchFamily="34" charset="-122"/>
            </a:endParaRPr>
          </a:p>
        </p:txBody>
      </p:sp>
      <p:pic>
        <p:nvPicPr>
          <p:cNvPr id="6" name="图片 79">
            <a:extLst>
              <a:ext uri="{FF2B5EF4-FFF2-40B4-BE49-F238E27FC236}">
                <a16:creationId xmlns:a16="http://schemas.microsoft.com/office/drawing/2014/main" id="{08CC1AF6-BDC1-E441-6D8E-EFA29566E38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8898" b="18343"/>
          <a:stretch/>
        </p:blipFill>
        <p:spPr>
          <a:xfrm>
            <a:off x="660211" y="1456086"/>
            <a:ext cx="389683" cy="120015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3874625D-D8BE-93DA-39B2-DCEE150D80DE}"/>
              </a:ext>
            </a:extLst>
          </p:cNvPr>
          <p:cNvGrpSpPr/>
          <p:nvPr/>
        </p:nvGrpSpPr>
        <p:grpSpPr>
          <a:xfrm>
            <a:off x="1183530" y="925327"/>
            <a:ext cx="2014537" cy="1312863"/>
            <a:chOff x="685055" y="1562898"/>
            <a:chExt cx="2014537" cy="131286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Object 26">
                  <a:extLst>
                    <a:ext uri="{FF2B5EF4-FFF2-40B4-BE49-F238E27FC236}">
                      <a16:creationId xmlns:a16="http://schemas.microsoft.com/office/drawing/2014/main" id="{861F2A30-6094-9C22-8B3E-9DD82B448932}"/>
                    </a:ext>
                  </a:extLst>
                </p:cNvPr>
                <p:cNvSpPr txBox="1"/>
                <p:nvPr/>
              </p:nvSpPr>
              <p:spPr bwMode="auto">
                <a:xfrm>
                  <a:off x="685055" y="1562898"/>
                  <a:ext cx="533400" cy="1312863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4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4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𝟓</m:t>
                            </m:r>
                          </m:num>
                          <m:den>
                            <m:r>
                              <a:rPr kumimoji="0" lang="en-US" sz="40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𝟗</m:t>
                            </m:r>
                          </m:den>
                        </m:f>
                      </m:oMath>
                    </m:oMathPara>
                  </a14:m>
                  <a:endPara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8" name="Object 26">
                  <a:extLst>
                    <a:ext uri="{FF2B5EF4-FFF2-40B4-BE49-F238E27FC236}">
                      <a16:creationId xmlns:a16="http://schemas.microsoft.com/office/drawing/2014/main" id="{861F2A30-6094-9C22-8B3E-9DD82B44893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685055" y="1562898"/>
                  <a:ext cx="533400" cy="1312863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Object 27">
                  <a:extLst>
                    <a:ext uri="{FF2B5EF4-FFF2-40B4-BE49-F238E27FC236}">
                      <a16:creationId xmlns:a16="http://schemas.microsoft.com/office/drawing/2014/main" id="{728ACD59-2A6C-5693-80A3-DA59A99D8CF5}"/>
                    </a:ext>
                  </a:extLst>
                </p:cNvPr>
                <p:cNvSpPr txBox="1"/>
                <p:nvPr/>
              </p:nvSpPr>
              <p:spPr bwMode="auto">
                <a:xfrm>
                  <a:off x="2191592" y="1604480"/>
                  <a:ext cx="508000" cy="1222375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4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4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𝟏𝟏</m:t>
                            </m:r>
                          </m:num>
                          <m:den>
                            <m:r>
                              <a:rPr kumimoji="0" lang="en-US" sz="4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𝟏𝟖</m:t>
                            </m:r>
                          </m:den>
                        </m:f>
                      </m:oMath>
                    </m:oMathPara>
                  </a14:m>
                  <a:endPara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9" name="Object 27">
                  <a:extLst>
                    <a:ext uri="{FF2B5EF4-FFF2-40B4-BE49-F238E27FC236}">
                      <a16:creationId xmlns:a16="http://schemas.microsoft.com/office/drawing/2014/main" id="{728ACD59-2A6C-5693-80A3-DA59A99D8CF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2191592" y="1604480"/>
                  <a:ext cx="508000" cy="1222375"/>
                </a:xfrm>
                <a:prstGeom prst="rect">
                  <a:avLst/>
                </a:prstGeom>
                <a:blipFill>
                  <a:blip r:embed="rId9"/>
                  <a:stretch>
                    <a:fillRect r="-36905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B42C02CC-C461-5AAC-B027-85F31EA57BF5}"/>
                </a:ext>
              </a:extLst>
            </p:cNvPr>
            <p:cNvSpPr txBox="1"/>
            <p:nvPr/>
          </p:nvSpPr>
          <p:spPr>
            <a:xfrm>
              <a:off x="1371600" y="1923602"/>
              <a:ext cx="64633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và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5D3753C-550A-6567-5736-E01850E429AD}"/>
              </a:ext>
            </a:extLst>
          </p:cNvPr>
          <p:cNvGrpSpPr/>
          <p:nvPr/>
        </p:nvGrpSpPr>
        <p:grpSpPr>
          <a:xfrm>
            <a:off x="431309" y="2908511"/>
            <a:ext cx="1464310" cy="1199141"/>
            <a:chOff x="11096623" y="-1267954"/>
            <a:chExt cx="885607" cy="1199141"/>
          </a:xfrm>
        </p:grpSpPr>
        <p:sp>
          <p:nvSpPr>
            <p:cNvPr id="12" name="Text Box 32">
              <a:extLst>
                <a:ext uri="{FF2B5EF4-FFF2-40B4-BE49-F238E27FC236}">
                  <a16:creationId xmlns:a16="http://schemas.microsoft.com/office/drawing/2014/main" id="{541F1B50-2476-799C-4B33-6FDFAF50186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101250" y="-1267954"/>
              <a:ext cx="880980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 5</a:t>
              </a:r>
            </a:p>
          </p:txBody>
        </p:sp>
        <p:sp>
          <p:nvSpPr>
            <p:cNvPr id="13" name="Text Box 32">
              <a:extLst>
                <a:ext uri="{FF2B5EF4-FFF2-40B4-BE49-F238E27FC236}">
                  <a16:creationId xmlns:a16="http://schemas.microsoft.com/office/drawing/2014/main" id="{B3C7964A-EF51-B1D7-64CD-FC334299E8D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096623" y="-715144"/>
              <a:ext cx="760194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 9</a:t>
              </a:r>
            </a:p>
          </p:txBody>
        </p: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F1886E36-2B0B-9E8F-7911-1AD2192320DA}"/>
                </a:ext>
              </a:extLst>
            </p:cNvPr>
            <p:cNvCxnSpPr/>
            <p:nvPr/>
          </p:nvCxnSpPr>
          <p:spPr>
            <a:xfrm>
              <a:off x="11144030" y="-661546"/>
              <a:ext cx="294898" cy="0"/>
            </a:xfrm>
            <a:prstGeom prst="line">
              <a:avLst/>
            </a:prstGeom>
            <a:ln w="44450" cmpd="sng">
              <a:solidFill>
                <a:srgbClr val="0472E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BCD5583-FED7-E257-E903-3F8BF141D2CB}"/>
              </a:ext>
            </a:extLst>
          </p:cNvPr>
          <p:cNvGrpSpPr/>
          <p:nvPr/>
        </p:nvGrpSpPr>
        <p:grpSpPr>
          <a:xfrm>
            <a:off x="1407843" y="2896207"/>
            <a:ext cx="1464310" cy="1199141"/>
            <a:chOff x="11096623" y="-1267954"/>
            <a:chExt cx="885607" cy="1199141"/>
          </a:xfrm>
        </p:grpSpPr>
        <p:sp>
          <p:nvSpPr>
            <p:cNvPr id="16" name="Text Box 32">
              <a:extLst>
                <a:ext uri="{FF2B5EF4-FFF2-40B4-BE49-F238E27FC236}">
                  <a16:creationId xmlns:a16="http://schemas.microsoft.com/office/drawing/2014/main" id="{2CD61B64-D59F-070E-A6A7-F729AE25F1E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101250" y="-1267954"/>
              <a:ext cx="880980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5 x 2</a:t>
              </a:r>
            </a:p>
          </p:txBody>
        </p:sp>
        <p:sp>
          <p:nvSpPr>
            <p:cNvPr id="17" name="Text Box 32">
              <a:extLst>
                <a:ext uri="{FF2B5EF4-FFF2-40B4-BE49-F238E27FC236}">
                  <a16:creationId xmlns:a16="http://schemas.microsoft.com/office/drawing/2014/main" id="{309DDA0C-A59F-19E6-6E72-0C194522E20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096623" y="-715144"/>
              <a:ext cx="760194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9 x 2</a:t>
              </a:r>
            </a:p>
          </p:txBody>
        </p: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2F35AE46-3025-200B-48C9-5982785F868D}"/>
                </a:ext>
              </a:extLst>
            </p:cNvPr>
            <p:cNvCxnSpPr/>
            <p:nvPr/>
          </p:nvCxnSpPr>
          <p:spPr>
            <a:xfrm>
              <a:off x="11144030" y="-661546"/>
              <a:ext cx="666628" cy="0"/>
            </a:xfrm>
            <a:prstGeom prst="line">
              <a:avLst/>
            </a:prstGeom>
            <a:ln w="44450" cmpd="sng">
              <a:solidFill>
                <a:srgbClr val="0472E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Text Box 32">
            <a:extLst>
              <a:ext uri="{FF2B5EF4-FFF2-40B4-BE49-F238E27FC236}">
                <a16:creationId xmlns:a16="http://schemas.microsoft.com/office/drawing/2014/main" id="{F476CC25-D9C3-2709-3CB2-3DADB7039C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5142" y="3167145"/>
            <a:ext cx="60421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20" name="Text Box 32">
            <a:extLst>
              <a:ext uri="{FF2B5EF4-FFF2-40B4-BE49-F238E27FC236}">
                <a16:creationId xmlns:a16="http://schemas.microsoft.com/office/drawing/2014/main" id="{66D562A9-1B4C-D720-C0A8-DB405305B0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88467" y="3153119"/>
            <a:ext cx="764598" cy="6671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=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66BA8647-CCF0-194C-CCDC-136F24D6D18B}"/>
              </a:ext>
            </a:extLst>
          </p:cNvPr>
          <p:cNvGrpSpPr/>
          <p:nvPr/>
        </p:nvGrpSpPr>
        <p:grpSpPr>
          <a:xfrm>
            <a:off x="2990850" y="2883903"/>
            <a:ext cx="904875" cy="1198096"/>
            <a:chOff x="1310869" y="3754210"/>
            <a:chExt cx="912200" cy="1198096"/>
          </a:xfrm>
        </p:grpSpPr>
        <p:sp>
          <p:nvSpPr>
            <p:cNvPr id="22" name="Text Box 32">
              <a:extLst>
                <a:ext uri="{FF2B5EF4-FFF2-40B4-BE49-F238E27FC236}">
                  <a16:creationId xmlns:a16="http://schemas.microsoft.com/office/drawing/2014/main" id="{4546FC8A-8632-1482-18BA-7FCCAA960B3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36178" y="3754210"/>
              <a:ext cx="886891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10</a:t>
              </a:r>
            </a:p>
          </p:txBody>
        </p:sp>
        <p:sp>
          <p:nvSpPr>
            <p:cNvPr id="25" name="Text Box 32">
              <a:extLst>
                <a:ext uri="{FF2B5EF4-FFF2-40B4-BE49-F238E27FC236}">
                  <a16:creationId xmlns:a16="http://schemas.microsoft.com/office/drawing/2014/main" id="{47C08661-B305-4F21-5BE4-ED2DE8536D3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10869" y="4305975"/>
              <a:ext cx="783187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18</a:t>
              </a:r>
            </a:p>
          </p:txBody>
        </p: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0744C440-1CA2-7628-016E-AB14C681C647}"/>
                </a:ext>
              </a:extLst>
            </p:cNvPr>
            <p:cNvCxnSpPr>
              <a:cxnSpLocks/>
            </p:cNvCxnSpPr>
            <p:nvPr/>
          </p:nvCxnSpPr>
          <p:spPr>
            <a:xfrm>
              <a:off x="1374740" y="4360618"/>
              <a:ext cx="560266" cy="0"/>
            </a:xfrm>
            <a:prstGeom prst="line">
              <a:avLst/>
            </a:prstGeom>
            <a:ln w="44450" cmpd="sng">
              <a:solidFill>
                <a:srgbClr val="0472E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4" name="矩形 56">
            <a:extLst>
              <a:ext uri="{FF2B5EF4-FFF2-40B4-BE49-F238E27FC236}">
                <a16:creationId xmlns:a16="http://schemas.microsoft.com/office/drawing/2014/main" id="{778A76BA-3429-E938-5187-C27B21D89596}"/>
              </a:ext>
            </a:extLst>
          </p:cNvPr>
          <p:cNvSpPr/>
          <p:nvPr/>
        </p:nvSpPr>
        <p:spPr>
          <a:xfrm>
            <a:off x="7409030" y="357965"/>
            <a:ext cx="2697480" cy="228602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gradFill>
                  <a:gsLst>
                    <a:gs pos="0">
                      <a:srgbClr val="FDB57E"/>
                    </a:gs>
                    <a:gs pos="100000">
                      <a:srgbClr val="E68B54"/>
                    </a:gs>
                  </a:gsLst>
                  <a:lin ang="8100000" scaled="0"/>
                </a:gra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 Regular" panose="020B0500000000000000" pitchFamily="34" charset="-122"/>
              <a:ea typeface="思源黑体 CN Regular" panose="020B0500000000000000" pitchFamily="34" charset="-122"/>
              <a:cs typeface="+mn-cs"/>
            </a:endParaRPr>
          </a:p>
        </p:txBody>
      </p:sp>
      <p:sp>
        <p:nvSpPr>
          <p:cNvPr id="35" name="缺角矩形 60">
            <a:extLst>
              <a:ext uri="{FF2B5EF4-FFF2-40B4-BE49-F238E27FC236}">
                <a16:creationId xmlns:a16="http://schemas.microsoft.com/office/drawing/2014/main" id="{741C297D-BA12-85DD-7AFF-8A1DC61559E6}"/>
              </a:ext>
            </a:extLst>
          </p:cNvPr>
          <p:cNvSpPr/>
          <p:nvPr/>
        </p:nvSpPr>
        <p:spPr>
          <a:xfrm>
            <a:off x="7884010" y="103330"/>
            <a:ext cx="1838325" cy="567055"/>
          </a:xfrm>
          <a:prstGeom prst="plaqu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altLang="zh-CN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</a:t>
            </a:r>
            <a:endParaRPr lang="zh-CN" altLang="en-US" sz="3200" dirty="0">
              <a:solidFill>
                <a:prstClr val="black"/>
              </a:solidFill>
              <a:latin typeface="Cambria" panose="02040503050406030204" pitchFamily="18" charset="0"/>
              <a:ea typeface="思源黑体 CN Regular" panose="020B0500000000000000" pitchFamily="34" charset="-122"/>
            </a:endParaRPr>
          </a:p>
        </p:txBody>
      </p:sp>
      <p:pic>
        <p:nvPicPr>
          <p:cNvPr id="36" name="图片 79">
            <a:extLst>
              <a:ext uri="{FF2B5EF4-FFF2-40B4-BE49-F238E27FC236}">
                <a16:creationId xmlns:a16="http://schemas.microsoft.com/office/drawing/2014/main" id="{D5C84582-BE4F-B3FE-2593-5CDBA50ECB5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8898" b="18343"/>
          <a:stretch/>
        </p:blipFill>
        <p:spPr>
          <a:xfrm>
            <a:off x="7178832" y="1465611"/>
            <a:ext cx="389683" cy="1200150"/>
          </a:xfrm>
          <a:prstGeom prst="rect">
            <a:avLst/>
          </a:prstGeom>
        </p:spPr>
      </p:pic>
      <p:grpSp>
        <p:nvGrpSpPr>
          <p:cNvPr id="37" name="Group 36">
            <a:extLst>
              <a:ext uri="{FF2B5EF4-FFF2-40B4-BE49-F238E27FC236}">
                <a16:creationId xmlns:a16="http://schemas.microsoft.com/office/drawing/2014/main" id="{24292078-F499-A957-7313-25AFE4CF1FC2}"/>
              </a:ext>
            </a:extLst>
          </p:cNvPr>
          <p:cNvGrpSpPr/>
          <p:nvPr/>
        </p:nvGrpSpPr>
        <p:grpSpPr>
          <a:xfrm>
            <a:off x="7790641" y="925020"/>
            <a:ext cx="1860445" cy="1312863"/>
            <a:chOff x="685055" y="1562898"/>
            <a:chExt cx="1860445" cy="131286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Object 26">
                  <a:extLst>
                    <a:ext uri="{FF2B5EF4-FFF2-40B4-BE49-F238E27FC236}">
                      <a16:creationId xmlns:a16="http://schemas.microsoft.com/office/drawing/2014/main" id="{811002CC-ACAC-EF47-FDEC-F927E75DA269}"/>
                    </a:ext>
                  </a:extLst>
                </p:cNvPr>
                <p:cNvSpPr txBox="1"/>
                <p:nvPr/>
              </p:nvSpPr>
              <p:spPr bwMode="auto">
                <a:xfrm>
                  <a:off x="685055" y="1562898"/>
                  <a:ext cx="533400" cy="1312863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4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4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𝟏𝟑</m:t>
                            </m:r>
                          </m:num>
                          <m:den>
                            <m:r>
                              <a:rPr kumimoji="0" lang="en-US" sz="4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𝟔𝟎</m:t>
                            </m:r>
                          </m:den>
                        </m:f>
                      </m:oMath>
                    </m:oMathPara>
                  </a14:m>
                  <a:endPara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38" name="Object 26">
                  <a:extLst>
                    <a:ext uri="{FF2B5EF4-FFF2-40B4-BE49-F238E27FC236}">
                      <a16:creationId xmlns:a16="http://schemas.microsoft.com/office/drawing/2014/main" id="{811002CC-ACAC-EF47-FDEC-F927E75DA26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685055" y="1562898"/>
                  <a:ext cx="533400" cy="1312863"/>
                </a:xfrm>
                <a:prstGeom prst="rect">
                  <a:avLst/>
                </a:prstGeom>
                <a:blipFill>
                  <a:blip r:embed="rId10"/>
                  <a:stretch>
                    <a:fillRect r="-31034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9" name="Object 27">
                  <a:extLst>
                    <a:ext uri="{FF2B5EF4-FFF2-40B4-BE49-F238E27FC236}">
                      <a16:creationId xmlns:a16="http://schemas.microsoft.com/office/drawing/2014/main" id="{CF3987FD-BBA0-3047-8A88-0A565133A4B4}"/>
                    </a:ext>
                  </a:extLst>
                </p:cNvPr>
                <p:cNvSpPr txBox="1"/>
                <p:nvPr/>
              </p:nvSpPr>
              <p:spPr bwMode="auto">
                <a:xfrm>
                  <a:off x="2037500" y="1597469"/>
                  <a:ext cx="508000" cy="1222375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4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4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𝟗</m:t>
                            </m:r>
                          </m:num>
                          <m:den>
                            <m:r>
                              <a:rPr kumimoji="0" lang="en-US" sz="4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𝟐𝟎</m:t>
                            </m:r>
                          </m:den>
                        </m:f>
                      </m:oMath>
                    </m:oMathPara>
                  </a14:m>
                  <a:endPara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39" name="Object 27">
                  <a:extLst>
                    <a:ext uri="{FF2B5EF4-FFF2-40B4-BE49-F238E27FC236}">
                      <a16:creationId xmlns:a16="http://schemas.microsoft.com/office/drawing/2014/main" id="{CF3987FD-BBA0-3047-8A88-0A565133A4B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2037500" y="1597469"/>
                  <a:ext cx="508000" cy="1222375"/>
                </a:xfrm>
                <a:prstGeom prst="rect">
                  <a:avLst/>
                </a:prstGeom>
                <a:blipFill>
                  <a:blip r:embed="rId11"/>
                  <a:stretch>
                    <a:fillRect r="-37349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A34CA274-462B-7BF7-FCD7-DFB471E9361C}"/>
                </a:ext>
              </a:extLst>
            </p:cNvPr>
            <p:cNvSpPr txBox="1"/>
            <p:nvPr/>
          </p:nvSpPr>
          <p:spPr>
            <a:xfrm>
              <a:off x="1462383" y="1923602"/>
              <a:ext cx="64633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và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6AF91384-F0B9-2A31-F9E6-740DBF084FD2}"/>
              </a:ext>
            </a:extLst>
          </p:cNvPr>
          <p:cNvGrpSpPr/>
          <p:nvPr/>
        </p:nvGrpSpPr>
        <p:grpSpPr>
          <a:xfrm>
            <a:off x="7175009" y="2879936"/>
            <a:ext cx="1464310" cy="1199141"/>
            <a:chOff x="11096623" y="-1267954"/>
            <a:chExt cx="885607" cy="1199141"/>
          </a:xfrm>
        </p:grpSpPr>
        <p:sp>
          <p:nvSpPr>
            <p:cNvPr id="42" name="Text Box 32">
              <a:extLst>
                <a:ext uri="{FF2B5EF4-FFF2-40B4-BE49-F238E27FC236}">
                  <a16:creationId xmlns:a16="http://schemas.microsoft.com/office/drawing/2014/main" id="{61F459B4-4675-2D20-9FC4-995650258E2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101250" y="-1267954"/>
              <a:ext cx="880980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 9</a:t>
              </a:r>
            </a:p>
          </p:txBody>
        </p:sp>
        <p:sp>
          <p:nvSpPr>
            <p:cNvPr id="43" name="Text Box 32">
              <a:extLst>
                <a:ext uri="{FF2B5EF4-FFF2-40B4-BE49-F238E27FC236}">
                  <a16:creationId xmlns:a16="http://schemas.microsoft.com/office/drawing/2014/main" id="{10A16132-8824-DD1B-43BD-3C4245ECE0F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096623" y="-715144"/>
              <a:ext cx="760194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20</a:t>
              </a:r>
            </a:p>
          </p:txBody>
        </p: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A3440A35-2400-50C2-D11B-408EDA44EAA7}"/>
                </a:ext>
              </a:extLst>
            </p:cNvPr>
            <p:cNvCxnSpPr/>
            <p:nvPr/>
          </p:nvCxnSpPr>
          <p:spPr>
            <a:xfrm>
              <a:off x="11144030" y="-661546"/>
              <a:ext cx="294898" cy="0"/>
            </a:xfrm>
            <a:prstGeom prst="line">
              <a:avLst/>
            </a:prstGeom>
            <a:ln w="44450" cmpd="sng">
              <a:solidFill>
                <a:srgbClr val="0472E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D4B24B37-7240-00AC-E8BF-4DE597F7079B}"/>
              </a:ext>
            </a:extLst>
          </p:cNvPr>
          <p:cNvGrpSpPr/>
          <p:nvPr/>
        </p:nvGrpSpPr>
        <p:grpSpPr>
          <a:xfrm>
            <a:off x="8151543" y="2867632"/>
            <a:ext cx="1464310" cy="1199141"/>
            <a:chOff x="11096623" y="-1267954"/>
            <a:chExt cx="885607" cy="1199141"/>
          </a:xfrm>
        </p:grpSpPr>
        <p:sp>
          <p:nvSpPr>
            <p:cNvPr id="46" name="Text Box 32">
              <a:extLst>
                <a:ext uri="{FF2B5EF4-FFF2-40B4-BE49-F238E27FC236}">
                  <a16:creationId xmlns:a16="http://schemas.microsoft.com/office/drawing/2014/main" id="{33B86BD9-2174-41B3-3E24-43F461052BF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101250" y="-1267954"/>
              <a:ext cx="880980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9 x 3</a:t>
              </a:r>
            </a:p>
          </p:txBody>
        </p:sp>
        <p:sp>
          <p:nvSpPr>
            <p:cNvPr id="47" name="Text Box 32">
              <a:extLst>
                <a:ext uri="{FF2B5EF4-FFF2-40B4-BE49-F238E27FC236}">
                  <a16:creationId xmlns:a16="http://schemas.microsoft.com/office/drawing/2014/main" id="{313E0AE8-19A2-5822-8F5D-7A4726AAB01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096623" y="-715144"/>
              <a:ext cx="824899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20 x 3</a:t>
              </a:r>
            </a:p>
          </p:txBody>
        </p: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5DBF9157-4811-68C7-8755-DE4D8383831F}"/>
                </a:ext>
              </a:extLst>
            </p:cNvPr>
            <p:cNvCxnSpPr/>
            <p:nvPr/>
          </p:nvCxnSpPr>
          <p:spPr>
            <a:xfrm>
              <a:off x="11144030" y="-661546"/>
              <a:ext cx="666628" cy="0"/>
            </a:xfrm>
            <a:prstGeom prst="line">
              <a:avLst/>
            </a:prstGeom>
            <a:ln w="44450" cmpd="sng">
              <a:solidFill>
                <a:srgbClr val="0472E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9" name="Text Box 32">
            <a:extLst>
              <a:ext uri="{FF2B5EF4-FFF2-40B4-BE49-F238E27FC236}">
                <a16:creationId xmlns:a16="http://schemas.microsoft.com/office/drawing/2014/main" id="{FCFE8AA2-DE15-B133-AA41-E357CBA954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78842" y="3138570"/>
            <a:ext cx="60421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50" name="Text Box 32">
            <a:extLst>
              <a:ext uri="{FF2B5EF4-FFF2-40B4-BE49-F238E27FC236}">
                <a16:creationId xmlns:a16="http://schemas.microsoft.com/office/drawing/2014/main" id="{690F1FFD-0A2C-4CB4-C1DA-B9989309B3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32167" y="3124544"/>
            <a:ext cx="764598" cy="6671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=</a:t>
            </a: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7A57E464-EC3C-C313-E84F-2EEE89606FE0}"/>
              </a:ext>
            </a:extLst>
          </p:cNvPr>
          <p:cNvGrpSpPr/>
          <p:nvPr/>
        </p:nvGrpSpPr>
        <p:grpSpPr>
          <a:xfrm>
            <a:off x="9734550" y="2855328"/>
            <a:ext cx="904875" cy="1198096"/>
            <a:chOff x="1310869" y="3754210"/>
            <a:chExt cx="912200" cy="1198096"/>
          </a:xfrm>
        </p:grpSpPr>
        <p:sp>
          <p:nvSpPr>
            <p:cNvPr id="52" name="Text Box 32">
              <a:extLst>
                <a:ext uri="{FF2B5EF4-FFF2-40B4-BE49-F238E27FC236}">
                  <a16:creationId xmlns:a16="http://schemas.microsoft.com/office/drawing/2014/main" id="{D19E1445-AD12-7648-ADCF-A6A1EC1E5F6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36178" y="3754210"/>
              <a:ext cx="886891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27</a:t>
              </a:r>
            </a:p>
          </p:txBody>
        </p:sp>
        <p:sp>
          <p:nvSpPr>
            <p:cNvPr id="55" name="Text Box 32">
              <a:extLst>
                <a:ext uri="{FF2B5EF4-FFF2-40B4-BE49-F238E27FC236}">
                  <a16:creationId xmlns:a16="http://schemas.microsoft.com/office/drawing/2014/main" id="{7FE65B4F-E929-5F2F-B7B2-FEE297E6F64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10869" y="4305975"/>
              <a:ext cx="783187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60</a:t>
              </a:r>
            </a:p>
          </p:txBody>
        </p: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3B2F49B5-676F-BB71-760A-FB3A30B9D0A8}"/>
                </a:ext>
              </a:extLst>
            </p:cNvPr>
            <p:cNvCxnSpPr>
              <a:cxnSpLocks/>
            </p:cNvCxnSpPr>
            <p:nvPr/>
          </p:nvCxnSpPr>
          <p:spPr>
            <a:xfrm>
              <a:off x="1374740" y="4360618"/>
              <a:ext cx="560266" cy="0"/>
            </a:xfrm>
            <a:prstGeom prst="line">
              <a:avLst/>
            </a:prstGeom>
            <a:ln w="44450" cmpd="sng">
              <a:solidFill>
                <a:srgbClr val="0472E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80348847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5" grpId="0" animBg="1"/>
      <p:bldP spid="5" grpId="1" animBg="1"/>
      <p:bldP spid="19" grpId="0"/>
      <p:bldP spid="20" grpId="0"/>
      <p:bldP spid="34" grpId="0" animBg="1"/>
      <p:bldP spid="34" grpId="1" animBg="1"/>
      <p:bldP spid="35" grpId="0" animBg="1"/>
      <p:bldP spid="35" grpId="1" animBg="1"/>
      <p:bldP spid="49" grpId="0"/>
      <p:bldP spid="5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图片 77">
            <a:extLst>
              <a:ext uri="{FF2B5EF4-FFF2-40B4-BE49-F238E27FC236}">
                <a16:creationId xmlns:a16="http://schemas.microsoft.com/office/drawing/2014/main" id="{BB57DF4C-0186-4B23-987F-435620B692A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>
          <a:xfrm>
            <a:off x="0" y="5588215"/>
            <a:ext cx="12192000" cy="1269785"/>
          </a:xfrm>
          <a:prstGeom prst="rect">
            <a:avLst/>
          </a:prstGeom>
        </p:spPr>
      </p:pic>
      <p:pic>
        <p:nvPicPr>
          <p:cNvPr id="79" name="图片 78">
            <a:extLst>
              <a:ext uri="{FF2B5EF4-FFF2-40B4-BE49-F238E27FC236}">
                <a16:creationId xmlns:a16="http://schemas.microsoft.com/office/drawing/2014/main" id="{625879B0-96A2-49B9-98AE-59C638A3D76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053"/>
          <a:stretch/>
        </p:blipFill>
        <p:spPr>
          <a:xfrm>
            <a:off x="0" y="6090186"/>
            <a:ext cx="12192000" cy="76781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97FFCD25-B12E-5D3B-2B9E-2088D6C8F7BB}"/>
                  </a:ext>
                </a:extLst>
              </p:cNvPr>
              <p:cNvSpPr txBox="1"/>
              <p:nvPr/>
            </p:nvSpPr>
            <p:spPr>
              <a:xfrm>
                <a:off x="1031928" y="0"/>
                <a:ext cx="10769547" cy="16243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just"/>
                <a:r>
                  <a:rPr lang="vi-VN" sz="3600" b="1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Tìm hai phân số lần lượt bằng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  <m:r>
                      <a:rPr lang="en-US" sz="4400" b="1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4400" b="1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;</m:t>
                    </m:r>
                    <m:f>
                      <m:fPr>
                        <m:ctrlPr>
                          <a:rPr lang="en-US" sz="4400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4400" b="1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vi-VN" sz="3600" b="1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và có mẫu số chung là 12.</a:t>
                </a:r>
                <a:endPara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97FFCD25-B12E-5D3B-2B9E-2088D6C8F7B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1928" y="0"/>
                <a:ext cx="10769547" cy="1624355"/>
              </a:xfrm>
              <a:prstGeom prst="rect">
                <a:avLst/>
              </a:prstGeom>
              <a:blipFill>
                <a:blip r:embed="rId4"/>
                <a:stretch>
                  <a:fillRect l="-1698" r="-1698" b="-135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Oval 2">
            <a:extLst>
              <a:ext uri="{FF2B5EF4-FFF2-40B4-BE49-F238E27FC236}">
                <a16:creationId xmlns:a16="http://schemas.microsoft.com/office/drawing/2014/main" id="{98CE191B-1571-C67A-53C3-2733A86E9F61}"/>
              </a:ext>
            </a:extLst>
          </p:cNvPr>
          <p:cNvSpPr/>
          <p:nvPr/>
        </p:nvSpPr>
        <p:spPr>
          <a:xfrm>
            <a:off x="249236" y="291390"/>
            <a:ext cx="847898" cy="847898"/>
          </a:xfrm>
          <a:prstGeom prst="ellipse">
            <a:avLst/>
          </a:prstGeom>
          <a:solidFill>
            <a:srgbClr val="008A9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2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5ECC28F-2F26-7148-F5BA-19BB2D6BBC4A}"/>
              </a:ext>
            </a:extLst>
          </p:cNvPr>
          <p:cNvSpPr txBox="1"/>
          <p:nvPr/>
        </p:nvSpPr>
        <p:spPr>
          <a:xfrm>
            <a:off x="755703" y="1981200"/>
            <a:ext cx="40448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pl-PL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Ta có 12 : 3 = 4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5CA5A935-F3BF-470D-24D1-9AC7126AE517}"/>
              </a:ext>
            </a:extLst>
          </p:cNvPr>
          <p:cNvGrpSpPr/>
          <p:nvPr/>
        </p:nvGrpSpPr>
        <p:grpSpPr>
          <a:xfrm>
            <a:off x="659909" y="2670386"/>
            <a:ext cx="1464310" cy="1199141"/>
            <a:chOff x="11096623" y="-1267954"/>
            <a:chExt cx="885607" cy="1199141"/>
          </a:xfrm>
        </p:grpSpPr>
        <p:sp>
          <p:nvSpPr>
            <p:cNvPr id="7" name="Text Box 32">
              <a:extLst>
                <a:ext uri="{FF2B5EF4-FFF2-40B4-BE49-F238E27FC236}">
                  <a16:creationId xmlns:a16="http://schemas.microsoft.com/office/drawing/2014/main" id="{353E9651-2389-7841-66B1-4B4580F35CD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101250" y="-1267954"/>
              <a:ext cx="880980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 2</a:t>
              </a:r>
            </a:p>
          </p:txBody>
        </p:sp>
        <p:sp>
          <p:nvSpPr>
            <p:cNvPr id="8" name="Text Box 32">
              <a:extLst>
                <a:ext uri="{FF2B5EF4-FFF2-40B4-BE49-F238E27FC236}">
                  <a16:creationId xmlns:a16="http://schemas.microsoft.com/office/drawing/2014/main" id="{70C385FC-4CA6-6C87-4BD6-6C7798A9305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096623" y="-715144"/>
              <a:ext cx="760194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 3</a:t>
              </a:r>
            </a:p>
          </p:txBody>
        </p: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8285622C-8DD1-814C-8FA2-09509BD8CD75}"/>
                </a:ext>
              </a:extLst>
            </p:cNvPr>
            <p:cNvCxnSpPr/>
            <p:nvPr/>
          </p:nvCxnSpPr>
          <p:spPr>
            <a:xfrm>
              <a:off x="11144030" y="-661546"/>
              <a:ext cx="294898" cy="0"/>
            </a:xfrm>
            <a:prstGeom prst="line">
              <a:avLst/>
            </a:prstGeom>
            <a:ln w="44450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A1951B46-1889-38D0-C359-F366FB84B430}"/>
              </a:ext>
            </a:extLst>
          </p:cNvPr>
          <p:cNvGrpSpPr/>
          <p:nvPr/>
        </p:nvGrpSpPr>
        <p:grpSpPr>
          <a:xfrm>
            <a:off x="1636443" y="2658082"/>
            <a:ext cx="1464310" cy="1199141"/>
            <a:chOff x="11096623" y="-1267954"/>
            <a:chExt cx="885607" cy="1199141"/>
          </a:xfrm>
        </p:grpSpPr>
        <p:sp>
          <p:nvSpPr>
            <p:cNvPr id="11" name="Text Box 32">
              <a:extLst>
                <a:ext uri="{FF2B5EF4-FFF2-40B4-BE49-F238E27FC236}">
                  <a16:creationId xmlns:a16="http://schemas.microsoft.com/office/drawing/2014/main" id="{5C95F17C-BBDC-D156-45A6-F40F7DDED70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101250" y="-1267954"/>
              <a:ext cx="880980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2 x 4</a:t>
              </a:r>
            </a:p>
          </p:txBody>
        </p:sp>
        <p:sp>
          <p:nvSpPr>
            <p:cNvPr id="12" name="Text Box 32">
              <a:extLst>
                <a:ext uri="{FF2B5EF4-FFF2-40B4-BE49-F238E27FC236}">
                  <a16:creationId xmlns:a16="http://schemas.microsoft.com/office/drawing/2014/main" id="{CB19B65D-3170-5B1A-1091-F3DF450E3E5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096623" y="-715144"/>
              <a:ext cx="760194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3 x 4</a:t>
              </a:r>
            </a:p>
          </p:txBody>
        </p: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0A3DA0CD-47F5-8C60-502D-13F5BE02F946}"/>
                </a:ext>
              </a:extLst>
            </p:cNvPr>
            <p:cNvCxnSpPr/>
            <p:nvPr/>
          </p:nvCxnSpPr>
          <p:spPr>
            <a:xfrm>
              <a:off x="11144030" y="-661546"/>
              <a:ext cx="666628" cy="0"/>
            </a:xfrm>
            <a:prstGeom prst="line">
              <a:avLst/>
            </a:prstGeom>
            <a:ln w="44450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Text Box 32">
            <a:extLst>
              <a:ext uri="{FF2B5EF4-FFF2-40B4-BE49-F238E27FC236}">
                <a16:creationId xmlns:a16="http://schemas.microsoft.com/office/drawing/2014/main" id="{77FAF62E-04B9-33CA-938F-838BE124E2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63742" y="2929020"/>
            <a:ext cx="60421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15" name="Text Box 32">
            <a:extLst>
              <a:ext uri="{FF2B5EF4-FFF2-40B4-BE49-F238E27FC236}">
                <a16:creationId xmlns:a16="http://schemas.microsoft.com/office/drawing/2014/main" id="{DBE300B8-C5DA-C35A-F7F6-0A36647F65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17067" y="2914994"/>
            <a:ext cx="764598" cy="6671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=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03EC8C4C-36AA-01DD-87AD-028227454810}"/>
              </a:ext>
            </a:extLst>
          </p:cNvPr>
          <p:cNvGrpSpPr/>
          <p:nvPr/>
        </p:nvGrpSpPr>
        <p:grpSpPr>
          <a:xfrm>
            <a:off x="3219450" y="2645778"/>
            <a:ext cx="776898" cy="1198096"/>
            <a:chOff x="1310869" y="3754210"/>
            <a:chExt cx="783187" cy="1198096"/>
          </a:xfrm>
        </p:grpSpPr>
        <p:sp>
          <p:nvSpPr>
            <p:cNvPr id="17" name="Text Box 32">
              <a:extLst>
                <a:ext uri="{FF2B5EF4-FFF2-40B4-BE49-F238E27FC236}">
                  <a16:creationId xmlns:a16="http://schemas.microsoft.com/office/drawing/2014/main" id="{F944C3D1-2A1A-2C5C-0FC1-509CE846BD7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36178" y="3754210"/>
              <a:ext cx="604211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 8</a:t>
              </a:r>
            </a:p>
          </p:txBody>
        </p:sp>
        <p:sp>
          <p:nvSpPr>
            <p:cNvPr id="18" name="Text Box 32">
              <a:extLst>
                <a:ext uri="{FF2B5EF4-FFF2-40B4-BE49-F238E27FC236}">
                  <a16:creationId xmlns:a16="http://schemas.microsoft.com/office/drawing/2014/main" id="{6669E40C-3F2F-BD05-F47B-44E1FDFACA7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10869" y="4305975"/>
              <a:ext cx="783187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12</a:t>
              </a:r>
            </a:p>
          </p:txBody>
        </p: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DDABA5AD-6944-0A0C-EE68-D1313616E80B}"/>
                </a:ext>
              </a:extLst>
            </p:cNvPr>
            <p:cNvCxnSpPr>
              <a:cxnSpLocks/>
            </p:cNvCxnSpPr>
            <p:nvPr/>
          </p:nvCxnSpPr>
          <p:spPr>
            <a:xfrm>
              <a:off x="1374740" y="4360618"/>
              <a:ext cx="560266" cy="0"/>
            </a:xfrm>
            <a:prstGeom prst="line">
              <a:avLst/>
            </a:prstGeom>
            <a:ln w="44450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8F2EACFD-45D7-45A8-6B49-FF81AB70FFC1}"/>
                  </a:ext>
                </a:extLst>
              </p:cNvPr>
              <p:cNvSpPr txBox="1"/>
              <p:nvPr/>
            </p:nvSpPr>
            <p:spPr>
              <a:xfrm>
                <a:off x="4629150" y="2095500"/>
                <a:ext cx="6791325" cy="15126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just"/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Vậy 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bằng</a:t>
                </a: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  <m:r>
                      <m:rPr>
                        <m:nor/>
                      </m:rPr>
                      <a:rPr lang="en-US" sz="32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fr-FR" sz="3200" b="1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v</m:t>
                    </m:r>
                    <m:r>
                      <m:rPr>
                        <m:nor/>
                      </m:rPr>
                      <a:rPr lang="fr-FR" sz="3200" b="1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à </m:t>
                    </m:r>
                    <m:r>
                      <m:rPr>
                        <m:nor/>
                      </m:rPr>
                      <a:rPr lang="fr-FR" sz="3200" b="1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c</m:t>
                    </m:r>
                    <m:r>
                      <m:rPr>
                        <m:nor/>
                      </m:rPr>
                      <a:rPr lang="fr-FR" sz="3200" b="1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ó </m:t>
                    </m:r>
                    <m:r>
                      <m:rPr>
                        <m:nor/>
                      </m:rPr>
                      <a:rPr lang="fr-FR" sz="3200" b="1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m</m:t>
                    </m:r>
                    <m:r>
                      <m:rPr>
                        <m:nor/>
                      </m:rPr>
                      <a:rPr lang="fr-FR" sz="3200" b="1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ẫ</m:t>
                    </m:r>
                    <m:r>
                      <m:rPr>
                        <m:nor/>
                      </m:rPr>
                      <a:rPr lang="fr-FR" sz="3200" b="1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u</m:t>
                    </m:r>
                    <m:r>
                      <m:rPr>
                        <m:nor/>
                      </m:rPr>
                      <a:rPr lang="fr-FR" sz="3200" b="1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fr-FR" sz="3200" b="1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s</m:t>
                    </m:r>
                    <m:r>
                      <m:rPr>
                        <m:nor/>
                      </m:rPr>
                      <a:rPr lang="fr-FR" sz="3200" b="1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ố </m:t>
                    </m:r>
                    <m:r>
                      <m:rPr>
                        <m:nor/>
                      </m:rPr>
                      <a:rPr lang="fr-FR" sz="3200" b="1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chung</m:t>
                    </m:r>
                    <m:r>
                      <m:rPr>
                        <m:nor/>
                      </m:rPr>
                      <a:rPr lang="fr-FR" sz="3200" b="1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200" b="1" i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l</m:t>
                    </m:r>
                    <m:r>
                      <m:rPr>
                        <m:nor/>
                      </m:rPr>
                      <a:rPr lang="en-US" sz="3200" b="1" i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à </m:t>
                    </m:r>
                    <m:r>
                      <m:rPr>
                        <m:nor/>
                      </m:rPr>
                      <a:rPr lang="en-US" sz="3200" b="1" i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12 </m:t>
                    </m:r>
                    <m:r>
                      <m:rPr>
                        <m:nor/>
                      </m:rPr>
                      <a:rPr lang="fr-FR" sz="3200" b="1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l</m:t>
                    </m:r>
                    <m:r>
                      <m:rPr>
                        <m:nor/>
                      </m:rPr>
                      <a:rPr lang="fr-FR" sz="3200" b="1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à</m:t>
                    </m:r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</m:oMath>
                </a14:m>
                <a:endPara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8F2EACFD-45D7-45A8-6B49-FF81AB70FF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29150" y="2095500"/>
                <a:ext cx="6791325" cy="1512658"/>
              </a:xfrm>
              <a:prstGeom prst="rect">
                <a:avLst/>
              </a:prstGeom>
              <a:blipFill>
                <a:blip r:embed="rId5"/>
                <a:stretch>
                  <a:fillRect l="-22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TextBox 20">
            <a:extLst>
              <a:ext uri="{FF2B5EF4-FFF2-40B4-BE49-F238E27FC236}">
                <a16:creationId xmlns:a16="http://schemas.microsoft.com/office/drawing/2014/main" id="{930E9AD2-6A69-3425-646B-A96EF236F3D4}"/>
              </a:ext>
            </a:extLst>
          </p:cNvPr>
          <p:cNvSpPr txBox="1"/>
          <p:nvPr/>
        </p:nvSpPr>
        <p:spPr>
          <a:xfrm>
            <a:off x="708078" y="4191000"/>
            <a:ext cx="40448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pl-PL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Ta có 12 : 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  <a:r>
              <a:rPr lang="pl-PL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21A0C6F1-B7B3-0BA9-21F1-D6AEB993AE9D}"/>
              </a:ext>
            </a:extLst>
          </p:cNvPr>
          <p:cNvGrpSpPr/>
          <p:nvPr/>
        </p:nvGrpSpPr>
        <p:grpSpPr>
          <a:xfrm>
            <a:off x="612284" y="4880186"/>
            <a:ext cx="1464310" cy="1199141"/>
            <a:chOff x="11096623" y="-1267954"/>
            <a:chExt cx="885607" cy="1199141"/>
          </a:xfrm>
        </p:grpSpPr>
        <p:sp>
          <p:nvSpPr>
            <p:cNvPr id="23" name="Text Box 32">
              <a:extLst>
                <a:ext uri="{FF2B5EF4-FFF2-40B4-BE49-F238E27FC236}">
                  <a16:creationId xmlns:a16="http://schemas.microsoft.com/office/drawing/2014/main" id="{491F7808-9A3E-E334-E46B-9FACA1F4588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101250" y="-1267954"/>
              <a:ext cx="880980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 3</a:t>
              </a:r>
            </a:p>
          </p:txBody>
        </p:sp>
        <p:sp>
          <p:nvSpPr>
            <p:cNvPr id="24" name="Text Box 32">
              <a:extLst>
                <a:ext uri="{FF2B5EF4-FFF2-40B4-BE49-F238E27FC236}">
                  <a16:creationId xmlns:a16="http://schemas.microsoft.com/office/drawing/2014/main" id="{17418BC0-BBDF-E9EF-6B45-8AA77B9BC15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096623" y="-715144"/>
              <a:ext cx="760194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 4</a:t>
              </a:r>
            </a:p>
          </p:txBody>
        </p: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A0DC0E2D-85BC-4F7B-2051-6015AAC3736B}"/>
                </a:ext>
              </a:extLst>
            </p:cNvPr>
            <p:cNvCxnSpPr/>
            <p:nvPr/>
          </p:nvCxnSpPr>
          <p:spPr>
            <a:xfrm>
              <a:off x="11144030" y="-661546"/>
              <a:ext cx="294898" cy="0"/>
            </a:xfrm>
            <a:prstGeom prst="line">
              <a:avLst/>
            </a:prstGeom>
            <a:ln w="44450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70F2C5F9-288D-E1B5-0568-A856FFA6799B}"/>
              </a:ext>
            </a:extLst>
          </p:cNvPr>
          <p:cNvGrpSpPr/>
          <p:nvPr/>
        </p:nvGrpSpPr>
        <p:grpSpPr>
          <a:xfrm>
            <a:off x="1588811" y="4867882"/>
            <a:ext cx="1464316" cy="1199141"/>
            <a:chOff x="11096623" y="-1267954"/>
            <a:chExt cx="885611" cy="1199141"/>
          </a:xfrm>
        </p:grpSpPr>
        <p:sp>
          <p:nvSpPr>
            <p:cNvPr id="31" name="Text Box 32">
              <a:extLst>
                <a:ext uri="{FF2B5EF4-FFF2-40B4-BE49-F238E27FC236}">
                  <a16:creationId xmlns:a16="http://schemas.microsoft.com/office/drawing/2014/main" id="{C9D3B343-4843-F58D-954F-9D8F7DF467A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101254" y="-1267954"/>
              <a:ext cx="880980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3 x 3</a:t>
              </a:r>
            </a:p>
          </p:txBody>
        </p:sp>
        <p:sp>
          <p:nvSpPr>
            <p:cNvPr id="32" name="Text Box 32">
              <a:extLst>
                <a:ext uri="{FF2B5EF4-FFF2-40B4-BE49-F238E27FC236}">
                  <a16:creationId xmlns:a16="http://schemas.microsoft.com/office/drawing/2014/main" id="{8BE6ECD6-5758-9E7D-AD33-EF5E8E4637C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096623" y="-715144"/>
              <a:ext cx="760194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4 x 3</a:t>
              </a:r>
            </a:p>
          </p:txBody>
        </p: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0322868C-EC11-FEC7-E416-6F6E030B4436}"/>
                </a:ext>
              </a:extLst>
            </p:cNvPr>
            <p:cNvCxnSpPr/>
            <p:nvPr/>
          </p:nvCxnSpPr>
          <p:spPr>
            <a:xfrm>
              <a:off x="11144030" y="-661546"/>
              <a:ext cx="666628" cy="0"/>
            </a:xfrm>
            <a:prstGeom prst="line">
              <a:avLst/>
            </a:prstGeom>
            <a:ln w="44450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BED7B709-9BD5-4BB6-D073-80382CF01B64}"/>
                  </a:ext>
                </a:extLst>
              </p:cNvPr>
              <p:cNvSpPr txBox="1"/>
              <p:nvPr/>
            </p:nvSpPr>
            <p:spPr>
              <a:xfrm>
                <a:off x="4581525" y="4305300"/>
                <a:ext cx="6791325" cy="15436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just"/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Vậy 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bằng</a:t>
                </a: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  <m:r>
                      <m:rPr>
                        <m:nor/>
                      </m:rPr>
                      <a:rPr lang="en-US" sz="32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fr-FR" sz="3200" b="1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v</m:t>
                    </m:r>
                    <m:r>
                      <m:rPr>
                        <m:nor/>
                      </m:rPr>
                      <a:rPr lang="fr-FR" sz="3200" b="1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à </m:t>
                    </m:r>
                    <m:r>
                      <m:rPr>
                        <m:nor/>
                      </m:rPr>
                      <a:rPr lang="fr-FR" sz="3200" b="1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c</m:t>
                    </m:r>
                    <m:r>
                      <m:rPr>
                        <m:nor/>
                      </m:rPr>
                      <a:rPr lang="fr-FR" sz="3200" b="1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ó </m:t>
                    </m:r>
                    <m:r>
                      <m:rPr>
                        <m:nor/>
                      </m:rPr>
                      <a:rPr lang="fr-FR" sz="3200" b="1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m</m:t>
                    </m:r>
                    <m:r>
                      <m:rPr>
                        <m:nor/>
                      </m:rPr>
                      <a:rPr lang="fr-FR" sz="3200" b="1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ẫ</m:t>
                    </m:r>
                    <m:r>
                      <m:rPr>
                        <m:nor/>
                      </m:rPr>
                      <a:rPr lang="fr-FR" sz="3200" b="1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u</m:t>
                    </m:r>
                    <m:r>
                      <m:rPr>
                        <m:nor/>
                      </m:rPr>
                      <a:rPr lang="fr-FR" sz="3200" b="1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fr-FR" sz="3200" b="1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s</m:t>
                    </m:r>
                    <m:r>
                      <m:rPr>
                        <m:nor/>
                      </m:rPr>
                      <a:rPr lang="fr-FR" sz="3200" b="1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ố </m:t>
                    </m:r>
                    <m:r>
                      <m:rPr>
                        <m:nor/>
                      </m:rPr>
                      <a:rPr lang="fr-FR" sz="3200" b="1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chung</m:t>
                    </m:r>
                    <m:r>
                      <m:rPr>
                        <m:nor/>
                      </m:rPr>
                      <a:rPr lang="fr-FR" sz="3200" b="1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fr-FR" sz="3200" b="1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l</m:t>
                    </m:r>
                    <m:r>
                      <m:rPr>
                        <m:nor/>
                      </m:rPr>
                      <a:rPr lang="fr-FR" sz="3200" b="1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à</m:t>
                    </m:r>
                    <m:r>
                      <m:rPr>
                        <m:nor/>
                      </m:rPr>
                      <a:rPr lang="en-US" sz="3200" b="1" i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200" b="1" i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12 </m:t>
                    </m:r>
                    <m:r>
                      <m:rPr>
                        <m:nor/>
                      </m:rPr>
                      <a:rPr lang="en-US" sz="3200" b="1" i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l</m:t>
                    </m:r>
                    <m:r>
                      <m:rPr>
                        <m:nor/>
                      </m:rPr>
                      <a:rPr lang="en-US" sz="3200" b="1" i="0" smtClean="0">
                        <a:solidFill>
                          <a:srgbClr val="FF000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à</m:t>
                    </m:r>
                    <m:f>
                      <m:fPr>
                        <m:ctrlPr>
                          <a:rPr lang="en-US" sz="32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</m:oMath>
                </a14:m>
                <a:endPara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BED7B709-9BD5-4BB6-D073-80382CF01B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81525" y="4305300"/>
                <a:ext cx="6791325" cy="1543692"/>
              </a:xfrm>
              <a:prstGeom prst="rect">
                <a:avLst/>
              </a:prstGeom>
              <a:blipFill>
                <a:blip r:embed="rId6"/>
                <a:stretch>
                  <a:fillRect l="-23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2" name="Text Box 32">
            <a:extLst>
              <a:ext uri="{FF2B5EF4-FFF2-40B4-BE49-F238E27FC236}">
                <a16:creationId xmlns:a16="http://schemas.microsoft.com/office/drawing/2014/main" id="{4F55227C-38D1-89A8-8CBD-C33922D7E0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97067" y="5138820"/>
            <a:ext cx="60421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43" name="Text Box 32">
            <a:extLst>
              <a:ext uri="{FF2B5EF4-FFF2-40B4-BE49-F238E27FC236}">
                <a16:creationId xmlns:a16="http://schemas.microsoft.com/office/drawing/2014/main" id="{1F830493-15D7-89F0-2E15-9F82E35295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88492" y="5124794"/>
            <a:ext cx="764598" cy="6671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=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8EF67BFC-1369-1F15-210C-6F2D215E5BAF}"/>
              </a:ext>
            </a:extLst>
          </p:cNvPr>
          <p:cNvGrpSpPr/>
          <p:nvPr/>
        </p:nvGrpSpPr>
        <p:grpSpPr>
          <a:xfrm>
            <a:off x="3190875" y="4855578"/>
            <a:ext cx="776898" cy="1198096"/>
            <a:chOff x="1310869" y="3754210"/>
            <a:chExt cx="783187" cy="1198096"/>
          </a:xfrm>
        </p:grpSpPr>
        <p:sp>
          <p:nvSpPr>
            <p:cNvPr id="45" name="Text Box 32">
              <a:extLst>
                <a:ext uri="{FF2B5EF4-FFF2-40B4-BE49-F238E27FC236}">
                  <a16:creationId xmlns:a16="http://schemas.microsoft.com/office/drawing/2014/main" id="{3E9EFFA9-00E7-9E9D-9030-D1D4FBEECFA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36178" y="3754210"/>
              <a:ext cx="604211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 9</a:t>
              </a:r>
            </a:p>
          </p:txBody>
        </p:sp>
        <p:sp>
          <p:nvSpPr>
            <p:cNvPr id="46" name="Text Box 32">
              <a:extLst>
                <a:ext uri="{FF2B5EF4-FFF2-40B4-BE49-F238E27FC236}">
                  <a16:creationId xmlns:a16="http://schemas.microsoft.com/office/drawing/2014/main" id="{5670E541-E8DF-663E-C8F8-7A884770284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10869" y="4305975"/>
              <a:ext cx="783187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/>
                  <a:cs typeface="Times New Roman" panose="02020603050405020304" pitchFamily="18" charset="0"/>
                </a:rPr>
                <a:t>12</a:t>
              </a:r>
            </a:p>
          </p:txBody>
        </p: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2F7FBDFC-DA42-5C84-321D-2219A2727A04}"/>
                </a:ext>
              </a:extLst>
            </p:cNvPr>
            <p:cNvCxnSpPr>
              <a:cxnSpLocks/>
            </p:cNvCxnSpPr>
            <p:nvPr/>
          </p:nvCxnSpPr>
          <p:spPr>
            <a:xfrm>
              <a:off x="1374740" y="4360618"/>
              <a:ext cx="560266" cy="0"/>
            </a:xfrm>
            <a:prstGeom prst="line">
              <a:avLst/>
            </a:prstGeom>
            <a:ln w="44450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34738661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/>
      <p:bldP spid="14" grpId="0"/>
      <p:bldP spid="15" grpId="0"/>
      <p:bldP spid="20" grpId="0"/>
      <p:bldP spid="21" grpId="0"/>
      <p:bldP spid="41" grpId="0"/>
      <p:bldP spid="42" grpId="0"/>
      <p:bldP spid="4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5E70A4-2FF4-483B-BEC4-DDDCF5418A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6A7179-3233-48EB-A468-3A14C84657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5831AC6-2D3C-44AA-B5F0-3455F557F0E5}"/>
              </a:ext>
            </a:extLst>
          </p:cNvPr>
          <p:cNvGrpSpPr/>
          <p:nvPr/>
        </p:nvGrpSpPr>
        <p:grpSpPr>
          <a:xfrm>
            <a:off x="-323438" y="-45250"/>
            <a:ext cx="12763088" cy="7507435"/>
            <a:chOff x="-323438" y="-45250"/>
            <a:chExt cx="12763088" cy="7507435"/>
          </a:xfrm>
        </p:grpSpPr>
        <p:pic>
          <p:nvPicPr>
            <p:cNvPr id="5" name="Picture 2" descr="F:\未标题-1.png">
              <a:extLst>
                <a:ext uri="{FF2B5EF4-FFF2-40B4-BE49-F238E27FC236}">
                  <a16:creationId xmlns:a16="http://schemas.microsoft.com/office/drawing/2014/main" id="{9308C2F6-448F-4CBE-96DD-0423B26A8D9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66"/>
            <a:stretch/>
          </p:blipFill>
          <p:spPr bwMode="auto">
            <a:xfrm>
              <a:off x="0" y="-45250"/>
              <a:ext cx="12192000" cy="68929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6" name="组合 10">
              <a:extLst>
                <a:ext uri="{FF2B5EF4-FFF2-40B4-BE49-F238E27FC236}">
                  <a16:creationId xmlns:a16="http://schemas.microsoft.com/office/drawing/2014/main" id="{EC395064-EC33-4EDC-A088-4DD39ED65C99}"/>
                </a:ext>
              </a:extLst>
            </p:cNvPr>
            <p:cNvGrpSpPr/>
            <p:nvPr/>
          </p:nvGrpSpPr>
          <p:grpSpPr>
            <a:xfrm>
              <a:off x="-323438" y="5434260"/>
              <a:ext cx="12763088" cy="2027925"/>
              <a:chOff x="-323438" y="5434260"/>
              <a:chExt cx="11629422" cy="2027925"/>
            </a:xfrm>
          </p:grpSpPr>
          <p:sp>
            <p:nvSpPr>
              <p:cNvPr id="7" name="弧形 8">
                <a:extLst>
                  <a:ext uri="{FF2B5EF4-FFF2-40B4-BE49-F238E27FC236}">
                    <a16:creationId xmlns:a16="http://schemas.microsoft.com/office/drawing/2014/main" id="{E8FFFE47-5FA9-444B-B890-A567CFFB835A}"/>
                  </a:ext>
                </a:extLst>
              </p:cNvPr>
              <p:cNvSpPr/>
              <p:nvPr/>
            </p:nvSpPr>
            <p:spPr>
              <a:xfrm>
                <a:off x="-323438" y="5633353"/>
                <a:ext cx="1511806" cy="1531332"/>
              </a:xfrm>
              <a:prstGeom prst="arc">
                <a:avLst>
                  <a:gd name="adj1" fmla="val 14157981"/>
                  <a:gd name="adj2" fmla="val 0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8" name="弧形 9">
                <a:extLst>
                  <a:ext uri="{FF2B5EF4-FFF2-40B4-BE49-F238E27FC236}">
                    <a16:creationId xmlns:a16="http://schemas.microsoft.com/office/drawing/2014/main" id="{986BF617-A716-4B9D-8A0B-F25EAC0FB14E}"/>
                  </a:ext>
                </a:extLst>
              </p:cNvPr>
              <p:cNvSpPr/>
              <p:nvPr/>
            </p:nvSpPr>
            <p:spPr>
              <a:xfrm rot="19595165">
                <a:off x="992957" y="6332777"/>
                <a:ext cx="914400" cy="914400"/>
              </a:xfrm>
              <a:prstGeom prst="arc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9" name="弧形 17">
                <a:extLst>
                  <a:ext uri="{FF2B5EF4-FFF2-40B4-BE49-F238E27FC236}">
                    <a16:creationId xmlns:a16="http://schemas.microsoft.com/office/drawing/2014/main" id="{D7DC0AA0-B0D0-4A52-9E29-AE116171CEE7}"/>
                  </a:ext>
                </a:extLst>
              </p:cNvPr>
              <p:cNvSpPr/>
              <p:nvPr/>
            </p:nvSpPr>
            <p:spPr>
              <a:xfrm rot="16200000">
                <a:off x="1823419" y="6072990"/>
                <a:ext cx="914400" cy="914400"/>
              </a:xfrm>
              <a:prstGeom prst="arc">
                <a:avLst>
                  <a:gd name="adj1" fmla="val 16200000"/>
                  <a:gd name="adj2" fmla="val 5683433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0" name="弧形 18">
                <a:extLst>
                  <a:ext uri="{FF2B5EF4-FFF2-40B4-BE49-F238E27FC236}">
                    <a16:creationId xmlns:a16="http://schemas.microsoft.com/office/drawing/2014/main" id="{CB3A753D-2479-4ECF-9611-88BEB36C7E6D}"/>
                  </a:ext>
                </a:extLst>
              </p:cNvPr>
              <p:cNvSpPr/>
              <p:nvPr/>
            </p:nvSpPr>
            <p:spPr>
              <a:xfrm rot="18853990">
                <a:off x="2624975" y="6429477"/>
                <a:ext cx="914400" cy="914400"/>
              </a:xfrm>
              <a:prstGeom prst="arc">
                <a:avLst>
                  <a:gd name="adj1" fmla="val 16200000"/>
                  <a:gd name="adj2" fmla="val 1343226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1" name="弧形 19">
                <a:extLst>
                  <a:ext uri="{FF2B5EF4-FFF2-40B4-BE49-F238E27FC236}">
                    <a16:creationId xmlns:a16="http://schemas.microsoft.com/office/drawing/2014/main" id="{B68EAD90-C2E2-4031-BEFD-21B7A504B258}"/>
                  </a:ext>
                </a:extLst>
              </p:cNvPr>
              <p:cNvSpPr/>
              <p:nvPr/>
            </p:nvSpPr>
            <p:spPr>
              <a:xfrm rot="18853990">
                <a:off x="3362290" y="6547785"/>
                <a:ext cx="914400" cy="914400"/>
              </a:xfrm>
              <a:prstGeom prst="arc">
                <a:avLst>
                  <a:gd name="adj1" fmla="val 16200000"/>
                  <a:gd name="adj2" fmla="val 20757015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弧形 20">
                <a:extLst>
                  <a:ext uri="{FF2B5EF4-FFF2-40B4-BE49-F238E27FC236}">
                    <a16:creationId xmlns:a16="http://schemas.microsoft.com/office/drawing/2014/main" id="{FD09BCC3-026C-4B5C-BE87-6A8971733F41}"/>
                  </a:ext>
                </a:extLst>
              </p:cNvPr>
              <p:cNvSpPr/>
              <p:nvPr/>
            </p:nvSpPr>
            <p:spPr>
              <a:xfrm rot="18853990">
                <a:off x="4033512" y="6288563"/>
                <a:ext cx="914400" cy="914400"/>
              </a:xfrm>
              <a:prstGeom prst="arc">
                <a:avLst>
                  <a:gd name="adj1" fmla="val 14309642"/>
                  <a:gd name="adj2" fmla="val 20757015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弧形 21">
                <a:extLst>
                  <a:ext uri="{FF2B5EF4-FFF2-40B4-BE49-F238E27FC236}">
                    <a16:creationId xmlns:a16="http://schemas.microsoft.com/office/drawing/2014/main" id="{FF36A2BA-9FF0-436C-92AB-D2EE698FA578}"/>
                  </a:ext>
                </a:extLst>
              </p:cNvPr>
              <p:cNvSpPr/>
              <p:nvPr/>
            </p:nvSpPr>
            <p:spPr>
              <a:xfrm rot="19637834">
                <a:off x="4568547" y="6247534"/>
                <a:ext cx="914400" cy="914400"/>
              </a:xfrm>
              <a:prstGeom prst="arc">
                <a:avLst>
                  <a:gd name="adj1" fmla="val 15618427"/>
                  <a:gd name="adj2" fmla="val 826176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弧形 22">
                <a:extLst>
                  <a:ext uri="{FF2B5EF4-FFF2-40B4-BE49-F238E27FC236}">
                    <a16:creationId xmlns:a16="http://schemas.microsoft.com/office/drawing/2014/main" id="{5A29B56C-23E9-4442-BAB7-62D25E75CA60}"/>
                  </a:ext>
                </a:extLst>
              </p:cNvPr>
              <p:cNvSpPr/>
              <p:nvPr/>
            </p:nvSpPr>
            <p:spPr>
              <a:xfrm rot="19637834">
                <a:off x="5284000" y="6435781"/>
                <a:ext cx="914400" cy="914400"/>
              </a:xfrm>
              <a:prstGeom prst="arc">
                <a:avLst>
                  <a:gd name="adj1" fmla="val 15618427"/>
                  <a:gd name="adj2" fmla="val 312290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弧形 23">
                <a:extLst>
                  <a:ext uri="{FF2B5EF4-FFF2-40B4-BE49-F238E27FC236}">
                    <a16:creationId xmlns:a16="http://schemas.microsoft.com/office/drawing/2014/main" id="{647F2B6D-7A13-4F1E-8135-E58BB450DF42}"/>
                  </a:ext>
                </a:extLst>
              </p:cNvPr>
              <p:cNvSpPr/>
              <p:nvPr/>
            </p:nvSpPr>
            <p:spPr>
              <a:xfrm rot="17916478">
                <a:off x="6103994" y="6354396"/>
                <a:ext cx="914400" cy="914400"/>
              </a:xfrm>
              <a:prstGeom prst="arc">
                <a:avLst>
                  <a:gd name="adj1" fmla="val 15618427"/>
                  <a:gd name="adj2" fmla="val 312290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弧形 24">
                <a:extLst>
                  <a:ext uri="{FF2B5EF4-FFF2-40B4-BE49-F238E27FC236}">
                    <a16:creationId xmlns:a16="http://schemas.microsoft.com/office/drawing/2014/main" id="{8FE3EC12-E0D4-4FA3-AE94-53C412043421}"/>
                  </a:ext>
                </a:extLst>
              </p:cNvPr>
              <p:cNvSpPr/>
              <p:nvPr/>
            </p:nvSpPr>
            <p:spPr>
              <a:xfrm rot="18978366">
                <a:off x="6717746" y="6253948"/>
                <a:ext cx="914400" cy="914400"/>
              </a:xfrm>
              <a:prstGeom prst="arc">
                <a:avLst>
                  <a:gd name="adj1" fmla="val 15618427"/>
                  <a:gd name="adj2" fmla="val 312290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弧形 25">
                <a:extLst>
                  <a:ext uri="{FF2B5EF4-FFF2-40B4-BE49-F238E27FC236}">
                    <a16:creationId xmlns:a16="http://schemas.microsoft.com/office/drawing/2014/main" id="{271DC508-EAD2-4398-8880-2675D8922E89}"/>
                  </a:ext>
                </a:extLst>
              </p:cNvPr>
              <p:cNvSpPr/>
              <p:nvPr/>
            </p:nvSpPr>
            <p:spPr>
              <a:xfrm rot="20937424">
                <a:off x="7232566" y="6394773"/>
                <a:ext cx="914400" cy="914400"/>
              </a:xfrm>
              <a:prstGeom prst="arc">
                <a:avLst>
                  <a:gd name="adj1" fmla="val 15618427"/>
                  <a:gd name="adj2" fmla="val 19867642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弧形 26">
                <a:extLst>
                  <a:ext uri="{FF2B5EF4-FFF2-40B4-BE49-F238E27FC236}">
                    <a16:creationId xmlns:a16="http://schemas.microsoft.com/office/drawing/2014/main" id="{4138ADEF-140B-4A62-97AA-60D431A4AAEE}"/>
                  </a:ext>
                </a:extLst>
              </p:cNvPr>
              <p:cNvSpPr/>
              <p:nvPr/>
            </p:nvSpPr>
            <p:spPr>
              <a:xfrm rot="18321363">
                <a:off x="7970195" y="6287956"/>
                <a:ext cx="914400" cy="914400"/>
              </a:xfrm>
              <a:prstGeom prst="arc">
                <a:avLst>
                  <a:gd name="adj1" fmla="val 15618427"/>
                  <a:gd name="adj2" fmla="val 2107195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9" name="弧形 27">
                <a:extLst>
                  <a:ext uri="{FF2B5EF4-FFF2-40B4-BE49-F238E27FC236}">
                    <a16:creationId xmlns:a16="http://schemas.microsoft.com/office/drawing/2014/main" id="{42C86AB6-DD3B-4BB3-B685-236D4FF9CF0A}"/>
                  </a:ext>
                </a:extLst>
              </p:cNvPr>
              <p:cNvSpPr/>
              <p:nvPr/>
            </p:nvSpPr>
            <p:spPr>
              <a:xfrm rot="16775364">
                <a:off x="8845153" y="6108502"/>
                <a:ext cx="914400" cy="914400"/>
              </a:xfrm>
              <a:prstGeom prst="arc">
                <a:avLst>
                  <a:gd name="adj1" fmla="val 15618427"/>
                  <a:gd name="adj2" fmla="val 2107195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0" name="弧形 28">
                <a:extLst>
                  <a:ext uri="{FF2B5EF4-FFF2-40B4-BE49-F238E27FC236}">
                    <a16:creationId xmlns:a16="http://schemas.microsoft.com/office/drawing/2014/main" id="{2EFD6D0A-B033-4899-BEFC-86C1DAD9D086}"/>
                  </a:ext>
                </a:extLst>
              </p:cNvPr>
              <p:cNvSpPr/>
              <p:nvPr/>
            </p:nvSpPr>
            <p:spPr>
              <a:xfrm rot="16775364">
                <a:off x="9611071" y="5760037"/>
                <a:ext cx="914400" cy="914400"/>
              </a:xfrm>
              <a:prstGeom prst="arc">
                <a:avLst>
                  <a:gd name="adj1" fmla="val 15618427"/>
                  <a:gd name="adj2" fmla="val 2107195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1" name="弧形 29">
                <a:extLst>
                  <a:ext uri="{FF2B5EF4-FFF2-40B4-BE49-F238E27FC236}">
                    <a16:creationId xmlns:a16="http://schemas.microsoft.com/office/drawing/2014/main" id="{3182C61C-B314-475B-8F86-9026CA314573}"/>
                  </a:ext>
                </a:extLst>
              </p:cNvPr>
              <p:cNvSpPr/>
              <p:nvPr/>
            </p:nvSpPr>
            <p:spPr>
              <a:xfrm rot="16775364">
                <a:off x="10391584" y="5434260"/>
                <a:ext cx="914400" cy="914400"/>
              </a:xfrm>
              <a:prstGeom prst="arc">
                <a:avLst>
                  <a:gd name="adj1" fmla="val 15618427"/>
                  <a:gd name="adj2" fmla="val 2139603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</p:grpSp>
      <p:pic>
        <p:nvPicPr>
          <p:cNvPr id="22" name="图片 6">
            <a:extLst>
              <a:ext uri="{FF2B5EF4-FFF2-40B4-BE49-F238E27FC236}">
                <a16:creationId xmlns:a16="http://schemas.microsoft.com/office/drawing/2014/main" id="{47320B89-5C9C-41FA-AA86-2DB1A81034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3632" y="291304"/>
            <a:ext cx="7958059" cy="1917022"/>
          </a:xfrm>
          <a:prstGeom prst="rect">
            <a:avLst/>
          </a:prstGeom>
        </p:spPr>
      </p:pic>
      <p:pic>
        <p:nvPicPr>
          <p:cNvPr id="23" name="图片 3">
            <a:extLst>
              <a:ext uri="{FF2B5EF4-FFF2-40B4-BE49-F238E27FC236}">
                <a16:creationId xmlns:a16="http://schemas.microsoft.com/office/drawing/2014/main" id="{2BE7FA55-17E4-4120-9F06-E82EF14DB7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276" y="-38087"/>
            <a:ext cx="1975757" cy="2505172"/>
          </a:xfrm>
          <a:prstGeom prst="rect">
            <a:avLst/>
          </a:prstGeom>
        </p:spPr>
      </p:pic>
      <p:pic>
        <p:nvPicPr>
          <p:cNvPr id="24" name="图片 4">
            <a:extLst>
              <a:ext uri="{FF2B5EF4-FFF2-40B4-BE49-F238E27FC236}">
                <a16:creationId xmlns:a16="http://schemas.microsoft.com/office/drawing/2014/main" id="{3D7818BF-00DB-40BE-84B5-D20571206B6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036" b="49552"/>
          <a:stretch/>
        </p:blipFill>
        <p:spPr>
          <a:xfrm>
            <a:off x="1742071" y="2696718"/>
            <a:ext cx="573924" cy="735132"/>
          </a:xfrm>
          <a:prstGeom prst="rect">
            <a:avLst/>
          </a:prstGeom>
        </p:spPr>
      </p:pic>
      <p:pic>
        <p:nvPicPr>
          <p:cNvPr id="25" name="图片 5">
            <a:extLst>
              <a:ext uri="{FF2B5EF4-FFF2-40B4-BE49-F238E27FC236}">
                <a16:creationId xmlns:a16="http://schemas.microsoft.com/office/drawing/2014/main" id="{3470AC3A-A3C1-4D35-A7CB-9AE8EE9D436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706" t="20211" r="1" b="-5844"/>
          <a:stretch/>
        </p:blipFill>
        <p:spPr>
          <a:xfrm>
            <a:off x="10794860" y="504785"/>
            <a:ext cx="748156" cy="1247871"/>
          </a:xfrm>
          <a:prstGeom prst="rect">
            <a:avLst/>
          </a:prstGeom>
        </p:spPr>
      </p:pic>
      <p:pic>
        <p:nvPicPr>
          <p:cNvPr id="26" name="图片 21">
            <a:extLst>
              <a:ext uri="{FF2B5EF4-FFF2-40B4-BE49-F238E27FC236}">
                <a16:creationId xmlns:a16="http://schemas.microsoft.com/office/drawing/2014/main" id="{8A43ED22-15A0-4A17-96FE-57CA8A25541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5023" y="5015502"/>
            <a:ext cx="357841" cy="146974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56587605-B718-96B0-D544-AE40BFBF06D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17324" y="1198163"/>
            <a:ext cx="7462151" cy="1889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175566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2">
            <a:extLst>
              <a:ext uri="{FF2B5EF4-FFF2-40B4-BE49-F238E27FC236}">
                <a16:creationId xmlns:a16="http://schemas.microsoft.com/office/drawing/2014/main" id="{23547AB4-831A-454F-9F46-4CF65A3446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971" y="5342572"/>
            <a:ext cx="2223526" cy="1560114"/>
          </a:xfrm>
          <a:prstGeom prst="rect">
            <a:avLst/>
          </a:prstGeom>
        </p:spPr>
      </p:pic>
      <p:pic>
        <p:nvPicPr>
          <p:cNvPr id="76" name="图片 75">
            <a:extLst>
              <a:ext uri="{FF2B5EF4-FFF2-40B4-BE49-F238E27FC236}">
                <a16:creationId xmlns:a16="http://schemas.microsoft.com/office/drawing/2014/main" id="{D74BB3BA-0363-49AC-83FD-AD84D7D457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2375" y="5429425"/>
            <a:ext cx="809625" cy="1259417"/>
          </a:xfrm>
          <a:prstGeom prst="rect">
            <a:avLst/>
          </a:prstGeom>
        </p:spPr>
      </p:pic>
      <p:pic>
        <p:nvPicPr>
          <p:cNvPr id="77" name="图片 76">
            <a:extLst>
              <a:ext uri="{FF2B5EF4-FFF2-40B4-BE49-F238E27FC236}">
                <a16:creationId xmlns:a16="http://schemas.microsoft.com/office/drawing/2014/main" id="{74B10258-77CE-4D53-9CB3-3E251D87C70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668"/>
          <a:stretch/>
        </p:blipFill>
        <p:spPr>
          <a:xfrm>
            <a:off x="8306806" y="5751932"/>
            <a:ext cx="1318375" cy="1188574"/>
          </a:xfrm>
          <a:prstGeom prst="rect">
            <a:avLst/>
          </a:prstGeom>
        </p:spPr>
      </p:pic>
      <p:pic>
        <p:nvPicPr>
          <p:cNvPr id="78" name="图片 77">
            <a:extLst>
              <a:ext uri="{FF2B5EF4-FFF2-40B4-BE49-F238E27FC236}">
                <a16:creationId xmlns:a16="http://schemas.microsoft.com/office/drawing/2014/main" id="{BB57DF4C-0186-4B23-987F-435620B692A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>
          <a:xfrm>
            <a:off x="0" y="5692404"/>
            <a:ext cx="12192000" cy="1269785"/>
          </a:xfrm>
          <a:prstGeom prst="rect">
            <a:avLst/>
          </a:prstGeom>
        </p:spPr>
      </p:pic>
      <p:pic>
        <p:nvPicPr>
          <p:cNvPr id="79" name="图片 78">
            <a:extLst>
              <a:ext uri="{FF2B5EF4-FFF2-40B4-BE49-F238E27FC236}">
                <a16:creationId xmlns:a16="http://schemas.microsoft.com/office/drawing/2014/main" id="{625879B0-96A2-49B9-98AE-59C638A3D76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053"/>
          <a:stretch/>
        </p:blipFill>
        <p:spPr>
          <a:xfrm>
            <a:off x="0" y="6190613"/>
            <a:ext cx="12192000" cy="767814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1E5A22DD-B15B-4578-8148-5023C270B577}"/>
              </a:ext>
            </a:extLst>
          </p:cNvPr>
          <p:cNvSpPr/>
          <p:nvPr/>
        </p:nvSpPr>
        <p:spPr>
          <a:xfrm>
            <a:off x="920933" y="94329"/>
            <a:ext cx="10924058" cy="1371600"/>
          </a:xfrm>
          <a:custGeom>
            <a:avLst/>
            <a:gdLst>
              <a:gd name="connsiteX0" fmla="*/ 0 w 10924058"/>
              <a:gd name="connsiteY0" fmla="*/ 0 h 1371600"/>
              <a:gd name="connsiteX1" fmla="*/ 574950 w 10924058"/>
              <a:gd name="connsiteY1" fmla="*/ 0 h 1371600"/>
              <a:gd name="connsiteX2" fmla="*/ 1259141 w 10924058"/>
              <a:gd name="connsiteY2" fmla="*/ 0 h 1371600"/>
              <a:gd name="connsiteX3" fmla="*/ 2052573 w 10924058"/>
              <a:gd name="connsiteY3" fmla="*/ 0 h 1371600"/>
              <a:gd name="connsiteX4" fmla="*/ 2736764 w 10924058"/>
              <a:gd name="connsiteY4" fmla="*/ 0 h 1371600"/>
              <a:gd name="connsiteX5" fmla="*/ 3530196 w 10924058"/>
              <a:gd name="connsiteY5" fmla="*/ 0 h 1371600"/>
              <a:gd name="connsiteX6" fmla="*/ 4323627 w 10924058"/>
              <a:gd name="connsiteY6" fmla="*/ 0 h 1371600"/>
              <a:gd name="connsiteX7" fmla="*/ 5007818 w 10924058"/>
              <a:gd name="connsiteY7" fmla="*/ 0 h 1371600"/>
              <a:gd name="connsiteX8" fmla="*/ 5692009 w 10924058"/>
              <a:gd name="connsiteY8" fmla="*/ 0 h 1371600"/>
              <a:gd name="connsiteX9" fmla="*/ 6157719 w 10924058"/>
              <a:gd name="connsiteY9" fmla="*/ 0 h 1371600"/>
              <a:gd name="connsiteX10" fmla="*/ 6732669 w 10924058"/>
              <a:gd name="connsiteY10" fmla="*/ 0 h 1371600"/>
              <a:gd name="connsiteX11" fmla="*/ 7089139 w 10924058"/>
              <a:gd name="connsiteY11" fmla="*/ 0 h 1371600"/>
              <a:gd name="connsiteX12" fmla="*/ 7882570 w 10924058"/>
              <a:gd name="connsiteY12" fmla="*/ 0 h 1371600"/>
              <a:gd name="connsiteX13" fmla="*/ 8676002 w 10924058"/>
              <a:gd name="connsiteY13" fmla="*/ 0 h 1371600"/>
              <a:gd name="connsiteX14" fmla="*/ 9032471 w 10924058"/>
              <a:gd name="connsiteY14" fmla="*/ 0 h 1371600"/>
              <a:gd name="connsiteX15" fmla="*/ 9388940 w 10924058"/>
              <a:gd name="connsiteY15" fmla="*/ 0 h 1371600"/>
              <a:gd name="connsiteX16" fmla="*/ 9636169 w 10924058"/>
              <a:gd name="connsiteY16" fmla="*/ 0 h 1371600"/>
              <a:gd name="connsiteX17" fmla="*/ 10320360 w 10924058"/>
              <a:gd name="connsiteY17" fmla="*/ 0 h 1371600"/>
              <a:gd name="connsiteX18" fmla="*/ 10924058 w 10924058"/>
              <a:gd name="connsiteY18" fmla="*/ 0 h 1371600"/>
              <a:gd name="connsiteX19" fmla="*/ 10924058 w 10924058"/>
              <a:gd name="connsiteY19" fmla="*/ 443484 h 1371600"/>
              <a:gd name="connsiteX20" fmla="*/ 10924058 w 10924058"/>
              <a:gd name="connsiteY20" fmla="*/ 859536 h 1371600"/>
              <a:gd name="connsiteX21" fmla="*/ 10924058 w 10924058"/>
              <a:gd name="connsiteY21" fmla="*/ 1371600 h 1371600"/>
              <a:gd name="connsiteX22" fmla="*/ 10676829 w 10924058"/>
              <a:gd name="connsiteY22" fmla="*/ 1371600 h 1371600"/>
              <a:gd name="connsiteX23" fmla="*/ 10211119 w 10924058"/>
              <a:gd name="connsiteY23" fmla="*/ 1371600 h 1371600"/>
              <a:gd name="connsiteX24" fmla="*/ 9417688 w 10924058"/>
              <a:gd name="connsiteY24" fmla="*/ 1371600 h 1371600"/>
              <a:gd name="connsiteX25" fmla="*/ 9061219 w 10924058"/>
              <a:gd name="connsiteY25" fmla="*/ 1371600 h 1371600"/>
              <a:gd name="connsiteX26" fmla="*/ 8377028 w 10924058"/>
              <a:gd name="connsiteY26" fmla="*/ 1371600 h 1371600"/>
              <a:gd name="connsiteX27" fmla="*/ 8020558 w 10924058"/>
              <a:gd name="connsiteY27" fmla="*/ 1371600 h 1371600"/>
              <a:gd name="connsiteX28" fmla="*/ 7445608 w 10924058"/>
              <a:gd name="connsiteY28" fmla="*/ 1371600 h 1371600"/>
              <a:gd name="connsiteX29" fmla="*/ 7198379 w 10924058"/>
              <a:gd name="connsiteY29" fmla="*/ 1371600 h 1371600"/>
              <a:gd name="connsiteX30" fmla="*/ 6732669 w 10924058"/>
              <a:gd name="connsiteY30" fmla="*/ 1371600 h 1371600"/>
              <a:gd name="connsiteX31" fmla="*/ 5939238 w 10924058"/>
              <a:gd name="connsiteY31" fmla="*/ 1371600 h 1371600"/>
              <a:gd name="connsiteX32" fmla="*/ 5364287 w 10924058"/>
              <a:gd name="connsiteY32" fmla="*/ 1371600 h 1371600"/>
              <a:gd name="connsiteX33" fmla="*/ 4789337 w 10924058"/>
              <a:gd name="connsiteY33" fmla="*/ 1371600 h 1371600"/>
              <a:gd name="connsiteX34" fmla="*/ 4105146 w 10924058"/>
              <a:gd name="connsiteY34" fmla="*/ 1371600 h 1371600"/>
              <a:gd name="connsiteX35" fmla="*/ 3639436 w 10924058"/>
              <a:gd name="connsiteY35" fmla="*/ 1371600 h 1371600"/>
              <a:gd name="connsiteX36" fmla="*/ 3064486 w 10924058"/>
              <a:gd name="connsiteY36" fmla="*/ 1371600 h 1371600"/>
              <a:gd name="connsiteX37" fmla="*/ 2271054 w 10924058"/>
              <a:gd name="connsiteY37" fmla="*/ 1371600 h 1371600"/>
              <a:gd name="connsiteX38" fmla="*/ 1477623 w 10924058"/>
              <a:gd name="connsiteY38" fmla="*/ 1371600 h 1371600"/>
              <a:gd name="connsiteX39" fmla="*/ 1121153 w 10924058"/>
              <a:gd name="connsiteY39" fmla="*/ 1371600 h 1371600"/>
              <a:gd name="connsiteX40" fmla="*/ 0 w 10924058"/>
              <a:gd name="connsiteY40" fmla="*/ 1371600 h 1371600"/>
              <a:gd name="connsiteX41" fmla="*/ 0 w 10924058"/>
              <a:gd name="connsiteY41" fmla="*/ 886968 h 1371600"/>
              <a:gd name="connsiteX42" fmla="*/ 0 w 10924058"/>
              <a:gd name="connsiteY42" fmla="*/ 429768 h 1371600"/>
              <a:gd name="connsiteX43" fmla="*/ 0 w 10924058"/>
              <a:gd name="connsiteY43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10924058" h="1371600" fill="none" extrusionOk="0">
                <a:moveTo>
                  <a:pt x="0" y="0"/>
                </a:moveTo>
                <a:cubicBezTo>
                  <a:pt x="172660" y="-67379"/>
                  <a:pt x="381760" y="35253"/>
                  <a:pt x="574950" y="0"/>
                </a:cubicBezTo>
                <a:cubicBezTo>
                  <a:pt x="768140" y="-35253"/>
                  <a:pt x="984346" y="12306"/>
                  <a:pt x="1259141" y="0"/>
                </a:cubicBezTo>
                <a:cubicBezTo>
                  <a:pt x="1533936" y="-12306"/>
                  <a:pt x="1689706" y="23329"/>
                  <a:pt x="2052573" y="0"/>
                </a:cubicBezTo>
                <a:cubicBezTo>
                  <a:pt x="2415440" y="-23329"/>
                  <a:pt x="2562797" y="32265"/>
                  <a:pt x="2736764" y="0"/>
                </a:cubicBezTo>
                <a:cubicBezTo>
                  <a:pt x="2910731" y="-32265"/>
                  <a:pt x="3245114" y="60016"/>
                  <a:pt x="3530196" y="0"/>
                </a:cubicBezTo>
                <a:cubicBezTo>
                  <a:pt x="3815278" y="-60016"/>
                  <a:pt x="3980149" y="81406"/>
                  <a:pt x="4323627" y="0"/>
                </a:cubicBezTo>
                <a:cubicBezTo>
                  <a:pt x="4667105" y="-81406"/>
                  <a:pt x="4736497" y="58760"/>
                  <a:pt x="5007818" y="0"/>
                </a:cubicBezTo>
                <a:cubicBezTo>
                  <a:pt x="5279139" y="-58760"/>
                  <a:pt x="5381860" y="8840"/>
                  <a:pt x="5692009" y="0"/>
                </a:cubicBezTo>
                <a:cubicBezTo>
                  <a:pt x="6002158" y="-8840"/>
                  <a:pt x="6037007" y="19405"/>
                  <a:pt x="6157719" y="0"/>
                </a:cubicBezTo>
                <a:cubicBezTo>
                  <a:pt x="6278431" y="-19405"/>
                  <a:pt x="6465943" y="42740"/>
                  <a:pt x="6732669" y="0"/>
                </a:cubicBezTo>
                <a:cubicBezTo>
                  <a:pt x="6999395" y="-42740"/>
                  <a:pt x="6965689" y="15341"/>
                  <a:pt x="7089139" y="0"/>
                </a:cubicBezTo>
                <a:cubicBezTo>
                  <a:pt x="7212589" y="-15341"/>
                  <a:pt x="7627011" y="59279"/>
                  <a:pt x="7882570" y="0"/>
                </a:cubicBezTo>
                <a:cubicBezTo>
                  <a:pt x="8138129" y="-59279"/>
                  <a:pt x="8364210" y="57924"/>
                  <a:pt x="8676002" y="0"/>
                </a:cubicBezTo>
                <a:cubicBezTo>
                  <a:pt x="8987794" y="-57924"/>
                  <a:pt x="8885850" y="6248"/>
                  <a:pt x="9032471" y="0"/>
                </a:cubicBezTo>
                <a:cubicBezTo>
                  <a:pt x="9179092" y="-6248"/>
                  <a:pt x="9290712" y="40917"/>
                  <a:pt x="9388940" y="0"/>
                </a:cubicBezTo>
                <a:cubicBezTo>
                  <a:pt x="9487168" y="-40917"/>
                  <a:pt x="9577002" y="10655"/>
                  <a:pt x="9636169" y="0"/>
                </a:cubicBezTo>
                <a:cubicBezTo>
                  <a:pt x="9695336" y="-10655"/>
                  <a:pt x="10177408" y="37128"/>
                  <a:pt x="10320360" y="0"/>
                </a:cubicBezTo>
                <a:cubicBezTo>
                  <a:pt x="10463312" y="-37128"/>
                  <a:pt x="10674257" y="36639"/>
                  <a:pt x="10924058" y="0"/>
                </a:cubicBezTo>
                <a:cubicBezTo>
                  <a:pt x="10961860" y="161411"/>
                  <a:pt x="10879603" y="250202"/>
                  <a:pt x="10924058" y="443484"/>
                </a:cubicBezTo>
                <a:cubicBezTo>
                  <a:pt x="10968513" y="636766"/>
                  <a:pt x="10914543" y="723609"/>
                  <a:pt x="10924058" y="859536"/>
                </a:cubicBezTo>
                <a:cubicBezTo>
                  <a:pt x="10933573" y="995463"/>
                  <a:pt x="10869837" y="1121750"/>
                  <a:pt x="10924058" y="1371600"/>
                </a:cubicBezTo>
                <a:cubicBezTo>
                  <a:pt x="10870965" y="1382283"/>
                  <a:pt x="10732077" y="1354871"/>
                  <a:pt x="10676829" y="1371600"/>
                </a:cubicBezTo>
                <a:cubicBezTo>
                  <a:pt x="10621581" y="1388329"/>
                  <a:pt x="10341556" y="1334082"/>
                  <a:pt x="10211119" y="1371600"/>
                </a:cubicBezTo>
                <a:cubicBezTo>
                  <a:pt x="10080682" y="1409118"/>
                  <a:pt x="9668372" y="1297846"/>
                  <a:pt x="9417688" y="1371600"/>
                </a:cubicBezTo>
                <a:cubicBezTo>
                  <a:pt x="9167004" y="1445354"/>
                  <a:pt x="9138042" y="1343252"/>
                  <a:pt x="9061219" y="1371600"/>
                </a:cubicBezTo>
                <a:cubicBezTo>
                  <a:pt x="8984396" y="1399948"/>
                  <a:pt x="8616317" y="1341602"/>
                  <a:pt x="8377028" y="1371600"/>
                </a:cubicBezTo>
                <a:cubicBezTo>
                  <a:pt x="8137739" y="1401598"/>
                  <a:pt x="8131717" y="1333627"/>
                  <a:pt x="8020558" y="1371600"/>
                </a:cubicBezTo>
                <a:cubicBezTo>
                  <a:pt x="7909399" y="1409573"/>
                  <a:pt x="7657180" y="1347408"/>
                  <a:pt x="7445608" y="1371600"/>
                </a:cubicBezTo>
                <a:cubicBezTo>
                  <a:pt x="7234036" y="1395792"/>
                  <a:pt x="7313409" y="1351060"/>
                  <a:pt x="7198379" y="1371600"/>
                </a:cubicBezTo>
                <a:cubicBezTo>
                  <a:pt x="7083349" y="1392140"/>
                  <a:pt x="6945525" y="1333482"/>
                  <a:pt x="6732669" y="1371600"/>
                </a:cubicBezTo>
                <a:cubicBezTo>
                  <a:pt x="6519813" y="1409718"/>
                  <a:pt x="6103863" y="1342609"/>
                  <a:pt x="5939238" y="1371600"/>
                </a:cubicBezTo>
                <a:cubicBezTo>
                  <a:pt x="5774613" y="1400591"/>
                  <a:pt x="5553763" y="1342245"/>
                  <a:pt x="5364287" y="1371600"/>
                </a:cubicBezTo>
                <a:cubicBezTo>
                  <a:pt x="5174811" y="1400955"/>
                  <a:pt x="4928469" y="1354993"/>
                  <a:pt x="4789337" y="1371600"/>
                </a:cubicBezTo>
                <a:cubicBezTo>
                  <a:pt x="4650205" y="1388207"/>
                  <a:pt x="4444576" y="1291020"/>
                  <a:pt x="4105146" y="1371600"/>
                </a:cubicBezTo>
                <a:cubicBezTo>
                  <a:pt x="3765716" y="1452180"/>
                  <a:pt x="3742132" y="1321855"/>
                  <a:pt x="3639436" y="1371600"/>
                </a:cubicBezTo>
                <a:cubicBezTo>
                  <a:pt x="3536740" y="1421345"/>
                  <a:pt x="3259314" y="1322674"/>
                  <a:pt x="3064486" y="1371600"/>
                </a:cubicBezTo>
                <a:cubicBezTo>
                  <a:pt x="2869658" y="1420526"/>
                  <a:pt x="2643267" y="1348819"/>
                  <a:pt x="2271054" y="1371600"/>
                </a:cubicBezTo>
                <a:cubicBezTo>
                  <a:pt x="1898841" y="1394381"/>
                  <a:pt x="1858061" y="1323996"/>
                  <a:pt x="1477623" y="1371600"/>
                </a:cubicBezTo>
                <a:cubicBezTo>
                  <a:pt x="1097185" y="1419204"/>
                  <a:pt x="1273404" y="1350374"/>
                  <a:pt x="1121153" y="1371600"/>
                </a:cubicBezTo>
                <a:cubicBezTo>
                  <a:pt x="968902" y="1392826"/>
                  <a:pt x="512884" y="1285219"/>
                  <a:pt x="0" y="1371600"/>
                </a:cubicBezTo>
                <a:cubicBezTo>
                  <a:pt x="-37393" y="1182446"/>
                  <a:pt x="12039" y="1049372"/>
                  <a:pt x="0" y="886968"/>
                </a:cubicBezTo>
                <a:cubicBezTo>
                  <a:pt x="-12039" y="724564"/>
                  <a:pt x="2554" y="573663"/>
                  <a:pt x="0" y="429768"/>
                </a:cubicBezTo>
                <a:cubicBezTo>
                  <a:pt x="-2554" y="285873"/>
                  <a:pt x="42824" y="210574"/>
                  <a:pt x="0" y="0"/>
                </a:cubicBezTo>
                <a:close/>
              </a:path>
              <a:path w="10924058" h="1371600" stroke="0" extrusionOk="0">
                <a:moveTo>
                  <a:pt x="0" y="0"/>
                </a:moveTo>
                <a:cubicBezTo>
                  <a:pt x="174367" y="-11987"/>
                  <a:pt x="610620" y="43062"/>
                  <a:pt x="793432" y="0"/>
                </a:cubicBezTo>
                <a:cubicBezTo>
                  <a:pt x="976244" y="-43062"/>
                  <a:pt x="1264200" y="18524"/>
                  <a:pt x="1477623" y="0"/>
                </a:cubicBezTo>
                <a:cubicBezTo>
                  <a:pt x="1691046" y="-18524"/>
                  <a:pt x="1687655" y="18566"/>
                  <a:pt x="1834092" y="0"/>
                </a:cubicBezTo>
                <a:cubicBezTo>
                  <a:pt x="1980529" y="-18566"/>
                  <a:pt x="2188741" y="40297"/>
                  <a:pt x="2518283" y="0"/>
                </a:cubicBezTo>
                <a:cubicBezTo>
                  <a:pt x="2847825" y="-40297"/>
                  <a:pt x="2875004" y="52681"/>
                  <a:pt x="2983993" y="0"/>
                </a:cubicBezTo>
                <a:cubicBezTo>
                  <a:pt x="3092982" y="-52681"/>
                  <a:pt x="3473875" y="1235"/>
                  <a:pt x="3668184" y="0"/>
                </a:cubicBezTo>
                <a:cubicBezTo>
                  <a:pt x="3862493" y="-1235"/>
                  <a:pt x="3799429" y="18393"/>
                  <a:pt x="3915412" y="0"/>
                </a:cubicBezTo>
                <a:cubicBezTo>
                  <a:pt x="4031395" y="-18393"/>
                  <a:pt x="4302263" y="59961"/>
                  <a:pt x="4490363" y="0"/>
                </a:cubicBezTo>
                <a:cubicBezTo>
                  <a:pt x="4678463" y="-59961"/>
                  <a:pt x="4988805" y="37462"/>
                  <a:pt x="5174554" y="0"/>
                </a:cubicBezTo>
                <a:cubicBezTo>
                  <a:pt x="5360303" y="-37462"/>
                  <a:pt x="5466660" y="23149"/>
                  <a:pt x="5749504" y="0"/>
                </a:cubicBezTo>
                <a:cubicBezTo>
                  <a:pt x="6032348" y="-23149"/>
                  <a:pt x="5918751" y="16879"/>
                  <a:pt x="5996733" y="0"/>
                </a:cubicBezTo>
                <a:cubicBezTo>
                  <a:pt x="6074715" y="-16879"/>
                  <a:pt x="6169872" y="8735"/>
                  <a:pt x="6243962" y="0"/>
                </a:cubicBezTo>
                <a:cubicBezTo>
                  <a:pt x="6318052" y="-8735"/>
                  <a:pt x="6388022" y="3688"/>
                  <a:pt x="6491190" y="0"/>
                </a:cubicBezTo>
                <a:cubicBezTo>
                  <a:pt x="6594358" y="-3688"/>
                  <a:pt x="7002913" y="4602"/>
                  <a:pt x="7284622" y="0"/>
                </a:cubicBezTo>
                <a:cubicBezTo>
                  <a:pt x="7566331" y="-4602"/>
                  <a:pt x="7743870" y="33370"/>
                  <a:pt x="8078053" y="0"/>
                </a:cubicBezTo>
                <a:cubicBezTo>
                  <a:pt x="8412236" y="-33370"/>
                  <a:pt x="8329308" y="20520"/>
                  <a:pt x="8434523" y="0"/>
                </a:cubicBezTo>
                <a:cubicBezTo>
                  <a:pt x="8539738" y="-20520"/>
                  <a:pt x="9010906" y="7261"/>
                  <a:pt x="9227954" y="0"/>
                </a:cubicBezTo>
                <a:cubicBezTo>
                  <a:pt x="9445002" y="-7261"/>
                  <a:pt x="9629725" y="55420"/>
                  <a:pt x="10021386" y="0"/>
                </a:cubicBezTo>
                <a:cubicBezTo>
                  <a:pt x="10413047" y="-55420"/>
                  <a:pt x="10173294" y="3897"/>
                  <a:pt x="10268615" y="0"/>
                </a:cubicBezTo>
                <a:cubicBezTo>
                  <a:pt x="10363936" y="-3897"/>
                  <a:pt x="10644921" y="57463"/>
                  <a:pt x="10924058" y="0"/>
                </a:cubicBezTo>
                <a:cubicBezTo>
                  <a:pt x="10977597" y="173219"/>
                  <a:pt x="10918447" y="254306"/>
                  <a:pt x="10924058" y="457200"/>
                </a:cubicBezTo>
                <a:cubicBezTo>
                  <a:pt x="10929669" y="660094"/>
                  <a:pt x="10889093" y="699270"/>
                  <a:pt x="10924058" y="873252"/>
                </a:cubicBezTo>
                <a:cubicBezTo>
                  <a:pt x="10959023" y="1047234"/>
                  <a:pt x="10871120" y="1194948"/>
                  <a:pt x="10924058" y="1371600"/>
                </a:cubicBezTo>
                <a:cubicBezTo>
                  <a:pt x="10537530" y="1464194"/>
                  <a:pt x="10480013" y="1287098"/>
                  <a:pt x="10130626" y="1371600"/>
                </a:cubicBezTo>
                <a:cubicBezTo>
                  <a:pt x="9781239" y="1456102"/>
                  <a:pt x="9986877" y="1362685"/>
                  <a:pt x="9883398" y="1371600"/>
                </a:cubicBezTo>
                <a:cubicBezTo>
                  <a:pt x="9779919" y="1380515"/>
                  <a:pt x="9377269" y="1351068"/>
                  <a:pt x="9089966" y="1371600"/>
                </a:cubicBezTo>
                <a:cubicBezTo>
                  <a:pt x="8802663" y="1392132"/>
                  <a:pt x="8938244" y="1358333"/>
                  <a:pt x="8842737" y="1371600"/>
                </a:cubicBezTo>
                <a:cubicBezTo>
                  <a:pt x="8747230" y="1384867"/>
                  <a:pt x="8235411" y="1366293"/>
                  <a:pt x="8049306" y="1371600"/>
                </a:cubicBezTo>
                <a:cubicBezTo>
                  <a:pt x="7863201" y="1376907"/>
                  <a:pt x="7906470" y="1351146"/>
                  <a:pt x="7802077" y="1371600"/>
                </a:cubicBezTo>
                <a:cubicBezTo>
                  <a:pt x="7697684" y="1392054"/>
                  <a:pt x="7436833" y="1330339"/>
                  <a:pt x="7117886" y="1371600"/>
                </a:cubicBezTo>
                <a:cubicBezTo>
                  <a:pt x="6798939" y="1412861"/>
                  <a:pt x="6927169" y="1329364"/>
                  <a:pt x="6761417" y="1371600"/>
                </a:cubicBezTo>
                <a:cubicBezTo>
                  <a:pt x="6595665" y="1413836"/>
                  <a:pt x="6533698" y="1361203"/>
                  <a:pt x="6404948" y="1371600"/>
                </a:cubicBezTo>
                <a:cubicBezTo>
                  <a:pt x="6276198" y="1381997"/>
                  <a:pt x="6250807" y="1345216"/>
                  <a:pt x="6157719" y="1371600"/>
                </a:cubicBezTo>
                <a:cubicBezTo>
                  <a:pt x="6064631" y="1397984"/>
                  <a:pt x="5954558" y="1355865"/>
                  <a:pt x="5801250" y="1371600"/>
                </a:cubicBezTo>
                <a:cubicBezTo>
                  <a:pt x="5647942" y="1387335"/>
                  <a:pt x="5574786" y="1350567"/>
                  <a:pt x="5444780" y="1371600"/>
                </a:cubicBezTo>
                <a:cubicBezTo>
                  <a:pt x="5314774" y="1392633"/>
                  <a:pt x="5187923" y="1330693"/>
                  <a:pt x="4979071" y="1371600"/>
                </a:cubicBezTo>
                <a:cubicBezTo>
                  <a:pt x="4770219" y="1412507"/>
                  <a:pt x="4735037" y="1329207"/>
                  <a:pt x="4513361" y="1371600"/>
                </a:cubicBezTo>
                <a:cubicBezTo>
                  <a:pt x="4291685" y="1413993"/>
                  <a:pt x="4218439" y="1336782"/>
                  <a:pt x="4047651" y="1371600"/>
                </a:cubicBezTo>
                <a:cubicBezTo>
                  <a:pt x="3876863" y="1406418"/>
                  <a:pt x="3594975" y="1304056"/>
                  <a:pt x="3363460" y="1371600"/>
                </a:cubicBezTo>
                <a:cubicBezTo>
                  <a:pt x="3131945" y="1439144"/>
                  <a:pt x="3107272" y="1356603"/>
                  <a:pt x="3006991" y="1371600"/>
                </a:cubicBezTo>
                <a:cubicBezTo>
                  <a:pt x="2906710" y="1386597"/>
                  <a:pt x="2750996" y="1353725"/>
                  <a:pt x="2650521" y="1371600"/>
                </a:cubicBezTo>
                <a:cubicBezTo>
                  <a:pt x="2550046" y="1389475"/>
                  <a:pt x="2472737" y="1362263"/>
                  <a:pt x="2403293" y="1371600"/>
                </a:cubicBezTo>
                <a:cubicBezTo>
                  <a:pt x="2333849" y="1380937"/>
                  <a:pt x="2003616" y="1367913"/>
                  <a:pt x="1719102" y="1371600"/>
                </a:cubicBezTo>
                <a:cubicBezTo>
                  <a:pt x="1434588" y="1375287"/>
                  <a:pt x="1473175" y="1367375"/>
                  <a:pt x="1253392" y="1371600"/>
                </a:cubicBezTo>
                <a:cubicBezTo>
                  <a:pt x="1033609" y="1375825"/>
                  <a:pt x="782774" y="1291453"/>
                  <a:pt x="569201" y="1371600"/>
                </a:cubicBezTo>
                <a:cubicBezTo>
                  <a:pt x="355628" y="1451747"/>
                  <a:pt x="250791" y="1354052"/>
                  <a:pt x="0" y="1371600"/>
                </a:cubicBezTo>
                <a:cubicBezTo>
                  <a:pt x="-15127" y="1166493"/>
                  <a:pt x="24846" y="1092994"/>
                  <a:pt x="0" y="955548"/>
                </a:cubicBezTo>
                <a:cubicBezTo>
                  <a:pt x="-24846" y="818102"/>
                  <a:pt x="33422" y="613672"/>
                  <a:pt x="0" y="525780"/>
                </a:cubicBezTo>
                <a:cubicBezTo>
                  <a:pt x="-33422" y="437888"/>
                  <a:pt x="189" y="242080"/>
                  <a:pt x="0" y="0"/>
                </a:cubicBezTo>
                <a:close/>
              </a:path>
            </a:pathLst>
          </a:custGeom>
          <a:solidFill>
            <a:srgbClr val="C1E9FF"/>
          </a:solidFill>
          <a:ln>
            <a:solidFill>
              <a:srgbClr val="72C1ED"/>
            </a:solidFill>
            <a:extLst>
              <a:ext uri="{C807C97D-BFC1-408E-A445-0C87EB9F89A2}">
                <ask:lineSketchStyleProps xmlns:ask="http://schemas.microsoft.com/office/drawing/2018/sketchyshapes" sd="3403151469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 w="1905"/>
                <a:solidFill>
                  <a:prstClr val="black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Hãy xác định mẫu số chung cho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 w="1905"/>
                <a:solidFill>
                  <a:prstClr val="black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 phân số sau:</a:t>
            </a:r>
            <a:endParaRPr kumimoji="0" lang="en-US" sz="4800" b="1" i="0" u="none" strike="noStrike" kern="1200" cap="none" spc="0" normalizeH="0" baseline="0" noProof="0" dirty="0">
              <a:ln w="1905"/>
              <a:solidFill>
                <a:prstClr val="black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EB462EE2-4700-4677-9943-22A6EAB874A1}"/>
                  </a:ext>
                </a:extLst>
              </p:cNvPr>
              <p:cNvSpPr txBox="1"/>
              <p:nvPr/>
            </p:nvSpPr>
            <p:spPr>
              <a:xfrm>
                <a:off x="1962147" y="1815761"/>
                <a:ext cx="2124078" cy="1292598"/>
              </a:xfrm>
              <a:prstGeom prst="rect">
                <a:avLst/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5400" b="1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+mn-cs"/>
                          </a:rPr>
                          <m:t>𝟏</m:t>
                        </m:r>
                      </m:num>
                      <m:den>
                        <m:r>
                          <a:rPr kumimoji="0" lang="en-US" sz="5400" b="1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+mn-cs"/>
                          </a:rPr>
                          <m:t>𝟓</m:t>
                        </m:r>
                      </m:den>
                    </m:f>
                    <m:r>
                      <a:rPr kumimoji="0" lang="en-US" sz="54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/>
                        <a:ea typeface="+mn-ea"/>
                        <a:cs typeface="+mn-cs"/>
                      </a:rPr>
                      <m:t> </m:t>
                    </m:r>
                  </m:oMath>
                </a14:m>
                <a:r>
                  <a:rPr kumimoji="0" lang="en-US" sz="4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và</a:t>
                </a: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5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5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+mn-cs"/>
                          </a:rPr>
                          <m:t>𝟖</m:t>
                        </m:r>
                      </m:num>
                      <m:den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𝟏𝟓</m:t>
                        </m:r>
                      </m:den>
                    </m:f>
                  </m:oMath>
                </a14:m>
                <a:endPara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EB462EE2-4700-4677-9943-22A6EAB874A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62147" y="1815761"/>
                <a:ext cx="2124078" cy="1292598"/>
              </a:xfrm>
              <a:prstGeom prst="rect">
                <a:avLst/>
              </a:prstGeom>
              <a:blipFill>
                <a:blip r:embed="rId8"/>
                <a:stretch>
                  <a:fillRect b="-46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Oval Callout 5">
            <a:extLst>
              <a:ext uri="{FF2B5EF4-FFF2-40B4-BE49-F238E27FC236}">
                <a16:creationId xmlns:a16="http://schemas.microsoft.com/office/drawing/2014/main" id="{9F5C3E02-7620-4A12-8D45-E54D198B9DF4}"/>
              </a:ext>
            </a:extLst>
          </p:cNvPr>
          <p:cNvSpPr/>
          <p:nvPr/>
        </p:nvSpPr>
        <p:spPr>
          <a:xfrm>
            <a:off x="4800600" y="1625110"/>
            <a:ext cx="2438400" cy="1143000"/>
          </a:xfrm>
          <a:prstGeom prst="wedgeEllipseCallout">
            <a:avLst>
              <a:gd name="adj1" fmla="val -71338"/>
              <a:gd name="adj2" fmla="val 24483"/>
            </a:avLst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MSC: 15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CA316441-C2E3-458E-8408-4D3D35626503}"/>
                  </a:ext>
                </a:extLst>
              </p:cNvPr>
              <p:cNvSpPr txBox="1"/>
              <p:nvPr/>
            </p:nvSpPr>
            <p:spPr>
              <a:xfrm>
                <a:off x="3581399" y="3255820"/>
                <a:ext cx="2133601" cy="1292598"/>
              </a:xfrm>
              <a:prstGeom prst="rect">
                <a:avLst/>
              </a:prstGeom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0" lang="en-US" sz="5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5400" b="1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+mn-cs"/>
                          </a:rPr>
                          <m:t>𝟑</m:t>
                        </m:r>
                      </m:num>
                      <m:den>
                        <m:r>
                          <a:rPr kumimoji="0" lang="en-US" sz="5400" b="1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+mn-cs"/>
                          </a:rPr>
                          <m:t>𝟓</m:t>
                        </m:r>
                      </m:den>
                    </m:f>
                    <m:r>
                      <a:rPr kumimoji="0" lang="en-US" sz="54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/>
                        <a:ea typeface="+mn-ea"/>
                        <a:cs typeface="+mn-cs"/>
                      </a:rPr>
                      <m:t> </m:t>
                    </m:r>
                  </m:oMath>
                </a14:m>
                <a:r>
                  <a:rPr kumimoji="0" lang="en-US" sz="4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và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5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5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+mn-cs"/>
                          </a:rPr>
                          <m:t>𝟕</m:t>
                        </m:r>
                      </m:num>
                      <m:den>
                        <m:r>
                          <a:rPr kumimoji="0" lang="en-US" sz="5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+mn-cs"/>
                          </a:rPr>
                          <m:t>𝟐𝟎</m:t>
                        </m:r>
                      </m:den>
                    </m:f>
                  </m:oMath>
                </a14:m>
                <a:endParaRPr kumimoji="0" lang="en-US" sz="54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CA316441-C2E3-458E-8408-4D3D3562650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1399" y="3255820"/>
                <a:ext cx="2133601" cy="1292598"/>
              </a:xfrm>
              <a:prstGeom prst="rect">
                <a:avLst/>
              </a:prstGeom>
              <a:blipFill>
                <a:blip r:embed="rId9"/>
                <a:stretch>
                  <a:fillRect b="-46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Oval Callout 7">
            <a:extLst>
              <a:ext uri="{FF2B5EF4-FFF2-40B4-BE49-F238E27FC236}">
                <a16:creationId xmlns:a16="http://schemas.microsoft.com/office/drawing/2014/main" id="{8C674404-48D7-4F62-B883-D708C4E0DBB6}"/>
              </a:ext>
            </a:extLst>
          </p:cNvPr>
          <p:cNvSpPr/>
          <p:nvPr/>
        </p:nvSpPr>
        <p:spPr>
          <a:xfrm>
            <a:off x="6477000" y="3107716"/>
            <a:ext cx="2438400" cy="1159485"/>
          </a:xfrm>
          <a:prstGeom prst="wedgeEllipseCallout">
            <a:avLst>
              <a:gd name="adj1" fmla="val -71338"/>
              <a:gd name="adj2" fmla="val 24483"/>
            </a:avLst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MSC: 20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9E874A84-2FE5-4DAF-A1C4-C660452E30C2}"/>
                  </a:ext>
                </a:extLst>
              </p:cNvPr>
              <p:cNvSpPr txBox="1"/>
              <p:nvPr/>
            </p:nvSpPr>
            <p:spPr>
              <a:xfrm>
                <a:off x="5448300" y="4782966"/>
                <a:ext cx="1676400" cy="1305294"/>
              </a:xfrm>
              <a:prstGeom prst="rect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𝟓</m:t>
                        </m:r>
                      </m:num>
                      <m:den>
                        <m:r>
                          <a:rPr kumimoji="0" lang="en-US" sz="5400" b="1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+mn-cs"/>
                          </a:rPr>
                          <m:t>𝟖</m:t>
                        </m:r>
                      </m:den>
                    </m:f>
                    <m:r>
                      <a:rPr kumimoji="0" lang="en-US" sz="54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/>
                        <a:ea typeface="+mn-ea"/>
                        <a:cs typeface="+mn-cs"/>
                      </a:rPr>
                      <m:t> </m:t>
                    </m:r>
                  </m:oMath>
                </a14:m>
                <a:r>
                  <a:rPr kumimoji="0" lang="en-US" sz="4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và</a:t>
                </a: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5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5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𝟏</m:t>
                        </m:r>
                      </m:num>
                      <m:den>
                        <m:r>
                          <a:rPr kumimoji="0" lang="en-US" sz="5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/>
                            <a:ea typeface="+mn-ea"/>
                            <a:cs typeface="+mn-cs"/>
                          </a:rPr>
                          <m:t>𝟐</m:t>
                        </m:r>
                      </m:den>
                    </m:f>
                  </m:oMath>
                </a14:m>
                <a:endPara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9E874A84-2FE5-4DAF-A1C4-C660452E30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48300" y="4782966"/>
                <a:ext cx="1676400" cy="1305294"/>
              </a:xfrm>
              <a:prstGeom prst="rect">
                <a:avLst/>
              </a:prstGeom>
              <a:blipFill>
                <a:blip r:embed="rId10"/>
                <a:stretch>
                  <a:fillRect b="-46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Oval Callout 9">
            <a:extLst>
              <a:ext uri="{FF2B5EF4-FFF2-40B4-BE49-F238E27FC236}">
                <a16:creationId xmlns:a16="http://schemas.microsoft.com/office/drawing/2014/main" id="{3DF24CE5-DD05-40C3-AFED-C818B59E5EB2}"/>
              </a:ext>
            </a:extLst>
          </p:cNvPr>
          <p:cNvSpPr/>
          <p:nvPr/>
        </p:nvSpPr>
        <p:spPr>
          <a:xfrm>
            <a:off x="7937293" y="4503155"/>
            <a:ext cx="2438400" cy="1159485"/>
          </a:xfrm>
          <a:prstGeom prst="wedgeEllipseCallout">
            <a:avLst>
              <a:gd name="adj1" fmla="val -71338"/>
              <a:gd name="adj2" fmla="val 24483"/>
            </a:avLst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MSC: 8</a:t>
            </a:r>
          </a:p>
        </p:txBody>
      </p:sp>
      <p:pic>
        <p:nvPicPr>
          <p:cNvPr id="53" name="图片 52">
            <a:extLst>
              <a:ext uri="{FF2B5EF4-FFF2-40B4-BE49-F238E27FC236}">
                <a16:creationId xmlns:a16="http://schemas.microsoft.com/office/drawing/2014/main" id="{26341B34-A1C1-4E3B-AD45-4F11218701A2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036" b="49552"/>
          <a:stretch/>
        </p:blipFill>
        <p:spPr>
          <a:xfrm>
            <a:off x="1171810" y="185817"/>
            <a:ext cx="573924" cy="735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030102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6" grpId="0" animBg="1"/>
      <p:bldP spid="27" grpId="0" animBg="1"/>
      <p:bldP spid="28" grpId="0" animBg="1"/>
      <p:bldP spid="29" grpId="0" animBg="1"/>
      <p:bldP spid="3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8">
            <a:extLst>
              <a:ext uri="{FF2B5EF4-FFF2-40B4-BE49-F238E27FC236}">
                <a16:creationId xmlns:a16="http://schemas.microsoft.com/office/drawing/2014/main" id="{B4CA70A2-6196-48EB-AEA6-A972A5B204B9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53" y="2927935"/>
            <a:ext cx="3740858" cy="4032374"/>
          </a:xfrm>
          <a:prstGeom prst="rect">
            <a:avLst/>
          </a:prstGeom>
        </p:spPr>
      </p:pic>
      <p:sp>
        <p:nvSpPr>
          <p:cNvPr id="10" name="单圆角矩形 2">
            <a:extLst>
              <a:ext uri="{FF2B5EF4-FFF2-40B4-BE49-F238E27FC236}">
                <a16:creationId xmlns:a16="http://schemas.microsoft.com/office/drawing/2014/main" id="{9940B305-DFA6-4710-9EED-DB049446D941}"/>
              </a:ext>
            </a:extLst>
          </p:cNvPr>
          <p:cNvSpPr/>
          <p:nvPr/>
        </p:nvSpPr>
        <p:spPr>
          <a:xfrm>
            <a:off x="2665414" y="2389726"/>
            <a:ext cx="8294370" cy="1360805"/>
          </a:xfrm>
          <a:prstGeom prst="round1Rect">
            <a:avLst/>
          </a:prstGeom>
          <a:gradFill>
            <a:gsLst>
              <a:gs pos="100000">
                <a:srgbClr val="00B0F0">
                  <a:alpha val="0"/>
                </a:srgbClr>
              </a:gs>
              <a:gs pos="0">
                <a:schemeClr val="bg1">
                  <a:alpha val="44000"/>
                </a:schemeClr>
              </a:gs>
            </a:gsLst>
            <a:lin ang="8100000" scaled="0"/>
          </a:gra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0" normalizeH="0" baseline="0" noProof="0">
                <a:ln>
                  <a:noFill/>
                </a:ln>
                <a:solidFill>
                  <a:srgbClr val="72C1ED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</a:rPr>
              <a:t>Làm bài tập vào vở BT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72C1ED"/>
              </a:solidFill>
              <a:effectLst/>
              <a:uLnTx/>
              <a:uFillTx/>
              <a:latin typeface="Times New Roman" panose="02020603050405020304" pitchFamily="18" charset="0"/>
              <a:ea typeface="思源黑体 CN Regular" panose="020B0500000000000000" pitchFamily="34" charset="-122"/>
              <a:cs typeface="Times New Roman" panose="02020603050405020304" pitchFamily="18" charset="0"/>
            </a:endParaRPr>
          </a:p>
        </p:txBody>
      </p:sp>
      <p:sp>
        <p:nvSpPr>
          <p:cNvPr id="11" name="单圆角矩形 5">
            <a:extLst>
              <a:ext uri="{FF2B5EF4-FFF2-40B4-BE49-F238E27FC236}">
                <a16:creationId xmlns:a16="http://schemas.microsoft.com/office/drawing/2014/main" id="{188991BF-3C20-4E60-B1B6-CBB2EFBD9761}"/>
              </a:ext>
            </a:extLst>
          </p:cNvPr>
          <p:cNvSpPr/>
          <p:nvPr/>
        </p:nvSpPr>
        <p:spPr>
          <a:xfrm>
            <a:off x="3492817" y="3930065"/>
            <a:ext cx="8294370" cy="1360805"/>
          </a:xfrm>
          <a:prstGeom prst="round1Rect">
            <a:avLst/>
          </a:prstGeom>
          <a:gradFill>
            <a:gsLst>
              <a:gs pos="100000">
                <a:srgbClr val="00B0F0">
                  <a:alpha val="0"/>
                </a:srgbClr>
              </a:gs>
              <a:gs pos="0">
                <a:schemeClr val="bg1">
                  <a:alpha val="44000"/>
                </a:schemeClr>
              </a:gs>
            </a:gsLst>
            <a:lin ang="8100000" scaled="0"/>
          </a:gra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0" normalizeH="0" baseline="0" noProof="0">
                <a:ln>
                  <a:noFill/>
                </a:ln>
                <a:solidFill>
                  <a:srgbClr val="72C1ED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</a:rPr>
              <a:t>Chuẩn bị bài tt</a:t>
            </a:r>
            <a:endParaRPr kumimoji="0" lang="zh-CN" altLang="en-US" sz="4400" b="1" i="0" u="none" strike="noStrike" kern="1200" cap="none" spc="0" normalizeH="0" baseline="0" noProof="0">
              <a:ln>
                <a:noFill/>
              </a:ln>
              <a:solidFill>
                <a:srgbClr val="72C1ED"/>
              </a:solidFill>
              <a:effectLst/>
              <a:uLnTx/>
              <a:uFillTx/>
              <a:latin typeface="Times New Roman" panose="02020603050405020304" pitchFamily="18" charset="0"/>
              <a:ea typeface="思源黑体 CN Regular" panose="020B0500000000000000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653BCFD5-B9E4-494F-B39D-5992EA5599A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668"/>
          <a:stretch/>
        </p:blipFill>
        <p:spPr>
          <a:xfrm>
            <a:off x="8306806" y="5751932"/>
            <a:ext cx="1318375" cy="1188574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9EE41228-AF37-4A78-B3BA-1B5F7D39E4E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>
          <a:xfrm>
            <a:off x="0" y="5692404"/>
            <a:ext cx="12192000" cy="1269785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8D348FA8-F648-47F5-BEC8-8015BEA07BD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053"/>
          <a:stretch/>
        </p:blipFill>
        <p:spPr>
          <a:xfrm>
            <a:off x="0" y="6190613"/>
            <a:ext cx="12192000" cy="767814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B19833F7-1A65-4270-BF4C-BCDB00BF9428}"/>
              </a:ext>
            </a:extLst>
          </p:cNvPr>
          <p:cNvSpPr txBox="1"/>
          <p:nvPr/>
        </p:nvSpPr>
        <p:spPr>
          <a:xfrm>
            <a:off x="2819400" y="185615"/>
            <a:ext cx="187452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>
                <a:ln w="57150">
                  <a:solidFill>
                    <a:srgbClr val="72C1ED"/>
                  </a:solidFill>
                </a:ln>
                <a:solidFill>
                  <a:prstClr val="white"/>
                </a:solidFill>
                <a:effectLst>
                  <a:outerShdw blurRad="12700" dist="38100" dir="240000" algn="tl">
                    <a:srgbClr val="44546A">
                      <a:lumMod val="40000"/>
                      <a:lumOff val="60000"/>
                    </a:srgbClr>
                  </a:outerShdw>
                </a:effectLst>
                <a:uLnTx/>
                <a:uFillTx/>
                <a:latin typeface="UTM Showcard" panose="02040603050506020204" pitchFamily="18" charset="0"/>
                <a:ea typeface="+mn-ea"/>
                <a:cs typeface="Times New Roman" panose="02020603050405020304" pitchFamily="18" charset="0"/>
              </a:rPr>
              <a:t>DẶN DÒ</a:t>
            </a:r>
            <a:endParaRPr kumimoji="0" lang="en-US" sz="1400" b="0" i="0" u="none" strike="noStrike" kern="1200" cap="none" spc="0" normalizeH="0" baseline="0" noProof="0">
              <a:ln w="57150">
                <a:solidFill>
                  <a:srgbClr val="72C1ED"/>
                </a:solidFill>
              </a:ln>
              <a:solidFill>
                <a:prstClr val="white"/>
              </a:solidFill>
              <a:effectLst>
                <a:outerShdw blurRad="12700" dist="38100" dir="240000" algn="tl">
                  <a:srgbClr val="44546A">
                    <a:lumMod val="40000"/>
                    <a:lumOff val="60000"/>
                  </a:srgbClr>
                </a:outerShdw>
              </a:effectLst>
              <a:uLnTx/>
              <a:uFillTx/>
              <a:latin typeface="UTM Showcard" panose="02040603050506020204" pitchFamily="18" charset="0"/>
              <a:ea typeface="+mn-ea"/>
              <a:cs typeface="+mn-cs"/>
            </a:endParaRPr>
          </a:p>
        </p:txBody>
      </p:sp>
      <p:pic>
        <p:nvPicPr>
          <p:cNvPr id="28" name="图片 30">
            <a:extLst>
              <a:ext uri="{FF2B5EF4-FFF2-40B4-BE49-F238E27FC236}">
                <a16:creationId xmlns:a16="http://schemas.microsoft.com/office/drawing/2014/main" id="{0D93DC21-51CD-4E26-ABB4-2F8B61400E8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042901">
            <a:off x="9668802" y="394294"/>
            <a:ext cx="1394578" cy="2610584"/>
          </a:xfrm>
          <a:prstGeom prst="rect">
            <a:avLst/>
          </a:prstGeom>
        </p:spPr>
      </p:pic>
      <p:pic>
        <p:nvPicPr>
          <p:cNvPr id="29" name="图片 37">
            <a:extLst>
              <a:ext uri="{FF2B5EF4-FFF2-40B4-BE49-F238E27FC236}">
                <a16:creationId xmlns:a16="http://schemas.microsoft.com/office/drawing/2014/main" id="{88E56B31-4160-435A-BF92-884C6B749E8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77592" y="202360"/>
            <a:ext cx="282192" cy="1341851"/>
          </a:xfrm>
          <a:prstGeom prst="rect">
            <a:avLst/>
          </a:prstGeom>
        </p:spPr>
      </p:pic>
      <p:pic>
        <p:nvPicPr>
          <p:cNvPr id="30" name="图片 21">
            <a:extLst>
              <a:ext uri="{FF2B5EF4-FFF2-40B4-BE49-F238E27FC236}">
                <a16:creationId xmlns:a16="http://schemas.microsoft.com/office/drawing/2014/main" id="{7874C8CA-39D2-456B-BDF7-E9ECFFDB86E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8250" y="5436672"/>
            <a:ext cx="357841" cy="1469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21066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DEEBF6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EEBF6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anim to="1.5" calcmode="lin" valueType="num">
                                      <p:cBhvr override="childStyle">
                                        <p:cTn id="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00"/>
                            </p:stCondLst>
                            <p:childTnLst>
                              <p:par>
                                <p:cTn id="11" presetID="34" presetClass="emph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-1.11111E-6 L 0 -0.07222 " pathEditMode="relative" rAng="0" ptsTypes="AA">
                                      <p:cBhvr>
                                        <p:cTn id="12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3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1" grpId="0" animBg="1"/>
      <p:bldP spid="11" grpId="1" animBg="1"/>
      <p:bldP spid="1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5E70A4-2FF4-483B-BEC4-DDDCF5418A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6A7179-3233-48EB-A468-3A14C84657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5831AC6-2D3C-44AA-B5F0-3455F557F0E5}"/>
              </a:ext>
            </a:extLst>
          </p:cNvPr>
          <p:cNvGrpSpPr/>
          <p:nvPr/>
        </p:nvGrpSpPr>
        <p:grpSpPr>
          <a:xfrm>
            <a:off x="-323438" y="-45250"/>
            <a:ext cx="12763088" cy="7507435"/>
            <a:chOff x="-323438" y="-45250"/>
            <a:chExt cx="12763088" cy="7507435"/>
          </a:xfrm>
        </p:grpSpPr>
        <p:pic>
          <p:nvPicPr>
            <p:cNvPr id="5" name="Picture 2" descr="F:\未标题-1.png">
              <a:extLst>
                <a:ext uri="{FF2B5EF4-FFF2-40B4-BE49-F238E27FC236}">
                  <a16:creationId xmlns:a16="http://schemas.microsoft.com/office/drawing/2014/main" id="{9308C2F6-448F-4CBE-96DD-0423B26A8D9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66"/>
            <a:stretch/>
          </p:blipFill>
          <p:spPr bwMode="auto">
            <a:xfrm>
              <a:off x="0" y="-45250"/>
              <a:ext cx="12192000" cy="68929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6" name="组合 10">
              <a:extLst>
                <a:ext uri="{FF2B5EF4-FFF2-40B4-BE49-F238E27FC236}">
                  <a16:creationId xmlns:a16="http://schemas.microsoft.com/office/drawing/2014/main" id="{EC395064-EC33-4EDC-A088-4DD39ED65C99}"/>
                </a:ext>
              </a:extLst>
            </p:cNvPr>
            <p:cNvGrpSpPr/>
            <p:nvPr/>
          </p:nvGrpSpPr>
          <p:grpSpPr>
            <a:xfrm>
              <a:off x="-323438" y="5434260"/>
              <a:ext cx="12763088" cy="2027925"/>
              <a:chOff x="-323438" y="5434260"/>
              <a:chExt cx="11629422" cy="2027925"/>
            </a:xfrm>
          </p:grpSpPr>
          <p:sp>
            <p:nvSpPr>
              <p:cNvPr id="7" name="弧形 8">
                <a:extLst>
                  <a:ext uri="{FF2B5EF4-FFF2-40B4-BE49-F238E27FC236}">
                    <a16:creationId xmlns:a16="http://schemas.microsoft.com/office/drawing/2014/main" id="{E8FFFE47-5FA9-444B-B890-A567CFFB835A}"/>
                  </a:ext>
                </a:extLst>
              </p:cNvPr>
              <p:cNvSpPr/>
              <p:nvPr/>
            </p:nvSpPr>
            <p:spPr>
              <a:xfrm>
                <a:off x="-323438" y="5633353"/>
                <a:ext cx="1511806" cy="1531332"/>
              </a:xfrm>
              <a:prstGeom prst="arc">
                <a:avLst>
                  <a:gd name="adj1" fmla="val 14157981"/>
                  <a:gd name="adj2" fmla="val 0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8" name="弧形 9">
                <a:extLst>
                  <a:ext uri="{FF2B5EF4-FFF2-40B4-BE49-F238E27FC236}">
                    <a16:creationId xmlns:a16="http://schemas.microsoft.com/office/drawing/2014/main" id="{986BF617-A716-4B9D-8A0B-F25EAC0FB14E}"/>
                  </a:ext>
                </a:extLst>
              </p:cNvPr>
              <p:cNvSpPr/>
              <p:nvPr/>
            </p:nvSpPr>
            <p:spPr>
              <a:xfrm rot="19595165">
                <a:off x="992957" y="6332777"/>
                <a:ext cx="914400" cy="914400"/>
              </a:xfrm>
              <a:prstGeom prst="arc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9" name="弧形 17">
                <a:extLst>
                  <a:ext uri="{FF2B5EF4-FFF2-40B4-BE49-F238E27FC236}">
                    <a16:creationId xmlns:a16="http://schemas.microsoft.com/office/drawing/2014/main" id="{D7DC0AA0-B0D0-4A52-9E29-AE116171CEE7}"/>
                  </a:ext>
                </a:extLst>
              </p:cNvPr>
              <p:cNvSpPr/>
              <p:nvPr/>
            </p:nvSpPr>
            <p:spPr>
              <a:xfrm rot="16200000">
                <a:off x="1823419" y="6072990"/>
                <a:ext cx="914400" cy="914400"/>
              </a:xfrm>
              <a:prstGeom prst="arc">
                <a:avLst>
                  <a:gd name="adj1" fmla="val 16200000"/>
                  <a:gd name="adj2" fmla="val 5683433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0" name="弧形 18">
                <a:extLst>
                  <a:ext uri="{FF2B5EF4-FFF2-40B4-BE49-F238E27FC236}">
                    <a16:creationId xmlns:a16="http://schemas.microsoft.com/office/drawing/2014/main" id="{CB3A753D-2479-4ECF-9611-88BEB36C7E6D}"/>
                  </a:ext>
                </a:extLst>
              </p:cNvPr>
              <p:cNvSpPr/>
              <p:nvPr/>
            </p:nvSpPr>
            <p:spPr>
              <a:xfrm rot="18853990">
                <a:off x="2624975" y="6429477"/>
                <a:ext cx="914400" cy="914400"/>
              </a:xfrm>
              <a:prstGeom prst="arc">
                <a:avLst>
                  <a:gd name="adj1" fmla="val 16200000"/>
                  <a:gd name="adj2" fmla="val 1343226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1" name="弧形 19">
                <a:extLst>
                  <a:ext uri="{FF2B5EF4-FFF2-40B4-BE49-F238E27FC236}">
                    <a16:creationId xmlns:a16="http://schemas.microsoft.com/office/drawing/2014/main" id="{B68EAD90-C2E2-4031-BEFD-21B7A504B258}"/>
                  </a:ext>
                </a:extLst>
              </p:cNvPr>
              <p:cNvSpPr/>
              <p:nvPr/>
            </p:nvSpPr>
            <p:spPr>
              <a:xfrm rot="18853990">
                <a:off x="3362290" y="6547785"/>
                <a:ext cx="914400" cy="914400"/>
              </a:xfrm>
              <a:prstGeom prst="arc">
                <a:avLst>
                  <a:gd name="adj1" fmla="val 16200000"/>
                  <a:gd name="adj2" fmla="val 20757015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弧形 20">
                <a:extLst>
                  <a:ext uri="{FF2B5EF4-FFF2-40B4-BE49-F238E27FC236}">
                    <a16:creationId xmlns:a16="http://schemas.microsoft.com/office/drawing/2014/main" id="{FD09BCC3-026C-4B5C-BE87-6A8971733F41}"/>
                  </a:ext>
                </a:extLst>
              </p:cNvPr>
              <p:cNvSpPr/>
              <p:nvPr/>
            </p:nvSpPr>
            <p:spPr>
              <a:xfrm rot="18853990">
                <a:off x="4033512" y="6288563"/>
                <a:ext cx="914400" cy="914400"/>
              </a:xfrm>
              <a:prstGeom prst="arc">
                <a:avLst>
                  <a:gd name="adj1" fmla="val 14309642"/>
                  <a:gd name="adj2" fmla="val 20757015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弧形 21">
                <a:extLst>
                  <a:ext uri="{FF2B5EF4-FFF2-40B4-BE49-F238E27FC236}">
                    <a16:creationId xmlns:a16="http://schemas.microsoft.com/office/drawing/2014/main" id="{FF36A2BA-9FF0-436C-92AB-D2EE698FA578}"/>
                  </a:ext>
                </a:extLst>
              </p:cNvPr>
              <p:cNvSpPr/>
              <p:nvPr/>
            </p:nvSpPr>
            <p:spPr>
              <a:xfrm rot="19637834">
                <a:off x="4568547" y="6247534"/>
                <a:ext cx="914400" cy="914400"/>
              </a:xfrm>
              <a:prstGeom prst="arc">
                <a:avLst>
                  <a:gd name="adj1" fmla="val 15618427"/>
                  <a:gd name="adj2" fmla="val 826176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弧形 22">
                <a:extLst>
                  <a:ext uri="{FF2B5EF4-FFF2-40B4-BE49-F238E27FC236}">
                    <a16:creationId xmlns:a16="http://schemas.microsoft.com/office/drawing/2014/main" id="{5A29B56C-23E9-4442-BAB7-62D25E75CA60}"/>
                  </a:ext>
                </a:extLst>
              </p:cNvPr>
              <p:cNvSpPr/>
              <p:nvPr/>
            </p:nvSpPr>
            <p:spPr>
              <a:xfrm rot="19637834">
                <a:off x="5284000" y="6435781"/>
                <a:ext cx="914400" cy="914400"/>
              </a:xfrm>
              <a:prstGeom prst="arc">
                <a:avLst>
                  <a:gd name="adj1" fmla="val 15618427"/>
                  <a:gd name="adj2" fmla="val 312290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弧形 23">
                <a:extLst>
                  <a:ext uri="{FF2B5EF4-FFF2-40B4-BE49-F238E27FC236}">
                    <a16:creationId xmlns:a16="http://schemas.microsoft.com/office/drawing/2014/main" id="{647F2B6D-7A13-4F1E-8135-E58BB450DF42}"/>
                  </a:ext>
                </a:extLst>
              </p:cNvPr>
              <p:cNvSpPr/>
              <p:nvPr/>
            </p:nvSpPr>
            <p:spPr>
              <a:xfrm rot="17916478">
                <a:off x="6103994" y="6354396"/>
                <a:ext cx="914400" cy="914400"/>
              </a:xfrm>
              <a:prstGeom prst="arc">
                <a:avLst>
                  <a:gd name="adj1" fmla="val 15618427"/>
                  <a:gd name="adj2" fmla="val 312290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弧形 24">
                <a:extLst>
                  <a:ext uri="{FF2B5EF4-FFF2-40B4-BE49-F238E27FC236}">
                    <a16:creationId xmlns:a16="http://schemas.microsoft.com/office/drawing/2014/main" id="{8FE3EC12-E0D4-4FA3-AE94-53C412043421}"/>
                  </a:ext>
                </a:extLst>
              </p:cNvPr>
              <p:cNvSpPr/>
              <p:nvPr/>
            </p:nvSpPr>
            <p:spPr>
              <a:xfrm rot="18978366">
                <a:off x="6717746" y="6253948"/>
                <a:ext cx="914400" cy="914400"/>
              </a:xfrm>
              <a:prstGeom prst="arc">
                <a:avLst>
                  <a:gd name="adj1" fmla="val 15618427"/>
                  <a:gd name="adj2" fmla="val 312290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弧形 25">
                <a:extLst>
                  <a:ext uri="{FF2B5EF4-FFF2-40B4-BE49-F238E27FC236}">
                    <a16:creationId xmlns:a16="http://schemas.microsoft.com/office/drawing/2014/main" id="{271DC508-EAD2-4398-8880-2675D8922E89}"/>
                  </a:ext>
                </a:extLst>
              </p:cNvPr>
              <p:cNvSpPr/>
              <p:nvPr/>
            </p:nvSpPr>
            <p:spPr>
              <a:xfrm rot="20937424">
                <a:off x="7232566" y="6394773"/>
                <a:ext cx="914400" cy="914400"/>
              </a:xfrm>
              <a:prstGeom prst="arc">
                <a:avLst>
                  <a:gd name="adj1" fmla="val 15618427"/>
                  <a:gd name="adj2" fmla="val 19867642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弧形 26">
                <a:extLst>
                  <a:ext uri="{FF2B5EF4-FFF2-40B4-BE49-F238E27FC236}">
                    <a16:creationId xmlns:a16="http://schemas.microsoft.com/office/drawing/2014/main" id="{4138ADEF-140B-4A62-97AA-60D431A4AAEE}"/>
                  </a:ext>
                </a:extLst>
              </p:cNvPr>
              <p:cNvSpPr/>
              <p:nvPr/>
            </p:nvSpPr>
            <p:spPr>
              <a:xfrm rot="18321363">
                <a:off x="7970195" y="6287956"/>
                <a:ext cx="914400" cy="914400"/>
              </a:xfrm>
              <a:prstGeom prst="arc">
                <a:avLst>
                  <a:gd name="adj1" fmla="val 15618427"/>
                  <a:gd name="adj2" fmla="val 2107195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9" name="弧形 27">
                <a:extLst>
                  <a:ext uri="{FF2B5EF4-FFF2-40B4-BE49-F238E27FC236}">
                    <a16:creationId xmlns:a16="http://schemas.microsoft.com/office/drawing/2014/main" id="{42C86AB6-DD3B-4BB3-B685-236D4FF9CF0A}"/>
                  </a:ext>
                </a:extLst>
              </p:cNvPr>
              <p:cNvSpPr/>
              <p:nvPr/>
            </p:nvSpPr>
            <p:spPr>
              <a:xfrm rot="16775364">
                <a:off x="8845153" y="6108502"/>
                <a:ext cx="914400" cy="914400"/>
              </a:xfrm>
              <a:prstGeom prst="arc">
                <a:avLst>
                  <a:gd name="adj1" fmla="val 15618427"/>
                  <a:gd name="adj2" fmla="val 2107195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0" name="弧形 28">
                <a:extLst>
                  <a:ext uri="{FF2B5EF4-FFF2-40B4-BE49-F238E27FC236}">
                    <a16:creationId xmlns:a16="http://schemas.microsoft.com/office/drawing/2014/main" id="{2EFD6D0A-B033-4899-BEFC-86C1DAD9D086}"/>
                  </a:ext>
                </a:extLst>
              </p:cNvPr>
              <p:cNvSpPr/>
              <p:nvPr/>
            </p:nvSpPr>
            <p:spPr>
              <a:xfrm rot="16775364">
                <a:off x="9611071" y="5760037"/>
                <a:ext cx="914400" cy="914400"/>
              </a:xfrm>
              <a:prstGeom prst="arc">
                <a:avLst>
                  <a:gd name="adj1" fmla="val 15618427"/>
                  <a:gd name="adj2" fmla="val 2107195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1" name="弧形 29">
                <a:extLst>
                  <a:ext uri="{FF2B5EF4-FFF2-40B4-BE49-F238E27FC236}">
                    <a16:creationId xmlns:a16="http://schemas.microsoft.com/office/drawing/2014/main" id="{3182C61C-B314-475B-8F86-9026CA314573}"/>
                  </a:ext>
                </a:extLst>
              </p:cNvPr>
              <p:cNvSpPr/>
              <p:nvPr/>
            </p:nvSpPr>
            <p:spPr>
              <a:xfrm rot="16775364">
                <a:off x="10391584" y="5434260"/>
                <a:ext cx="914400" cy="914400"/>
              </a:xfrm>
              <a:prstGeom prst="arc">
                <a:avLst>
                  <a:gd name="adj1" fmla="val 15618427"/>
                  <a:gd name="adj2" fmla="val 2139603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</p:grpSp>
      <p:pic>
        <p:nvPicPr>
          <p:cNvPr id="22" name="图片 6">
            <a:extLst>
              <a:ext uri="{FF2B5EF4-FFF2-40B4-BE49-F238E27FC236}">
                <a16:creationId xmlns:a16="http://schemas.microsoft.com/office/drawing/2014/main" id="{47320B89-5C9C-41FA-AA86-2DB1A81034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3632" y="291304"/>
            <a:ext cx="7958059" cy="1917022"/>
          </a:xfrm>
          <a:prstGeom prst="rect">
            <a:avLst/>
          </a:prstGeom>
        </p:spPr>
      </p:pic>
      <p:pic>
        <p:nvPicPr>
          <p:cNvPr id="23" name="图片 3">
            <a:extLst>
              <a:ext uri="{FF2B5EF4-FFF2-40B4-BE49-F238E27FC236}">
                <a16:creationId xmlns:a16="http://schemas.microsoft.com/office/drawing/2014/main" id="{2BE7FA55-17E4-4120-9F06-E82EF14DB7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276" y="-38087"/>
            <a:ext cx="1975757" cy="2505172"/>
          </a:xfrm>
          <a:prstGeom prst="rect">
            <a:avLst/>
          </a:prstGeom>
        </p:spPr>
      </p:pic>
      <p:pic>
        <p:nvPicPr>
          <p:cNvPr id="24" name="图片 4">
            <a:extLst>
              <a:ext uri="{FF2B5EF4-FFF2-40B4-BE49-F238E27FC236}">
                <a16:creationId xmlns:a16="http://schemas.microsoft.com/office/drawing/2014/main" id="{3D7818BF-00DB-40BE-84B5-D20571206B6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036" b="49552"/>
          <a:stretch/>
        </p:blipFill>
        <p:spPr>
          <a:xfrm>
            <a:off x="1742071" y="2696718"/>
            <a:ext cx="573924" cy="735132"/>
          </a:xfrm>
          <a:prstGeom prst="rect">
            <a:avLst/>
          </a:prstGeom>
        </p:spPr>
      </p:pic>
      <p:pic>
        <p:nvPicPr>
          <p:cNvPr id="25" name="图片 5">
            <a:extLst>
              <a:ext uri="{FF2B5EF4-FFF2-40B4-BE49-F238E27FC236}">
                <a16:creationId xmlns:a16="http://schemas.microsoft.com/office/drawing/2014/main" id="{3470AC3A-A3C1-4D35-A7CB-9AE8EE9D436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706" t="20211" r="1" b="-5844"/>
          <a:stretch/>
        </p:blipFill>
        <p:spPr>
          <a:xfrm>
            <a:off x="10794860" y="504785"/>
            <a:ext cx="748156" cy="1247871"/>
          </a:xfrm>
          <a:prstGeom prst="rect">
            <a:avLst/>
          </a:prstGeom>
        </p:spPr>
      </p:pic>
      <p:pic>
        <p:nvPicPr>
          <p:cNvPr id="26" name="图片 21">
            <a:extLst>
              <a:ext uri="{FF2B5EF4-FFF2-40B4-BE49-F238E27FC236}">
                <a16:creationId xmlns:a16="http://schemas.microsoft.com/office/drawing/2014/main" id="{8A43ED22-15A0-4A17-96FE-57CA8A25541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5023" y="5015502"/>
            <a:ext cx="357841" cy="146974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19928CCA-7BBB-5792-89B9-96F1814B222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37357" y="1231323"/>
            <a:ext cx="7632854" cy="1597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587739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61528537-D4EF-4822-A61E-4136B6EC94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74EB6451-2F67-494D-8A09-335E2211AC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7837"/>
            <a:ext cx="12192000" cy="4793524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B85179B9-B02E-4EDD-8E3C-CE2BE03F1C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5775"/>
            <a:ext cx="12192000" cy="3382652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FC0501F9-9441-4831-9C9D-8CCB87A773A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20440"/>
            <a:ext cx="12192000" cy="2130073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8B59B38F-62DD-49CF-995E-88CF169A5FE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0663" y="936915"/>
            <a:ext cx="7958059" cy="1917022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8312F3A1-E9B4-487B-AD42-44A80B70778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975757" cy="2081873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47BB3081-5238-4FD0-A670-829D922AB517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036" b="49552"/>
          <a:stretch/>
        </p:blipFill>
        <p:spPr>
          <a:xfrm>
            <a:off x="1156988" y="1859530"/>
            <a:ext cx="573924" cy="735132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90EA764-837A-4DEE-B331-68103E12CA3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706" t="20211" r="1" b="-5844"/>
          <a:stretch/>
        </p:blipFill>
        <p:spPr>
          <a:xfrm>
            <a:off x="11359611" y="767290"/>
            <a:ext cx="748156" cy="1247871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4D98A754-53C5-4BB3-B471-07263CFE099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770" y="4130214"/>
            <a:ext cx="1062842" cy="837528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07F1E5F7-C8DD-45F6-8DB6-44CD5EE9457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82965"/>
            <a:ext cx="12192000" cy="1549683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370498D7-A023-4FAA-808E-20CDBC008D7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7916" y="2933229"/>
            <a:ext cx="357841" cy="1469740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C6CA819C-21EA-4339-8664-5B271ADA1D2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2355" y="3325469"/>
            <a:ext cx="2005074" cy="1110405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D1DF9F04-FCDC-4E72-91C1-236E1EBD45AD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470"/>
          <a:stretch/>
        </p:blipFill>
        <p:spPr>
          <a:xfrm>
            <a:off x="0" y="3259908"/>
            <a:ext cx="12192000" cy="1394511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10054900-1505-43F1-B31F-CEF260B6DA8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169" y="4130213"/>
            <a:ext cx="1228564" cy="968119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A48910A7-456D-4943-93E3-E27397EDB6B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2263" y="4019833"/>
            <a:ext cx="768842" cy="605854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D2D2C784-F46F-4062-9B4B-A075D7DD9D3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12749"/>
            <a:ext cx="879749" cy="1793535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157D05F7-DF73-4546-BEB5-D48F1205EB5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2375" y="4097153"/>
            <a:ext cx="809625" cy="1259417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7D327912-0E70-4ED6-891B-75D7F1F6A77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14411"/>
            <a:ext cx="12192000" cy="1779754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25447325-2714-4914-B2D5-4FEED7AC3FFE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502"/>
          <a:stretch/>
        </p:blipFill>
        <p:spPr>
          <a:xfrm>
            <a:off x="0" y="5096916"/>
            <a:ext cx="12192000" cy="1793535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D3B11198-C2B8-4D26-8CB4-55C5C4496633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>
          <a:xfrm>
            <a:off x="0" y="5620666"/>
            <a:ext cx="12192000" cy="1269785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C3FB8117-991F-43FE-84B5-92F4E18D8340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053"/>
          <a:stretch/>
        </p:blipFill>
        <p:spPr>
          <a:xfrm>
            <a:off x="0" y="6122638"/>
            <a:ext cx="12192000" cy="767814"/>
          </a:xfrm>
          <a:prstGeom prst="rect">
            <a:avLst/>
          </a:prstGeom>
        </p:spPr>
      </p:pic>
      <p:pic>
        <p:nvPicPr>
          <p:cNvPr id="39" name="图片 11">
            <a:extLst>
              <a:ext uri="{FF2B5EF4-FFF2-40B4-BE49-F238E27FC236}">
                <a16:creationId xmlns:a16="http://schemas.microsoft.com/office/drawing/2014/main" id="{68777F92-C4C0-4B98-BAFD-7C84C703F731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9295" y="304239"/>
            <a:ext cx="2155720" cy="628650"/>
          </a:xfrm>
          <a:prstGeom prst="rect">
            <a:avLst/>
          </a:prstGeom>
        </p:spPr>
      </p:pic>
      <p:pic>
        <p:nvPicPr>
          <p:cNvPr id="40" name="图片 12">
            <a:extLst>
              <a:ext uri="{FF2B5EF4-FFF2-40B4-BE49-F238E27FC236}">
                <a16:creationId xmlns:a16="http://schemas.microsoft.com/office/drawing/2014/main" id="{375CD852-9C62-4899-85BD-B3033B212646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3076" y="1464742"/>
            <a:ext cx="1480533" cy="62865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0045B38-C8DD-B6EA-68DF-CAF8F7AFAEAA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044246" y="2160961"/>
            <a:ext cx="10522608" cy="1621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405214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3" presetClass="path" presetSubtype="0" repeatCount="indefinite" autoRev="1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Motion origin="layout" path="M 8.33333E-7 2.22222E-6 L 0.09753 2.22222E-6 " pathEditMode="relative" rAng="0" ptsTypes="AA">
                                      <p:cBhvr>
                                        <p:cTn id="12" dur="5000" spd="-100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70" y="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7.40741E-7 L 0.08984 0.0037 " pathEditMode="relative" rAng="0" ptsTypes="AA">
                                      <p:cBhvr>
                                        <p:cTn id="17" dur="5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92" y="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7092" t="36912" r="379"/>
          <a:stretch/>
        </p:blipFill>
        <p:spPr>
          <a:xfrm>
            <a:off x="-58994" y="-7327"/>
            <a:ext cx="12250994" cy="6891184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599434" y="507966"/>
            <a:ext cx="3333750" cy="2705100"/>
          </a:xfrm>
          <a:prstGeom prst="rect">
            <a:avLst/>
          </a:prstGeom>
        </p:spPr>
      </p:pic>
      <p:pic>
        <p:nvPicPr>
          <p:cNvPr id="56" name="Picture 10" descr="[effects output image]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873875" y="823243"/>
            <a:ext cx="2638425" cy="2139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405257" y="5898918"/>
            <a:ext cx="2306304" cy="86175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0047" y="5181600"/>
            <a:ext cx="2400106" cy="1725359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43690" y="3706519"/>
            <a:ext cx="2400106" cy="1725359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505594" y="4687145"/>
            <a:ext cx="2591158" cy="186270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25454" y="3800351"/>
            <a:ext cx="2400106" cy="1725359"/>
          </a:xfrm>
          <a:prstGeom prst="rect">
            <a:avLst/>
          </a:prstGeom>
        </p:spPr>
      </p:pic>
      <p:pic>
        <p:nvPicPr>
          <p:cNvPr id="40" name="Picture 2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4616670" y="4415145"/>
            <a:ext cx="13216104" cy="11699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49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3868" y="3431324"/>
            <a:ext cx="1290383" cy="1270141"/>
          </a:xfrm>
          <a:prstGeom prst="rect">
            <a:avLst/>
          </a:prstGeom>
        </p:spPr>
      </p:pic>
      <p:pic>
        <p:nvPicPr>
          <p:cNvPr id="51" name="Picture 50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2129" y="4531830"/>
            <a:ext cx="1321255" cy="1305709"/>
          </a:xfrm>
          <a:prstGeom prst="rect">
            <a:avLst/>
          </a:prstGeom>
        </p:spPr>
      </p:pic>
      <p:pic>
        <p:nvPicPr>
          <p:cNvPr id="52" name="Picture 51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3634" y="3776434"/>
            <a:ext cx="1300829" cy="1290587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9434" y="1522846"/>
            <a:ext cx="1629512" cy="1362530"/>
          </a:xfrm>
          <a:prstGeom prst="rect">
            <a:avLst/>
          </a:prstGeom>
        </p:spPr>
      </p:pic>
      <p:pic>
        <p:nvPicPr>
          <p:cNvPr id="59" name="Picture 12" descr="Káº¿t quáº£ hÃ¬nh áº£nh cho win text gif"/>
          <p:cNvPicPr>
            <a:picLocks noChangeAspect="1" noChangeArrowheads="1" noCrop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7102" y="-1228118"/>
            <a:ext cx="5392566" cy="5392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ction Button: Go Forward or Next 1">
            <a:hlinkClick r:id="rId18" action="ppaction://hlinksldjump" highlightClick="1"/>
            <a:extLst>
              <a:ext uri="{FF2B5EF4-FFF2-40B4-BE49-F238E27FC236}">
                <a16:creationId xmlns:a16="http://schemas.microsoft.com/office/drawing/2014/main" id="{AB91FBDF-EBC6-4F7A-B2B4-ADC7255453DC}"/>
              </a:ext>
            </a:extLst>
          </p:cNvPr>
          <p:cNvSpPr/>
          <p:nvPr/>
        </p:nvSpPr>
        <p:spPr>
          <a:xfrm>
            <a:off x="10910289" y="6035432"/>
            <a:ext cx="534593" cy="365402"/>
          </a:xfrm>
          <a:prstGeom prst="actionButtonForwardNext">
            <a:avLst/>
          </a:prstGeom>
          <a:solidFill>
            <a:srgbClr val="087F4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sp>
        <p:nvSpPr>
          <p:cNvPr id="3" name="Rectangle: Rounded Corners 2">
            <a:hlinkClick r:id="rId19" action="ppaction://hlinksldjump"/>
            <a:extLst>
              <a:ext uri="{FF2B5EF4-FFF2-40B4-BE49-F238E27FC236}">
                <a16:creationId xmlns:a16="http://schemas.microsoft.com/office/drawing/2014/main" id="{E2A7EADD-D476-78A1-7066-CDCB1D14545B}"/>
              </a:ext>
            </a:extLst>
          </p:cNvPr>
          <p:cNvSpPr/>
          <p:nvPr/>
        </p:nvSpPr>
        <p:spPr>
          <a:xfrm>
            <a:off x="173736" y="91440"/>
            <a:ext cx="1773936" cy="57607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tiếp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400358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6914 0.00208 L 0.46914 0.00231 C 0.4707 -0.00394 0.47474 -0.01921 0.47748 -0.02546 C 0.47839 -0.02801 0.47995 -0.02963 0.48099 -0.03195 C 0.4819 -0.0338 0.48255 -0.03611 0.48333 -0.0382 C 0.48542 -0.04954 0.4832 -0.04028 0.48815 -0.05093 C 0.48906 -0.05301 0.48971 -0.05532 0.4905 -0.05741 C 0.49167 -0.06019 0.4931 -0.06273 0.49414 -0.06574 C 0.49505 -0.06852 0.49544 -0.07176 0.49649 -0.07431 C 0.4974 -0.07662 0.49896 -0.07824 0.5 -0.08056 C 0.50091 -0.08264 0.50156 -0.08495 0.50248 -0.08704 C 0.50352 -0.08935 0.50508 -0.09097 0.50599 -0.09329 C 0.51055 -0.10486 0.5056 -0.1 0.51198 -0.10394 C 0.52331 -0.12407 0.5099 -0.09815 0.5168 -0.11667 C 0.51771 -0.11898 0.51927 -0.1206 0.52031 -0.12292 C 0.52526 -0.13357 0.51966 -0.1257 0.5263 -0.13357 C 0.52708 -0.13565 0.52761 -0.1382 0.52865 -0.13982 C 0.53008 -0.14236 0.53542 -0.14722 0.53698 -0.14838 C 0.53932 -0.15 0.5418 -0.15116 0.54414 -0.15255 C 0.54531 -0.15324 0.54649 -0.15463 0.54766 -0.15463 C 0.56276 -0.15695 0.55716 -0.15671 0.56445 -0.15671 " pathEditMode="relative" rAng="0" ptsTypes="AAAAAAAAAAAAAAAAAAAAA">
                                      <p:cBhvr>
                                        <p:cTn id="6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66" y="-794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6445 -0.15671 L 0.56445 -0.15625 C 0.56758 -0.17245 0.57018 -0.18912 0.57396 -0.20417 C 0.57539 -0.21065 0.57826 -0.21505 0.57995 -0.22107 C 0.58151 -0.22616 0.58255 -0.23195 0.5836 -0.2375 C 0.58425 -0.2412 0.58386 -0.24583 0.58477 -0.24884 C 0.58555 -0.25162 0.58724 -0.25208 0.58828 -0.2544 C 0.58958 -0.25695 0.59076 -0.26019 0.59206 -0.26273 C 0.5931 -0.26505 0.59453 -0.2662 0.59557 -0.26829 C 0.59857 -0.27454 0.60065 -0.28264 0.60404 -0.28773 L 0.6112 -0.29907 C 0.61237 -0.30093 0.61341 -0.30347 0.61485 -0.30463 L 0.61849 -0.30741 C 0.62383 -0.32593 0.61758 -0.30764 0.62448 -0.31875 C 0.62591 -0.32083 0.62682 -0.32407 0.628 -0.32685 C 0.63047 -0.33171 0.63294 -0.33611 0.63529 -0.34097 C 0.64219 -0.35532 0.63529 -0.34398 0.64492 -0.36042 C 0.64727 -0.36412 0.64935 -0.36921 0.65208 -0.37153 C 0.65326 -0.37245 0.65456 -0.37292 0.65573 -0.37407 C 0.6582 -0.37685 0.66042 -0.38056 0.66289 -0.38264 C 0.66524 -0.38449 0.66771 -0.38449 0.67018 -0.38542 C 0.67227 -0.38727 0.67409 -0.38935 0.67617 -0.39097 C 0.68333 -0.39607 0.6862 -0.39676 0.69297 -0.39907 C 0.70248 -0.39861 0.72331 -0.39977 0.73633 -0.39375 C 0.73893 -0.39259 0.74258 -0.3882 0.74466 -0.38542 C 0.74596 -0.38357 0.74701 -0.38125 0.74831 -0.37986 C 0.74987 -0.37847 0.75156 -0.37778 0.75313 -0.37685 C 0.75443 -0.37407 0.75547 -0.37107 0.75677 -0.36875 C 0.76498 -0.35278 0.75768 -0.36921 0.76172 -0.36042 " pathEditMode="relative" rAng="0" ptsTypes="AAAAAAAAAAAAAAAAAAAAAAAAAAAAA">
                                      <p:cBhvr>
                                        <p:cTn id="10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857" y="-1210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0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0.00023 L -1.25E-6 0.00139 C 0.00091 -0.01065 0.00261 -0.02107 0.00391 -0.03218 C 0.00729 -0.06273 0.00117 -0.04097 0.00846 -0.08495 C 0.00951 -0.09144 0.01094 -0.09815 0.01198 -0.10509 C 0.01471 -0.12477 0.01042 -0.11227 0.01758 -0.13426 C 0.02969 -0.17338 0.0155 -0.12014 0.03373 -0.1669 C 0.03451 -0.16945 0.03555 -0.17338 0.03711 -0.17523 C 0.03867 -0.17894 0.04063 -0.18148 0.04258 -0.18426 C 0.04636 -0.18935 0.04792 -0.19167 0.05169 -0.19282 C 0.06485 -0.19861 0.06979 -0.1963 0.08672 -0.1963 " pathEditMode="relative" rAng="0" ptsTypes="AAAAAAAAAAA">
                                      <p:cBhvr>
                                        <p:cTn id="27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36" y="-979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0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9193 -0.1294 L 0.09193 -0.1287 C 0.09714 -0.13958 0.103 -0.14699 0.1082 -0.16111 C 0.1099 -0.16551 0.11146 -0.17153 0.11328 -0.175 C 0.11471 -0.17732 0.11641 -0.17755 0.11784 -0.1787 C 0.12995 -0.20139 0.11458 -0.175 0.12839 -0.19167 C 0.13008 -0.19329 0.13164 -0.19884 0.1332 -0.20046 C 0.14583 -0.21458 0.14596 -0.21227 0.15768 -0.21389 L 0.23763 -0.18657 C 0.24401 -0.18403 0.24362 -0.17847 0.24818 -0.16806 C 0.24935 -0.16574 0.25039 -0.16343 0.25156 -0.16204 C 0.25964 -0.15 0.26042 -0.15 0.26745 -0.1419 C 0.26862 -0.13796 0.2694 -0.1338 0.27057 -0.13056 C 0.27344 -0.12292 0.27682 -0.12315 0.28021 -0.11759 C 0.28229 -0.11412 0.28399 -0.10926 0.28607 -0.10579 C 0.28711 -0.10324 0.28867 -0.10232 0.28958 -0.09931 C 0.29154 -0.09282 0.29349 -0.08426 0.29557 -0.07685 C 0.29662 -0.07338 0.29727 -0.06806 0.29857 -0.06597 C 0.3 -0.06389 0.30117 -0.0625 0.30208 -0.05949 C 0.30443 -0.05301 0.30534 -0.04074 0.3082 -0.03704 C 0.31406 -0.0294 0.31302 -0.03681 0.31367 -0.01968 " pathEditMode="relative" rAng="540000" ptsTypes="AAAAAAAAAAAAAAAAAAAAA">
                                      <p:cBhvr>
                                        <p:cTn id="36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536" y="46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0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1367 -0.01991 L 0.31367 -0.01898 C 0.34987 -0.00185 0.31471 -0.0169 0.39648 -0.00949 C 0.40208 -0.00857 0.41263 -0.00463 0.41263 -0.00556 C 0.4168 -0.00556 0.43828 -0.00671 0.44531 -0.00949 C 0.44805 -0.01042 0.45052 -0.01227 0.45339 -0.01319 C 0.45964 -0.01597 0.45755 -0.01505 0.46484 -0.0169 C 0.46654 -0.01806 0.46797 -0.01898 0.46966 -0.01991 C 0.47747 -0.02639 0.47148 -0.02176 0.48112 -0.02546 C 0.49727 -0.03125 0.48424 -0.02824 0.50221 -0.03125 C 0.50378 -0.0331 0.50547 -0.03495 0.50716 -0.03588 C 0.50859 -0.03681 0.51081 -0.03588 0.51198 -0.03773 C 0.5138 -0.03958 0.51393 -0.04352 0.51523 -0.0463 C 0.51706 -0.05 0.52122 -0.05671 0.52331 -0.06042 C 0.52708 -0.07454 0.52214 -0.05671 0.52812 -0.07454 C 0.53242 -0.08681 0.52643 -0.07361 0.53307 -0.09051 C 0.53411 -0.09352 0.53529 -0.09537 0.53633 -0.09722 C 0.53685 -0.1 0.53711 -0.10278 0.53802 -0.10579 C 0.53971 -0.10949 0.54453 -0.11806 0.54453 -0.11713 C 0.54557 -0.12176 0.54583 -0.12639 0.54779 -0.13032 C 0.55156 -0.13681 0.55013 -0.13403 0.55286 -0.13958 " pathEditMode="relative" rAng="0" ptsTypes="AAAAAAAAAAAAAAAAAAAAA">
                                      <p:cBhvr>
                                        <p:cTn id="45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953" y="-527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50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7092" t="36912" r="379"/>
          <a:stretch/>
        </p:blipFill>
        <p:spPr>
          <a:xfrm>
            <a:off x="-58994" y="-7327"/>
            <a:ext cx="12250994" cy="6891184"/>
          </a:xfrm>
          <a:prstGeom prst="rect">
            <a:avLst/>
          </a:prstGeom>
        </p:spPr>
      </p:pic>
      <p:pic>
        <p:nvPicPr>
          <p:cNvPr id="30" name="Picture 2" descr="Káº¿t quáº£ hÃ¬nh áº£nh cho home ico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Rectangle 30"/>
          <p:cNvSpPr/>
          <p:nvPr/>
        </p:nvSpPr>
        <p:spPr>
          <a:xfrm>
            <a:off x="854552" y="777143"/>
            <a:ext cx="10500851" cy="1611487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/>
              <p:cNvSpPr txBox="1"/>
              <p:nvPr/>
            </p:nvSpPr>
            <p:spPr>
              <a:xfrm>
                <a:off x="1591848" y="1060491"/>
                <a:ext cx="8821293" cy="10804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algn="ctr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4000" b="1" dirty="0">
                    <a:solidFill>
                      <a:srgbClr val="FFFF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1. </a:t>
                </a:r>
                <a:r>
                  <a:rPr lang="vi-VN" sz="4000" b="1" dirty="0">
                    <a:solidFill>
                      <a:srgbClr val="FFFF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Rút gọn phân số </a:t>
                </a:r>
                <a:r>
                  <a:rPr lang="en-US" sz="4000" b="1" dirty="0" err="1">
                    <a:solidFill>
                      <a:srgbClr val="FFFF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sau</a:t>
                </a:r>
                <a:r>
                  <a:rPr lang="en-US" sz="4000" b="1" dirty="0">
                    <a:solidFill>
                      <a:srgbClr val="FFFF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: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srgbClr val="FFFF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US" sz="4000" b="1" i="1">
                            <a:solidFill>
                              <a:srgbClr val="FFFF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mbria Math" panose="02040503050406030204" pitchFamily="18" charset="0"/>
                          </a:rPr>
                          <m:t>𝟏𝟓</m:t>
                        </m:r>
                      </m:num>
                      <m:den>
                        <m:r>
                          <a:rPr lang="en-US" sz="4000" b="1" i="1">
                            <a:solidFill>
                              <a:srgbClr val="FFFF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mbria Math" panose="02040503050406030204" pitchFamily="18" charset="0"/>
                          </a:rPr>
                          <m:t>𝟐𝟎</m:t>
                        </m:r>
                      </m:den>
                    </m:f>
                  </m:oMath>
                </a14:m>
                <a:endParaRPr lang="en-US" sz="4000" b="1" dirty="0">
                  <a:solidFill>
                    <a:srgbClr val="FFFF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2" name="TextBox 3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91848" y="1060491"/>
                <a:ext cx="8821293" cy="1080489"/>
              </a:xfrm>
              <a:prstGeom prst="rect">
                <a:avLst/>
              </a:prstGeom>
              <a:blipFill>
                <a:blip r:embed="rId6"/>
                <a:stretch>
                  <a:fillRect b="-101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Rectangle 32"/>
          <p:cNvSpPr/>
          <p:nvPr/>
        </p:nvSpPr>
        <p:spPr>
          <a:xfrm>
            <a:off x="1041162" y="2929812"/>
            <a:ext cx="8416212" cy="355185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304304" y="4976559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1180" y="4359910"/>
            <a:ext cx="2613879" cy="218561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1554345" y="3383537"/>
                <a:ext cx="7389845" cy="20210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6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6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𝟏𝟓</m:t>
                          </m:r>
                        </m:num>
                        <m:den>
                          <m:r>
                            <a:rPr lang="en-US" sz="66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𝟐𝟎</m:t>
                          </m:r>
                        </m:den>
                      </m:f>
                      <m:r>
                        <a:rPr lang="vi-VN" sz="6600" b="1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66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6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𝟏𝟓</m:t>
                          </m:r>
                          <m:r>
                            <a:rPr lang="en-US" sz="6600" b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  : </m:t>
                          </m:r>
                          <m:r>
                            <a:rPr lang="en-US" sz="66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66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𝟐𝟎</m:t>
                          </m:r>
                          <m:r>
                            <a:rPr lang="en-US" sz="66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  : </m:t>
                          </m:r>
                          <m:r>
                            <a:rPr lang="en-US" sz="66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  <m:r>
                        <a:rPr lang="en-US" sz="6600" b="1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66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6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66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</m:oMath>
                  </m:oMathPara>
                </a14:m>
                <a:endParaRPr lang="en-US" sz="66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54345" y="3383537"/>
                <a:ext cx="7389845" cy="2021066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4036813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7092" t="36912" r="379"/>
          <a:stretch/>
        </p:blipFill>
        <p:spPr>
          <a:xfrm>
            <a:off x="-58994" y="-7327"/>
            <a:ext cx="12250994" cy="6891184"/>
          </a:xfrm>
          <a:prstGeom prst="rect">
            <a:avLst/>
          </a:prstGeom>
        </p:spPr>
      </p:pic>
      <p:pic>
        <p:nvPicPr>
          <p:cNvPr id="30" name="Picture 2" descr="Káº¿t quáº£ hÃ¬nh áº£nh cho home ico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Rectangle 30"/>
          <p:cNvSpPr/>
          <p:nvPr/>
        </p:nvSpPr>
        <p:spPr>
          <a:xfrm>
            <a:off x="854552" y="777143"/>
            <a:ext cx="10500851" cy="1611487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/>
              <p:cNvSpPr txBox="1"/>
              <p:nvPr/>
            </p:nvSpPr>
            <p:spPr>
              <a:xfrm>
                <a:off x="1469945" y="1043912"/>
                <a:ext cx="8958693" cy="12621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algn="ctr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4800" b="1" dirty="0">
                    <a:solidFill>
                      <a:srgbClr val="FFFF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2. </a:t>
                </a:r>
                <a:r>
                  <a:rPr lang="vi-VN" sz="4800" b="1" dirty="0">
                    <a:solidFill>
                      <a:srgbClr val="FFFF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Rút gọn phân số </a:t>
                </a:r>
                <a:r>
                  <a:rPr lang="en-US" sz="4800" b="1" dirty="0" err="1">
                    <a:solidFill>
                      <a:srgbClr val="FFFF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sau</a:t>
                </a:r>
                <a:r>
                  <a:rPr lang="en-US" sz="4800" b="1" dirty="0">
                    <a:solidFill>
                      <a:srgbClr val="FFFF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: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FFFF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FFFF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𝟗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FFFF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mbria Math" panose="02040503050406030204" pitchFamily="18" charset="0"/>
                          </a:rPr>
                          <m:t>𝟏𝟐</m:t>
                        </m:r>
                      </m:den>
                    </m:f>
                  </m:oMath>
                </a14:m>
                <a:endParaRPr lang="en-US" sz="4800" b="1" dirty="0">
                  <a:solidFill>
                    <a:srgbClr val="FFFF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2" name="TextBox 3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69945" y="1043912"/>
                <a:ext cx="8958693" cy="1262140"/>
              </a:xfrm>
              <a:prstGeom prst="rect">
                <a:avLst/>
              </a:prstGeom>
              <a:blipFill>
                <a:blip r:embed="rId6"/>
                <a:stretch>
                  <a:fillRect b="-115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Rectangle 32"/>
          <p:cNvSpPr/>
          <p:nvPr/>
        </p:nvSpPr>
        <p:spPr>
          <a:xfrm>
            <a:off x="1041162" y="2929812"/>
            <a:ext cx="8416212" cy="355185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304304" y="4976559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1180" y="4359910"/>
            <a:ext cx="2613879" cy="218561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1535684" y="3620442"/>
                <a:ext cx="7389845" cy="24845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𝟗</m:t>
                          </m:r>
                        </m:num>
                        <m:den>
                          <m:r>
                            <a:rPr lang="en-US" sz="54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𝟏𝟐</m:t>
                          </m:r>
                        </m:den>
                      </m:f>
                      <m:r>
                        <a:rPr lang="vi-VN" sz="5400" b="1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54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𝟗</m:t>
                          </m:r>
                          <m:r>
                            <a:rPr lang="en-US" sz="5400" b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  : </m:t>
                          </m:r>
                          <m:r>
                            <a:rPr lang="en-US" sz="54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54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𝟏𝟐</m:t>
                          </m:r>
                          <m:r>
                            <a:rPr lang="en-US" sz="54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 :</m:t>
                          </m:r>
                          <m:r>
                            <a:rPr lang="en-US" sz="54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den>
                      </m:f>
                      <m:r>
                        <a:rPr lang="en-US" sz="5400" b="1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54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54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</m:oMath>
                  </m:oMathPara>
                </a14:m>
                <a:endParaRPr lang="en-US" sz="5400" b="1" dirty="0">
                  <a:solidFill>
                    <a:schemeClr val="bg1"/>
                  </a:solidFill>
                </a:endParaRPr>
              </a:p>
              <a:p>
                <a:r>
                  <a:rPr lang="vi-VN" sz="5400" b="1" dirty="0">
                    <a:solidFill>
                      <a:schemeClr val="bg1"/>
                    </a:solidFill>
                  </a:rPr>
                  <a:t> </a:t>
                </a:r>
                <a:endParaRPr lang="en-US" sz="5400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35684" y="3620442"/>
                <a:ext cx="7389845" cy="2484526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9718492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7092" t="36912" r="379"/>
          <a:stretch/>
        </p:blipFill>
        <p:spPr>
          <a:xfrm>
            <a:off x="-58994" y="-7327"/>
            <a:ext cx="12250994" cy="6891184"/>
          </a:xfrm>
          <a:prstGeom prst="rect">
            <a:avLst/>
          </a:prstGeom>
        </p:spPr>
      </p:pic>
      <p:pic>
        <p:nvPicPr>
          <p:cNvPr id="30" name="Picture 2" descr="Káº¿t quáº£ hÃ¬nh áº£nh cho home ico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Rectangle 30"/>
          <p:cNvSpPr/>
          <p:nvPr/>
        </p:nvSpPr>
        <p:spPr>
          <a:xfrm>
            <a:off x="279216" y="249362"/>
            <a:ext cx="11551297" cy="1859355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/>
              <p:cNvSpPr txBox="1"/>
              <p:nvPr/>
            </p:nvSpPr>
            <p:spPr>
              <a:xfrm>
                <a:off x="279216" y="249362"/>
                <a:ext cx="11551297" cy="10671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10000"/>
                  </a:lnSpc>
                </a:pPr>
                <a:r>
                  <a:rPr lang="en-US" sz="4000" b="1" dirty="0">
                    <a:solidFill>
                      <a:srgbClr val="FFFF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2. </a:t>
                </a:r>
                <a:r>
                  <a:rPr lang="vi-VN" sz="4000" b="1" dirty="0">
                    <a:solidFill>
                      <a:srgbClr val="FFFF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Rút gọn phân số </a:t>
                </a:r>
                <a:r>
                  <a:rPr lang="en-US" sz="4000" b="1" dirty="0" err="1">
                    <a:solidFill>
                      <a:srgbClr val="FFFF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sau</a:t>
                </a:r>
                <a:r>
                  <a:rPr lang="en-US" sz="4000" b="1" dirty="0">
                    <a:solidFill>
                      <a:srgbClr val="FFFF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: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srgbClr val="FFFF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FFFF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𝟏𝟎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rgbClr val="FFFF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𝟐𝟎</m:t>
                        </m:r>
                      </m:den>
                    </m:f>
                  </m:oMath>
                </a14:m>
                <a:endParaRPr lang="en-US" sz="4000" b="1" dirty="0">
                  <a:solidFill>
                    <a:srgbClr val="FFFF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2" name="TextBox 3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9216" y="249362"/>
                <a:ext cx="11551297" cy="1067152"/>
              </a:xfrm>
              <a:prstGeom prst="rect">
                <a:avLst/>
              </a:prstGeom>
              <a:blipFill>
                <a:blip r:embed="rId6"/>
                <a:stretch>
                  <a:fillRect b="-108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Rectangle 32"/>
          <p:cNvSpPr/>
          <p:nvPr/>
        </p:nvSpPr>
        <p:spPr>
          <a:xfrm>
            <a:off x="1234297" y="2298771"/>
            <a:ext cx="9591165" cy="282187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304304" y="4976559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1180" y="4359910"/>
            <a:ext cx="2613879" cy="218561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2631249" y="2976895"/>
                <a:ext cx="5335066" cy="13644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4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𝟏𝟎</m:t>
                          </m:r>
                        </m:num>
                        <m:den>
                          <m:r>
                            <a:rPr lang="en-US" sz="44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𝟐𝟎</m:t>
                          </m:r>
                        </m:den>
                      </m:f>
                      <m:r>
                        <a:rPr lang="vi-VN" sz="4400" b="1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44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𝟏𝟎</m:t>
                          </m:r>
                          <m:r>
                            <a:rPr lang="en-US" sz="4400" b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  :</m:t>
                          </m:r>
                          <m:r>
                            <a:rPr lang="en-US" sz="44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𝟏𝟎</m:t>
                          </m:r>
                        </m:num>
                        <m:den>
                          <m:r>
                            <a:rPr lang="en-US" sz="44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𝟐𝟎</m:t>
                          </m:r>
                          <m:r>
                            <a:rPr lang="en-US" sz="44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 :</m:t>
                          </m:r>
                          <m:r>
                            <a:rPr lang="en-US" sz="44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𝟏𝟎</m:t>
                          </m:r>
                        </m:den>
                      </m:f>
                      <m:r>
                        <a:rPr lang="en-US" sz="4400" b="1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44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44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den>
                      </m:f>
                    </m:oMath>
                  </m:oMathPara>
                </a14:m>
                <a:endParaRPr lang="en-US" sz="4400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31249" y="2976895"/>
                <a:ext cx="5335066" cy="136441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8966006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61528537-D4EF-4822-A61E-4136B6EC94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74EB6451-2F67-494D-8A09-335E2211AC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7837"/>
            <a:ext cx="12192000" cy="4793524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B85179B9-B02E-4EDD-8E3C-CE2BE03F1C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5775"/>
            <a:ext cx="12192000" cy="3382652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FC0501F9-9441-4831-9C9D-8CCB87A773A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20440"/>
            <a:ext cx="12192000" cy="2130073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8B59B38F-62DD-49CF-995E-88CF169A5FE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0663" y="936915"/>
            <a:ext cx="7958059" cy="1917022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8312F3A1-E9B4-487B-AD42-44A80B70778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975757" cy="2081873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47BB3081-5238-4FD0-A670-829D922AB517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036" b="49552"/>
          <a:stretch/>
        </p:blipFill>
        <p:spPr>
          <a:xfrm>
            <a:off x="1156988" y="1859530"/>
            <a:ext cx="573924" cy="735132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90EA764-837A-4DEE-B331-68103E12CA3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706" t="20211" r="1" b="-5844"/>
          <a:stretch/>
        </p:blipFill>
        <p:spPr>
          <a:xfrm>
            <a:off x="11359611" y="767290"/>
            <a:ext cx="748156" cy="1247871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4D98A754-53C5-4BB3-B471-07263CFE099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770" y="4130214"/>
            <a:ext cx="1062842" cy="837528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07F1E5F7-C8DD-45F6-8DB6-44CD5EE9457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82965"/>
            <a:ext cx="12192000" cy="1549683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370498D7-A023-4FAA-808E-20CDBC008D7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7916" y="2933229"/>
            <a:ext cx="357841" cy="1469740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C6CA819C-21EA-4339-8664-5B271ADA1D2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2355" y="3325469"/>
            <a:ext cx="2005074" cy="1110405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D1DF9F04-FCDC-4E72-91C1-236E1EBD45AD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470"/>
          <a:stretch/>
        </p:blipFill>
        <p:spPr>
          <a:xfrm>
            <a:off x="0" y="3259908"/>
            <a:ext cx="12192000" cy="1394511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10054900-1505-43F1-B31F-CEF260B6DA8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169" y="4130213"/>
            <a:ext cx="1228564" cy="968119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A48910A7-456D-4943-93E3-E27397EDB6B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2263" y="4019833"/>
            <a:ext cx="768842" cy="605854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D2D2C784-F46F-4062-9B4B-A075D7DD9D3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12749"/>
            <a:ext cx="879749" cy="1793535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157D05F7-DF73-4546-BEB5-D48F1205EB5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2375" y="4097153"/>
            <a:ext cx="809625" cy="1259417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7D327912-0E70-4ED6-891B-75D7F1F6A77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14411"/>
            <a:ext cx="12192000" cy="1779754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25447325-2714-4914-B2D5-4FEED7AC3FFE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502"/>
          <a:stretch/>
        </p:blipFill>
        <p:spPr>
          <a:xfrm>
            <a:off x="0" y="5096916"/>
            <a:ext cx="12192000" cy="1793535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D3B11198-C2B8-4D26-8CB4-55C5C4496633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>
          <a:xfrm>
            <a:off x="0" y="5620666"/>
            <a:ext cx="12192000" cy="1269785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C3FB8117-991F-43FE-84B5-92F4E18D8340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053"/>
          <a:stretch/>
        </p:blipFill>
        <p:spPr>
          <a:xfrm>
            <a:off x="0" y="6122638"/>
            <a:ext cx="12192000" cy="767814"/>
          </a:xfrm>
          <a:prstGeom prst="rect">
            <a:avLst/>
          </a:prstGeom>
        </p:spPr>
      </p:pic>
      <p:pic>
        <p:nvPicPr>
          <p:cNvPr id="39" name="图片 11">
            <a:extLst>
              <a:ext uri="{FF2B5EF4-FFF2-40B4-BE49-F238E27FC236}">
                <a16:creationId xmlns:a16="http://schemas.microsoft.com/office/drawing/2014/main" id="{68777F92-C4C0-4B98-BAFD-7C84C703F731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9295" y="304239"/>
            <a:ext cx="2155720" cy="628650"/>
          </a:xfrm>
          <a:prstGeom prst="rect">
            <a:avLst/>
          </a:prstGeom>
        </p:spPr>
      </p:pic>
      <p:pic>
        <p:nvPicPr>
          <p:cNvPr id="40" name="图片 12">
            <a:extLst>
              <a:ext uri="{FF2B5EF4-FFF2-40B4-BE49-F238E27FC236}">
                <a16:creationId xmlns:a16="http://schemas.microsoft.com/office/drawing/2014/main" id="{375CD852-9C62-4899-85BD-B3033B212646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3076" y="1207008"/>
            <a:ext cx="2087522" cy="88638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CBDC72F-552C-A71C-9B3F-2ED238FD1C0B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597234" y="-167751"/>
            <a:ext cx="4011516" cy="256663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9510CEE-8BB9-4999-2D69-6820B24D1939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054152" y="2761359"/>
            <a:ext cx="10522608" cy="2962913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F1333404-2114-24AB-BA08-E79AEC56F333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5605131" y="1374606"/>
            <a:ext cx="3249450" cy="963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923155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3" presetClass="path" presetSubtype="0" repeatCount="indefinite" autoRev="1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Motion origin="layout" path="M 8.33333E-7 2.22222E-6 L 0.09753 2.22222E-6 " pathEditMode="relative" rAng="0" ptsTypes="AA">
                                      <p:cBhvr>
                                        <p:cTn id="12" dur="5000" spd="-100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70" y="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7.40741E-7 L 0.08984 0.0037 " pathEditMode="relative" rAng="0" ptsTypes="AA">
                                      <p:cBhvr>
                                        <p:cTn id="17" dur="5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92" y="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5E70A4-2FF4-483B-BEC4-DDDCF5418A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6A7179-3233-48EB-A468-3A14C84657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5831AC6-2D3C-44AA-B5F0-3455F557F0E5}"/>
              </a:ext>
            </a:extLst>
          </p:cNvPr>
          <p:cNvGrpSpPr/>
          <p:nvPr/>
        </p:nvGrpSpPr>
        <p:grpSpPr>
          <a:xfrm>
            <a:off x="-323438" y="-45250"/>
            <a:ext cx="12763088" cy="7507435"/>
            <a:chOff x="-323438" y="-45250"/>
            <a:chExt cx="12763088" cy="7507435"/>
          </a:xfrm>
        </p:grpSpPr>
        <p:pic>
          <p:nvPicPr>
            <p:cNvPr id="5" name="Picture 2" descr="F:\未标题-1.png">
              <a:extLst>
                <a:ext uri="{FF2B5EF4-FFF2-40B4-BE49-F238E27FC236}">
                  <a16:creationId xmlns:a16="http://schemas.microsoft.com/office/drawing/2014/main" id="{9308C2F6-448F-4CBE-96DD-0423B26A8D9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66"/>
            <a:stretch/>
          </p:blipFill>
          <p:spPr bwMode="auto">
            <a:xfrm>
              <a:off x="0" y="-45250"/>
              <a:ext cx="12192000" cy="68929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6" name="组合 10">
              <a:extLst>
                <a:ext uri="{FF2B5EF4-FFF2-40B4-BE49-F238E27FC236}">
                  <a16:creationId xmlns:a16="http://schemas.microsoft.com/office/drawing/2014/main" id="{EC395064-EC33-4EDC-A088-4DD39ED65C99}"/>
                </a:ext>
              </a:extLst>
            </p:cNvPr>
            <p:cNvGrpSpPr/>
            <p:nvPr/>
          </p:nvGrpSpPr>
          <p:grpSpPr>
            <a:xfrm>
              <a:off x="-323438" y="5434260"/>
              <a:ext cx="12763088" cy="2027925"/>
              <a:chOff x="-323438" y="5434260"/>
              <a:chExt cx="11629422" cy="2027925"/>
            </a:xfrm>
          </p:grpSpPr>
          <p:sp>
            <p:nvSpPr>
              <p:cNvPr id="7" name="弧形 8">
                <a:extLst>
                  <a:ext uri="{FF2B5EF4-FFF2-40B4-BE49-F238E27FC236}">
                    <a16:creationId xmlns:a16="http://schemas.microsoft.com/office/drawing/2014/main" id="{E8FFFE47-5FA9-444B-B890-A567CFFB835A}"/>
                  </a:ext>
                </a:extLst>
              </p:cNvPr>
              <p:cNvSpPr/>
              <p:nvPr/>
            </p:nvSpPr>
            <p:spPr>
              <a:xfrm>
                <a:off x="-323438" y="5633353"/>
                <a:ext cx="1511806" cy="1531332"/>
              </a:xfrm>
              <a:prstGeom prst="arc">
                <a:avLst>
                  <a:gd name="adj1" fmla="val 14157981"/>
                  <a:gd name="adj2" fmla="val 0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8" name="弧形 9">
                <a:extLst>
                  <a:ext uri="{FF2B5EF4-FFF2-40B4-BE49-F238E27FC236}">
                    <a16:creationId xmlns:a16="http://schemas.microsoft.com/office/drawing/2014/main" id="{986BF617-A716-4B9D-8A0B-F25EAC0FB14E}"/>
                  </a:ext>
                </a:extLst>
              </p:cNvPr>
              <p:cNvSpPr/>
              <p:nvPr/>
            </p:nvSpPr>
            <p:spPr>
              <a:xfrm rot="19595165">
                <a:off x="992957" y="6332777"/>
                <a:ext cx="914400" cy="914400"/>
              </a:xfrm>
              <a:prstGeom prst="arc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9" name="弧形 17">
                <a:extLst>
                  <a:ext uri="{FF2B5EF4-FFF2-40B4-BE49-F238E27FC236}">
                    <a16:creationId xmlns:a16="http://schemas.microsoft.com/office/drawing/2014/main" id="{D7DC0AA0-B0D0-4A52-9E29-AE116171CEE7}"/>
                  </a:ext>
                </a:extLst>
              </p:cNvPr>
              <p:cNvSpPr/>
              <p:nvPr/>
            </p:nvSpPr>
            <p:spPr>
              <a:xfrm rot="16200000">
                <a:off x="1823419" y="6072990"/>
                <a:ext cx="914400" cy="914400"/>
              </a:xfrm>
              <a:prstGeom prst="arc">
                <a:avLst>
                  <a:gd name="adj1" fmla="val 16200000"/>
                  <a:gd name="adj2" fmla="val 5683433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0" name="弧形 18">
                <a:extLst>
                  <a:ext uri="{FF2B5EF4-FFF2-40B4-BE49-F238E27FC236}">
                    <a16:creationId xmlns:a16="http://schemas.microsoft.com/office/drawing/2014/main" id="{CB3A753D-2479-4ECF-9611-88BEB36C7E6D}"/>
                  </a:ext>
                </a:extLst>
              </p:cNvPr>
              <p:cNvSpPr/>
              <p:nvPr/>
            </p:nvSpPr>
            <p:spPr>
              <a:xfrm rot="18853990">
                <a:off x="2624975" y="6429477"/>
                <a:ext cx="914400" cy="914400"/>
              </a:xfrm>
              <a:prstGeom prst="arc">
                <a:avLst>
                  <a:gd name="adj1" fmla="val 16200000"/>
                  <a:gd name="adj2" fmla="val 1343226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1" name="弧形 19">
                <a:extLst>
                  <a:ext uri="{FF2B5EF4-FFF2-40B4-BE49-F238E27FC236}">
                    <a16:creationId xmlns:a16="http://schemas.microsoft.com/office/drawing/2014/main" id="{B68EAD90-C2E2-4031-BEFD-21B7A504B258}"/>
                  </a:ext>
                </a:extLst>
              </p:cNvPr>
              <p:cNvSpPr/>
              <p:nvPr/>
            </p:nvSpPr>
            <p:spPr>
              <a:xfrm rot="18853990">
                <a:off x="3362290" y="6547785"/>
                <a:ext cx="914400" cy="914400"/>
              </a:xfrm>
              <a:prstGeom prst="arc">
                <a:avLst>
                  <a:gd name="adj1" fmla="val 16200000"/>
                  <a:gd name="adj2" fmla="val 20757015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弧形 20">
                <a:extLst>
                  <a:ext uri="{FF2B5EF4-FFF2-40B4-BE49-F238E27FC236}">
                    <a16:creationId xmlns:a16="http://schemas.microsoft.com/office/drawing/2014/main" id="{FD09BCC3-026C-4B5C-BE87-6A8971733F41}"/>
                  </a:ext>
                </a:extLst>
              </p:cNvPr>
              <p:cNvSpPr/>
              <p:nvPr/>
            </p:nvSpPr>
            <p:spPr>
              <a:xfrm rot="18853990">
                <a:off x="4033512" y="6288563"/>
                <a:ext cx="914400" cy="914400"/>
              </a:xfrm>
              <a:prstGeom prst="arc">
                <a:avLst>
                  <a:gd name="adj1" fmla="val 14309642"/>
                  <a:gd name="adj2" fmla="val 20757015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弧形 21">
                <a:extLst>
                  <a:ext uri="{FF2B5EF4-FFF2-40B4-BE49-F238E27FC236}">
                    <a16:creationId xmlns:a16="http://schemas.microsoft.com/office/drawing/2014/main" id="{FF36A2BA-9FF0-436C-92AB-D2EE698FA578}"/>
                  </a:ext>
                </a:extLst>
              </p:cNvPr>
              <p:cNvSpPr/>
              <p:nvPr/>
            </p:nvSpPr>
            <p:spPr>
              <a:xfrm rot="19637834">
                <a:off x="4568547" y="6247534"/>
                <a:ext cx="914400" cy="914400"/>
              </a:xfrm>
              <a:prstGeom prst="arc">
                <a:avLst>
                  <a:gd name="adj1" fmla="val 15618427"/>
                  <a:gd name="adj2" fmla="val 826176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弧形 22">
                <a:extLst>
                  <a:ext uri="{FF2B5EF4-FFF2-40B4-BE49-F238E27FC236}">
                    <a16:creationId xmlns:a16="http://schemas.microsoft.com/office/drawing/2014/main" id="{5A29B56C-23E9-4442-BAB7-62D25E75CA60}"/>
                  </a:ext>
                </a:extLst>
              </p:cNvPr>
              <p:cNvSpPr/>
              <p:nvPr/>
            </p:nvSpPr>
            <p:spPr>
              <a:xfrm rot="19637834">
                <a:off x="5284000" y="6435781"/>
                <a:ext cx="914400" cy="914400"/>
              </a:xfrm>
              <a:prstGeom prst="arc">
                <a:avLst>
                  <a:gd name="adj1" fmla="val 15618427"/>
                  <a:gd name="adj2" fmla="val 312290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弧形 23">
                <a:extLst>
                  <a:ext uri="{FF2B5EF4-FFF2-40B4-BE49-F238E27FC236}">
                    <a16:creationId xmlns:a16="http://schemas.microsoft.com/office/drawing/2014/main" id="{647F2B6D-7A13-4F1E-8135-E58BB450DF42}"/>
                  </a:ext>
                </a:extLst>
              </p:cNvPr>
              <p:cNvSpPr/>
              <p:nvPr/>
            </p:nvSpPr>
            <p:spPr>
              <a:xfrm rot="17916478">
                <a:off x="6103994" y="6354396"/>
                <a:ext cx="914400" cy="914400"/>
              </a:xfrm>
              <a:prstGeom prst="arc">
                <a:avLst>
                  <a:gd name="adj1" fmla="val 15618427"/>
                  <a:gd name="adj2" fmla="val 312290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弧形 24">
                <a:extLst>
                  <a:ext uri="{FF2B5EF4-FFF2-40B4-BE49-F238E27FC236}">
                    <a16:creationId xmlns:a16="http://schemas.microsoft.com/office/drawing/2014/main" id="{8FE3EC12-E0D4-4FA3-AE94-53C412043421}"/>
                  </a:ext>
                </a:extLst>
              </p:cNvPr>
              <p:cNvSpPr/>
              <p:nvPr/>
            </p:nvSpPr>
            <p:spPr>
              <a:xfrm rot="18978366">
                <a:off x="6717746" y="6253948"/>
                <a:ext cx="914400" cy="914400"/>
              </a:xfrm>
              <a:prstGeom prst="arc">
                <a:avLst>
                  <a:gd name="adj1" fmla="val 15618427"/>
                  <a:gd name="adj2" fmla="val 312290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弧形 25">
                <a:extLst>
                  <a:ext uri="{FF2B5EF4-FFF2-40B4-BE49-F238E27FC236}">
                    <a16:creationId xmlns:a16="http://schemas.microsoft.com/office/drawing/2014/main" id="{271DC508-EAD2-4398-8880-2675D8922E89}"/>
                  </a:ext>
                </a:extLst>
              </p:cNvPr>
              <p:cNvSpPr/>
              <p:nvPr/>
            </p:nvSpPr>
            <p:spPr>
              <a:xfrm rot="20937424">
                <a:off x="7232566" y="6394773"/>
                <a:ext cx="914400" cy="914400"/>
              </a:xfrm>
              <a:prstGeom prst="arc">
                <a:avLst>
                  <a:gd name="adj1" fmla="val 15618427"/>
                  <a:gd name="adj2" fmla="val 19867642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弧形 26">
                <a:extLst>
                  <a:ext uri="{FF2B5EF4-FFF2-40B4-BE49-F238E27FC236}">
                    <a16:creationId xmlns:a16="http://schemas.microsoft.com/office/drawing/2014/main" id="{4138ADEF-140B-4A62-97AA-60D431A4AAEE}"/>
                  </a:ext>
                </a:extLst>
              </p:cNvPr>
              <p:cNvSpPr/>
              <p:nvPr/>
            </p:nvSpPr>
            <p:spPr>
              <a:xfrm rot="18321363">
                <a:off x="7970195" y="6287956"/>
                <a:ext cx="914400" cy="914400"/>
              </a:xfrm>
              <a:prstGeom prst="arc">
                <a:avLst>
                  <a:gd name="adj1" fmla="val 15618427"/>
                  <a:gd name="adj2" fmla="val 2107195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9" name="弧形 27">
                <a:extLst>
                  <a:ext uri="{FF2B5EF4-FFF2-40B4-BE49-F238E27FC236}">
                    <a16:creationId xmlns:a16="http://schemas.microsoft.com/office/drawing/2014/main" id="{42C86AB6-DD3B-4BB3-B685-236D4FF9CF0A}"/>
                  </a:ext>
                </a:extLst>
              </p:cNvPr>
              <p:cNvSpPr/>
              <p:nvPr/>
            </p:nvSpPr>
            <p:spPr>
              <a:xfrm rot="16775364">
                <a:off x="8845153" y="6108502"/>
                <a:ext cx="914400" cy="914400"/>
              </a:xfrm>
              <a:prstGeom prst="arc">
                <a:avLst>
                  <a:gd name="adj1" fmla="val 15618427"/>
                  <a:gd name="adj2" fmla="val 2107195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0" name="弧形 28">
                <a:extLst>
                  <a:ext uri="{FF2B5EF4-FFF2-40B4-BE49-F238E27FC236}">
                    <a16:creationId xmlns:a16="http://schemas.microsoft.com/office/drawing/2014/main" id="{2EFD6D0A-B033-4899-BEFC-86C1DAD9D086}"/>
                  </a:ext>
                </a:extLst>
              </p:cNvPr>
              <p:cNvSpPr/>
              <p:nvPr/>
            </p:nvSpPr>
            <p:spPr>
              <a:xfrm rot="16775364">
                <a:off x="9611071" y="5760037"/>
                <a:ext cx="914400" cy="914400"/>
              </a:xfrm>
              <a:prstGeom prst="arc">
                <a:avLst>
                  <a:gd name="adj1" fmla="val 15618427"/>
                  <a:gd name="adj2" fmla="val 2107195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1" name="弧形 29">
                <a:extLst>
                  <a:ext uri="{FF2B5EF4-FFF2-40B4-BE49-F238E27FC236}">
                    <a16:creationId xmlns:a16="http://schemas.microsoft.com/office/drawing/2014/main" id="{3182C61C-B314-475B-8F86-9026CA314573}"/>
                  </a:ext>
                </a:extLst>
              </p:cNvPr>
              <p:cNvSpPr/>
              <p:nvPr/>
            </p:nvSpPr>
            <p:spPr>
              <a:xfrm rot="16775364">
                <a:off x="10391584" y="5434260"/>
                <a:ext cx="914400" cy="914400"/>
              </a:xfrm>
              <a:prstGeom prst="arc">
                <a:avLst>
                  <a:gd name="adj1" fmla="val 15618427"/>
                  <a:gd name="adj2" fmla="val 2139603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</p:grpSp>
      <p:pic>
        <p:nvPicPr>
          <p:cNvPr id="22" name="图片 6">
            <a:extLst>
              <a:ext uri="{FF2B5EF4-FFF2-40B4-BE49-F238E27FC236}">
                <a16:creationId xmlns:a16="http://schemas.microsoft.com/office/drawing/2014/main" id="{47320B89-5C9C-41FA-AA86-2DB1A81034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3632" y="291304"/>
            <a:ext cx="7958059" cy="1917022"/>
          </a:xfrm>
          <a:prstGeom prst="rect">
            <a:avLst/>
          </a:prstGeom>
        </p:spPr>
      </p:pic>
      <p:pic>
        <p:nvPicPr>
          <p:cNvPr id="23" name="图片 3">
            <a:extLst>
              <a:ext uri="{FF2B5EF4-FFF2-40B4-BE49-F238E27FC236}">
                <a16:creationId xmlns:a16="http://schemas.microsoft.com/office/drawing/2014/main" id="{2BE7FA55-17E4-4120-9F06-E82EF14DB7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276" y="-38087"/>
            <a:ext cx="1975757" cy="2505172"/>
          </a:xfrm>
          <a:prstGeom prst="rect">
            <a:avLst/>
          </a:prstGeom>
        </p:spPr>
      </p:pic>
      <p:pic>
        <p:nvPicPr>
          <p:cNvPr id="24" name="图片 4">
            <a:extLst>
              <a:ext uri="{FF2B5EF4-FFF2-40B4-BE49-F238E27FC236}">
                <a16:creationId xmlns:a16="http://schemas.microsoft.com/office/drawing/2014/main" id="{3D7818BF-00DB-40BE-84B5-D20571206B6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036" b="49552"/>
          <a:stretch/>
        </p:blipFill>
        <p:spPr>
          <a:xfrm>
            <a:off x="1742071" y="2696718"/>
            <a:ext cx="573924" cy="735132"/>
          </a:xfrm>
          <a:prstGeom prst="rect">
            <a:avLst/>
          </a:prstGeom>
        </p:spPr>
      </p:pic>
      <p:pic>
        <p:nvPicPr>
          <p:cNvPr id="25" name="图片 5">
            <a:extLst>
              <a:ext uri="{FF2B5EF4-FFF2-40B4-BE49-F238E27FC236}">
                <a16:creationId xmlns:a16="http://schemas.microsoft.com/office/drawing/2014/main" id="{3470AC3A-A3C1-4D35-A7CB-9AE8EE9D436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706" t="20211" r="1" b="-5844"/>
          <a:stretch/>
        </p:blipFill>
        <p:spPr>
          <a:xfrm>
            <a:off x="10794860" y="504785"/>
            <a:ext cx="748156" cy="1247871"/>
          </a:xfrm>
          <a:prstGeom prst="rect">
            <a:avLst/>
          </a:prstGeom>
        </p:spPr>
      </p:pic>
      <p:pic>
        <p:nvPicPr>
          <p:cNvPr id="26" name="图片 21">
            <a:extLst>
              <a:ext uri="{FF2B5EF4-FFF2-40B4-BE49-F238E27FC236}">
                <a16:creationId xmlns:a16="http://schemas.microsoft.com/office/drawing/2014/main" id="{8A43ED22-15A0-4A17-96FE-57CA8A25541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5023" y="5015502"/>
            <a:ext cx="357841" cy="146974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0129CCE0-2F9F-FA36-2E13-D54E3C6C0DD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69252" y="1408095"/>
            <a:ext cx="7834039" cy="1865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943046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61528537-D4EF-4822-A61E-4136B6EC94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74EB6451-2F67-494D-8A09-335E2211AC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7837"/>
            <a:ext cx="12192000" cy="4793524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8312F3A1-E9B4-487B-AD42-44A80B7077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93373" cy="1386348"/>
          </a:xfrm>
          <a:prstGeom prst="rect">
            <a:avLst/>
          </a:prstGeom>
        </p:spPr>
      </p:pic>
      <p:pic>
        <p:nvPicPr>
          <p:cNvPr id="44" name="图片 43">
            <a:extLst>
              <a:ext uri="{FF2B5EF4-FFF2-40B4-BE49-F238E27FC236}">
                <a16:creationId xmlns:a16="http://schemas.microsoft.com/office/drawing/2014/main" id="{00B42560-F358-4916-8D3E-CBAD32D1631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668"/>
          <a:stretch/>
        </p:blipFill>
        <p:spPr>
          <a:xfrm>
            <a:off x="8306806" y="5751932"/>
            <a:ext cx="1318375" cy="1188574"/>
          </a:xfrm>
          <a:prstGeom prst="rect">
            <a:avLst/>
          </a:prstGeom>
        </p:spPr>
      </p:pic>
      <p:pic>
        <p:nvPicPr>
          <p:cNvPr id="47" name="图片 46">
            <a:extLst>
              <a:ext uri="{FF2B5EF4-FFF2-40B4-BE49-F238E27FC236}">
                <a16:creationId xmlns:a16="http://schemas.microsoft.com/office/drawing/2014/main" id="{4E641410-DF94-4217-AEFB-D6D4F9020CD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-14640" b="30628"/>
          <a:stretch/>
        </p:blipFill>
        <p:spPr>
          <a:xfrm>
            <a:off x="2190533" y="5827760"/>
            <a:ext cx="446410" cy="1112745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D3B11198-C2B8-4D26-8CB4-55C5C449663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>
          <a:xfrm>
            <a:off x="0" y="6052457"/>
            <a:ext cx="12192000" cy="909732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44EA0C48-5816-4D8A-91F5-646FDAE6A54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43608"/>
            <a:ext cx="583009" cy="1188574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C3FB8117-991F-43FE-84B5-92F4E18D834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053"/>
          <a:stretch/>
        </p:blipFill>
        <p:spPr>
          <a:xfrm>
            <a:off x="0" y="6191708"/>
            <a:ext cx="12192000" cy="767814"/>
          </a:xfrm>
          <a:prstGeom prst="rect">
            <a:avLst/>
          </a:prstGeom>
        </p:spPr>
      </p:pic>
      <p:sp>
        <p:nvSpPr>
          <p:cNvPr id="11" name="矩形 25">
            <a:extLst>
              <a:ext uri="{FF2B5EF4-FFF2-40B4-BE49-F238E27FC236}">
                <a16:creationId xmlns:a16="http://schemas.microsoft.com/office/drawing/2014/main" id="{6B3DD362-0C96-0C66-E48B-A7E748AFDB40}"/>
              </a:ext>
            </a:extLst>
          </p:cNvPr>
          <p:cNvSpPr/>
          <p:nvPr/>
        </p:nvSpPr>
        <p:spPr>
          <a:xfrm>
            <a:off x="246888" y="256031"/>
            <a:ext cx="11725656" cy="64019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9BFB983-8399-460E-64DA-30E15920491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114" y="142599"/>
            <a:ext cx="2301030" cy="1150515"/>
          </a:xfrm>
          <a:prstGeom prst="rect">
            <a:avLst/>
          </a:prstGeom>
        </p:spPr>
      </p:pic>
      <p:pic>
        <p:nvPicPr>
          <p:cNvPr id="31" name="Picture 30" descr="A pizza with tomatoes and cheese&#10;&#10;Description automatically generated">
            <a:extLst>
              <a:ext uri="{FF2B5EF4-FFF2-40B4-BE49-F238E27FC236}">
                <a16:creationId xmlns:a16="http://schemas.microsoft.com/office/drawing/2014/main" id="{599FFA0D-3250-B5C4-CD20-FBB1FEC873C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7750" b="92500" l="7500" r="95250">
                        <a14:foregroundMark x1="33000" y1="12167" x2="33000" y2="12167"/>
                        <a14:foregroundMark x1="30833" y1="14417" x2="39083" y2="12167"/>
                        <a14:foregroundMark x1="35250" y1="9333" x2="60083" y2="9583"/>
                        <a14:foregroundMark x1="45000" y1="7750" x2="71000" y2="12500"/>
                        <a14:foregroundMark x1="55250" y1="7750" x2="82667" y2="22750"/>
                        <a14:foregroundMark x1="82667" y1="22750" x2="86333" y2="29500"/>
                        <a14:foregroundMark x1="87250" y1="30250" x2="87083" y2="57333"/>
                        <a14:foregroundMark x1="87750" y1="32417" x2="91750" y2="62500"/>
                        <a14:foregroundMark x1="89500" y1="61750" x2="80583" y2="80500"/>
                        <a14:foregroundMark x1="93500" y1="43583" x2="95000" y2="56000"/>
                        <a14:foregroundMark x1="95250" y1="52167" x2="95250" y2="51750"/>
                        <a14:foregroundMark x1="82333" y1="77167" x2="75083" y2="84333"/>
                        <a14:foregroundMark x1="75083" y1="84333" x2="60917" y2="91250"/>
                        <a14:foregroundMark x1="60917" y1="91250" x2="51417" y2="92500"/>
                        <a14:foregroundMark x1="51417" y1="92500" x2="51417" y2="92500"/>
                        <a14:foregroundMark x1="55750" y1="92250" x2="26750" y2="86167"/>
                        <a14:foregroundMark x1="26750" y1="86167" x2="21167" y2="81500"/>
                        <a14:foregroundMark x1="21167" y1="81500" x2="10167" y2="59167"/>
                        <a14:foregroundMark x1="10167" y1="59167" x2="8750" y2="41000"/>
                        <a14:foregroundMark x1="8750" y1="41000" x2="17500" y2="20583"/>
                        <a14:foregroundMark x1="17500" y1="20583" x2="27917" y2="11500"/>
                        <a14:foregroundMark x1="27917" y1="11500" x2="33500" y2="9167"/>
                        <a14:foregroundMark x1="8083" y1="45583" x2="7500" y2="61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7680" y="1389888"/>
            <a:ext cx="2075688" cy="2075688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8107E46D-1AED-CBDF-A8C3-EF17A4D72DC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688515" y="1783080"/>
            <a:ext cx="1896175" cy="197518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2" name="Speech Bubble: Rectangle with Corners Rounded 41">
                <a:extLst>
                  <a:ext uri="{FF2B5EF4-FFF2-40B4-BE49-F238E27FC236}">
                    <a16:creationId xmlns:a16="http://schemas.microsoft.com/office/drawing/2014/main" id="{9BC3724C-E670-8235-DEBC-EF8A1D739765}"/>
                  </a:ext>
                </a:extLst>
              </p:cNvPr>
              <p:cNvSpPr/>
              <p:nvPr/>
            </p:nvSpPr>
            <p:spPr>
              <a:xfrm>
                <a:off x="2322576" y="996696"/>
                <a:ext cx="2084832" cy="941832"/>
              </a:xfrm>
              <a:prstGeom prst="wedgeRoundRectCallout">
                <a:avLst>
                  <a:gd name="adj1" fmla="val -30482"/>
                  <a:gd name="adj2" fmla="val 74079"/>
                  <a:gd name="adj3" fmla="val 16667"/>
                </a:avLst>
              </a:prstGeom>
              <a:ln w="38100"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Mình </a:t>
                </a:r>
                <a:r>
                  <a:rPr lang="en-US" sz="24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được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kumimoji="0" lang="en-US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cái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bánh</a:t>
                </a:r>
              </a:p>
            </p:txBody>
          </p:sp>
        </mc:Choice>
        <mc:Fallback xmlns="">
          <p:sp>
            <p:nvSpPr>
              <p:cNvPr id="42" name="Speech Bubble: Rectangle with Corners Rounded 41">
                <a:extLst>
                  <a:ext uri="{FF2B5EF4-FFF2-40B4-BE49-F238E27FC236}">
                    <a16:creationId xmlns:a16="http://schemas.microsoft.com/office/drawing/2014/main" id="{9BC3724C-E670-8235-DEBC-EF8A1D73976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22576" y="996696"/>
                <a:ext cx="2084832" cy="941832"/>
              </a:xfrm>
              <a:prstGeom prst="wedgeRoundRectCallout">
                <a:avLst>
                  <a:gd name="adj1" fmla="val -30482"/>
                  <a:gd name="adj2" fmla="val 74079"/>
                  <a:gd name="adj3" fmla="val 16667"/>
                </a:avLst>
              </a:prstGeom>
              <a:blipFill>
                <a:blip r:embed="rId14"/>
                <a:stretch>
                  <a:fillRect/>
                </a:stretch>
              </a:blipFill>
              <a:ln w="38100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A2DBD2D2-C95F-239F-2140-C88D793CB32B}"/>
              </a:ext>
            </a:extLst>
          </p:cNvPr>
          <p:cNvCxnSpPr>
            <a:cxnSpLocks/>
          </p:cNvCxnSpPr>
          <p:nvPr/>
        </p:nvCxnSpPr>
        <p:spPr>
          <a:xfrm>
            <a:off x="5335524" y="1472184"/>
            <a:ext cx="0" cy="187452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875CC670-6C27-C5B4-D6E9-0A087FA87A65}"/>
              </a:ext>
            </a:extLst>
          </p:cNvPr>
          <p:cNvCxnSpPr>
            <a:cxnSpLocks/>
            <a:stCxn id="31" idx="3"/>
          </p:cNvCxnSpPr>
          <p:nvPr/>
        </p:nvCxnSpPr>
        <p:spPr>
          <a:xfrm flipH="1" flipV="1">
            <a:off x="4393692" y="2395728"/>
            <a:ext cx="1979676" cy="32004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9" name="Picture 68">
            <a:extLst>
              <a:ext uri="{FF2B5EF4-FFF2-40B4-BE49-F238E27FC236}">
                <a16:creationId xmlns:a16="http://schemas.microsoft.com/office/drawing/2014/main" id="{8473164C-3686-7E1D-B167-08FE27E95E5E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970170" y="774073"/>
            <a:ext cx="2170364" cy="2749534"/>
          </a:xfrm>
          <a:prstGeom prst="rect">
            <a:avLst/>
          </a:prstGeom>
        </p:spPr>
      </p:pic>
      <p:pic>
        <p:nvPicPr>
          <p:cNvPr id="70" name="Picture 69" descr="A pizza with tomatoes and cheese&#10;&#10;Description automatically generated">
            <a:extLst>
              <a:ext uri="{FF2B5EF4-FFF2-40B4-BE49-F238E27FC236}">
                <a16:creationId xmlns:a16="http://schemas.microsoft.com/office/drawing/2014/main" id="{05049A87-7E07-47AC-329F-CC31A2524E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7750" b="92500" l="7500" r="95250">
                        <a14:foregroundMark x1="33000" y1="12167" x2="33000" y2="12167"/>
                        <a14:foregroundMark x1="30833" y1="14417" x2="39083" y2="12167"/>
                        <a14:foregroundMark x1="35250" y1="9333" x2="60083" y2="9583"/>
                        <a14:foregroundMark x1="45000" y1="7750" x2="71000" y2="12500"/>
                        <a14:foregroundMark x1="55250" y1="7750" x2="82667" y2="22750"/>
                        <a14:foregroundMark x1="82667" y1="22750" x2="86333" y2="29500"/>
                        <a14:foregroundMark x1="87250" y1="30250" x2="87083" y2="57333"/>
                        <a14:foregroundMark x1="87750" y1="32417" x2="91750" y2="62500"/>
                        <a14:foregroundMark x1="89500" y1="61750" x2="80583" y2="80500"/>
                        <a14:foregroundMark x1="93500" y1="43583" x2="95000" y2="56000"/>
                        <a14:foregroundMark x1="95250" y1="52167" x2="95250" y2="51750"/>
                        <a14:foregroundMark x1="82333" y1="77167" x2="75083" y2="84333"/>
                        <a14:foregroundMark x1="75083" y1="84333" x2="60917" y2="91250"/>
                        <a14:foregroundMark x1="60917" y1="91250" x2="51417" y2="92500"/>
                        <a14:foregroundMark x1="51417" y1="92500" x2="51417" y2="92500"/>
                        <a14:foregroundMark x1="55750" y1="92250" x2="26750" y2="86167"/>
                        <a14:foregroundMark x1="26750" y1="86167" x2="21167" y2="81500"/>
                        <a14:foregroundMark x1="21167" y1="81500" x2="10167" y2="59167"/>
                        <a14:foregroundMark x1="10167" y1="59167" x2="8750" y2="41000"/>
                        <a14:foregroundMark x1="8750" y1="41000" x2="17500" y2="20583"/>
                        <a14:foregroundMark x1="17500" y1="20583" x2="27917" y2="11500"/>
                        <a14:foregroundMark x1="27917" y1="11500" x2="33500" y2="9167"/>
                        <a14:foregroundMark x1="8083" y1="45583" x2="7500" y2="61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1112" y="1408176"/>
            <a:ext cx="2075688" cy="2075688"/>
          </a:xfrm>
          <a:prstGeom prst="rect">
            <a:avLst/>
          </a:prstGeom>
        </p:spPr>
      </p:pic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D2162478-FC11-A2FF-94F5-5428587486E8}"/>
              </a:ext>
            </a:extLst>
          </p:cNvPr>
          <p:cNvCxnSpPr>
            <a:cxnSpLocks/>
          </p:cNvCxnSpPr>
          <p:nvPr/>
        </p:nvCxnSpPr>
        <p:spPr>
          <a:xfrm>
            <a:off x="7648956" y="1490472"/>
            <a:ext cx="0" cy="187452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394383A9-BFC6-F845-BBC1-CBA334C209D9}"/>
              </a:ext>
            </a:extLst>
          </p:cNvPr>
          <p:cNvCxnSpPr>
            <a:cxnSpLocks/>
            <a:stCxn id="70" idx="3"/>
          </p:cNvCxnSpPr>
          <p:nvPr/>
        </p:nvCxnSpPr>
        <p:spPr>
          <a:xfrm flipH="1" flipV="1">
            <a:off x="6707124" y="2414016"/>
            <a:ext cx="1979676" cy="32004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156B4825-07AD-583C-9842-46F9E2333D75}"/>
              </a:ext>
            </a:extLst>
          </p:cNvPr>
          <p:cNvCxnSpPr>
            <a:cxnSpLocks/>
          </p:cNvCxnSpPr>
          <p:nvPr/>
        </p:nvCxnSpPr>
        <p:spPr>
          <a:xfrm flipH="1">
            <a:off x="6940296" y="1819656"/>
            <a:ext cx="1426464" cy="123444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2775D07F-8568-41C4-2CE3-AB94592AF603}"/>
              </a:ext>
            </a:extLst>
          </p:cNvPr>
          <p:cNvCxnSpPr>
            <a:cxnSpLocks/>
          </p:cNvCxnSpPr>
          <p:nvPr/>
        </p:nvCxnSpPr>
        <p:spPr>
          <a:xfrm flipH="1" flipV="1">
            <a:off x="6958584" y="1792224"/>
            <a:ext cx="1362456" cy="1289304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4" name="Picture 83">
            <a:extLst>
              <a:ext uri="{FF2B5EF4-FFF2-40B4-BE49-F238E27FC236}">
                <a16:creationId xmlns:a16="http://schemas.microsoft.com/office/drawing/2014/main" id="{FF284F89-B9C6-4FEA-15AB-7BD20CBFB161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726844" y="3880014"/>
            <a:ext cx="2121592" cy="207891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5" name="Speech Bubble: Rectangle with Corners Rounded 84">
                <a:extLst>
                  <a:ext uri="{FF2B5EF4-FFF2-40B4-BE49-F238E27FC236}">
                    <a16:creationId xmlns:a16="http://schemas.microsoft.com/office/drawing/2014/main" id="{908EE454-12AB-5F56-7244-D2E45EBB9704}"/>
                  </a:ext>
                </a:extLst>
              </p:cNvPr>
              <p:cNvSpPr/>
              <p:nvPr/>
            </p:nvSpPr>
            <p:spPr>
              <a:xfrm>
                <a:off x="1847088" y="3767328"/>
                <a:ext cx="5623560" cy="960120"/>
              </a:xfrm>
              <a:prstGeom prst="wedgeRoundRectCallout">
                <a:avLst>
                  <a:gd name="adj1" fmla="val 58425"/>
                  <a:gd name="adj2" fmla="val 18738"/>
                  <a:gd name="adj3" fmla="val 16667"/>
                </a:avLst>
              </a:prstGeom>
              <a:ln w="38100"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Có </a:t>
                </a:r>
                <a:r>
                  <a:rPr lang="en-US" sz="24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cách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nào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tìm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được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một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bằng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kumimoji="0" lang="en-US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và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có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cùng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mẫu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với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2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không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nhỉ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? </a:t>
                </a:r>
              </a:p>
            </p:txBody>
          </p:sp>
        </mc:Choice>
        <mc:Fallback xmlns="">
          <p:sp>
            <p:nvSpPr>
              <p:cNvPr id="85" name="Speech Bubble: Rectangle with Corners Rounded 84">
                <a:extLst>
                  <a:ext uri="{FF2B5EF4-FFF2-40B4-BE49-F238E27FC236}">
                    <a16:creationId xmlns:a16="http://schemas.microsoft.com/office/drawing/2014/main" id="{908EE454-12AB-5F56-7244-D2E45EBB970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47088" y="3767328"/>
                <a:ext cx="5623560" cy="960120"/>
              </a:xfrm>
              <a:prstGeom prst="wedgeRoundRectCallout">
                <a:avLst>
                  <a:gd name="adj1" fmla="val 58425"/>
                  <a:gd name="adj2" fmla="val 18738"/>
                  <a:gd name="adj3" fmla="val 16667"/>
                </a:avLst>
              </a:prstGeom>
              <a:blipFill>
                <a:blip r:embed="rId17"/>
                <a:stretch>
                  <a:fillRect t="-4268" b="-4268"/>
                </a:stretch>
              </a:blipFill>
              <a:ln w="38100"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3410950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85" grpId="0" animBg="1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千图网拥有20W+精美PPT模板 更多PPT模板下载至：www.58pic.com/office/ppt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141</TotalTime>
  <Words>536</Words>
  <Application>Microsoft Office PowerPoint</Application>
  <PresentationFormat>Màn hình rộng</PresentationFormat>
  <Paragraphs>112</Paragraphs>
  <Slides>20</Slides>
  <Notes>2</Notes>
  <HiddenSlides>0</HiddenSlides>
  <MMClips>0</MMClips>
  <ScaleCrop>false</ScaleCrop>
  <HeadingPairs>
    <vt:vector size="6" baseType="variant">
      <vt:variant>
        <vt:lpstr>Phông được Dùng</vt:lpstr>
      </vt:variant>
      <vt:variant>
        <vt:i4>11</vt:i4>
      </vt:variant>
      <vt:variant>
        <vt:lpstr>Chủ đề</vt:lpstr>
      </vt:variant>
      <vt:variant>
        <vt:i4>2</vt:i4>
      </vt:variant>
      <vt:variant>
        <vt:lpstr>Tiêu đề Bản chiếu</vt:lpstr>
      </vt:variant>
      <vt:variant>
        <vt:i4>20</vt:i4>
      </vt:variant>
    </vt:vector>
  </HeadingPairs>
  <TitlesOfParts>
    <vt:vector size="33" baseType="lpstr">
      <vt:lpstr>等线</vt:lpstr>
      <vt:lpstr>等线 Light</vt:lpstr>
      <vt:lpstr>Arial</vt:lpstr>
      <vt:lpstr>Calibri</vt:lpstr>
      <vt:lpstr>Cambria</vt:lpstr>
      <vt:lpstr>Cambria Math</vt:lpstr>
      <vt:lpstr>Lobster</vt:lpstr>
      <vt:lpstr>Open Sans Bold</vt:lpstr>
      <vt:lpstr>Times New Roman</vt:lpstr>
      <vt:lpstr>UTM Showcard</vt:lpstr>
      <vt:lpstr>思源黑体 CN Regular</vt:lpstr>
      <vt:lpstr>Office 主题​​</vt:lpstr>
      <vt:lpstr>千图网拥有20W+精美PPT模板 更多PPT模板下载至：www.58pic.com/office/ppt​​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Nguyễn Thu Phương</cp:lastModifiedBy>
  <cp:revision>29</cp:revision>
  <dcterms:created xsi:type="dcterms:W3CDTF">2023-12-19T12:39:47Z</dcterms:created>
  <dcterms:modified xsi:type="dcterms:W3CDTF">2024-03-01T08:11:34Z</dcterms:modified>
</cp:coreProperties>
</file>