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7" r:id="rId4"/>
    <p:sldId id="259" r:id="rId5"/>
    <p:sldId id="289" r:id="rId6"/>
    <p:sldId id="290" r:id="rId7"/>
    <p:sldId id="291" r:id="rId8"/>
    <p:sldId id="261" r:id="rId9"/>
    <p:sldId id="278" r:id="rId10"/>
    <p:sldId id="292" r:id="rId11"/>
    <p:sldId id="293" r:id="rId12"/>
    <p:sldId id="294" r:id="rId13"/>
    <p:sldId id="295" r:id="rId14"/>
    <p:sldId id="296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EA0E30-72C9-4DCC-8A6E-2DA6FB6C2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20CA6E3-0E95-4293-A946-D7DBD6B85ABC}"/>
              </a:ext>
            </a:extLst>
          </p:cNvPr>
          <p:cNvGrpSpPr/>
          <p:nvPr/>
        </p:nvGrpSpPr>
        <p:grpSpPr>
          <a:xfrm>
            <a:off x="0" y="-138521"/>
            <a:ext cx="11676268" cy="6536172"/>
            <a:chOff x="0" y="-38100"/>
            <a:chExt cx="4612847" cy="258219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E147362-436A-4326-B344-6F810ADAA2E3}"/>
                </a:ext>
              </a:extLst>
            </p:cNvPr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794F126-F92C-4C28-99DD-BA795C9D01C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6FFD3A9A-A98E-40E6-A12A-B9B2C5F791FE}"/>
              </a:ext>
            </a:extLst>
          </p:cNvPr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b="1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b="1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b="1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26 THÁNG 3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ADA6375-F6D9-4E8B-AC4A-43D7A1D6C773}"/>
              </a:ext>
            </a:extLst>
          </p:cNvPr>
          <p:cNvSpPr txBox="1"/>
          <p:nvPr/>
        </p:nvSpPr>
        <p:spPr>
          <a:xfrm>
            <a:off x="1001909" y="2889172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Công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nghệ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E2A2DF58-BFA8-4D73-BDF1-6AE3E4D118B2}"/>
              </a:ext>
            </a:extLst>
          </p:cNvPr>
          <p:cNvSpPr txBox="1"/>
          <p:nvPr/>
        </p:nvSpPr>
        <p:spPr>
          <a:xfrm>
            <a:off x="3901244" y="5522793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2023 - 2024</a:t>
            </a:r>
          </a:p>
        </p:txBody>
      </p:sp>
      <p:pic>
        <p:nvPicPr>
          <p:cNvPr id="10" name="Picture 9" descr="A logo with a person holding a book&#10;&#10;Description automatically generated">
            <a:extLst>
              <a:ext uri="{FF2B5EF4-FFF2-40B4-BE49-F238E27FC236}">
                <a16:creationId xmlns:a16="http://schemas.microsoft.com/office/drawing/2014/main" id="{744A3DF5-E56D-4E62-9B11-E1534BCCC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83344989-1E81-4F27-B084-D8D2F9B17198}"/>
              </a:ext>
            </a:extLst>
          </p:cNvPr>
          <p:cNvSpPr txBox="1"/>
          <p:nvPr/>
        </p:nvSpPr>
        <p:spPr>
          <a:xfrm>
            <a:off x="1108068" y="2000192"/>
            <a:ext cx="10447828" cy="90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4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4530225-86D3-44A9-8F9F-563897CE059E}"/>
              </a:ext>
            </a:extLst>
          </p:cNvPr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AFF9C6BC-B2B1-4575-AD42-71566A942FDD}"/>
              </a:ext>
            </a:extLst>
          </p:cNvPr>
          <p:cNvSpPr txBox="1"/>
          <p:nvPr/>
        </p:nvSpPr>
        <p:spPr>
          <a:xfrm>
            <a:off x="151428" y="3691165"/>
            <a:ext cx="2057400" cy="887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Tên</a:t>
            </a:r>
            <a:r>
              <a:rPr lang="en-US" sz="4400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Open Sans Bold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Open Sans Bold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CF5E6-F130-47D7-B1A0-B890F7FB36F8}"/>
              </a:ext>
            </a:extLst>
          </p:cNvPr>
          <p:cNvSpPr txBox="1"/>
          <p:nvPr/>
        </p:nvSpPr>
        <p:spPr>
          <a:xfrm>
            <a:off x="2208827" y="3869438"/>
            <a:ext cx="962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Lắp</a:t>
            </a:r>
            <a:r>
              <a:rPr lang="en-US" sz="5400" b="1" dirty="0"/>
              <a:t> </a:t>
            </a:r>
            <a:r>
              <a:rPr lang="en-US" sz="5400" b="1" dirty="0" err="1"/>
              <a:t>ghép</a:t>
            </a:r>
            <a:r>
              <a:rPr lang="en-US" sz="5400" b="1" dirty="0"/>
              <a:t> </a:t>
            </a:r>
            <a:r>
              <a:rPr lang="en-US" sz="5400" b="1" dirty="0" err="1"/>
              <a:t>mô</a:t>
            </a:r>
            <a:r>
              <a:rPr lang="en-US" sz="5400" b="1" dirty="0"/>
              <a:t> 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rô</a:t>
            </a:r>
            <a:r>
              <a:rPr lang="en-US" sz="5400" b="1" dirty="0"/>
              <a:t>- </a:t>
            </a:r>
            <a:r>
              <a:rPr lang="en-US" sz="5400" b="1" dirty="0" err="1"/>
              <a:t>bốt</a:t>
            </a:r>
            <a:r>
              <a:rPr lang="en-US" sz="5400" b="1" dirty="0"/>
              <a:t>( </a:t>
            </a:r>
            <a:r>
              <a:rPr lang="en-US" sz="5400" b="1" dirty="0" err="1"/>
              <a:t>Tiết</a:t>
            </a:r>
            <a:r>
              <a:rPr lang="en-US" sz="54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3868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340</Words>
  <Application>Microsoft Office PowerPoint</Application>
  <PresentationFormat>Widescreen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LNTH-LuoLuoNotangYuanTi 1</vt:lpstr>
      <vt:lpstr>Lobster</vt:lpstr>
      <vt:lpstr>Open Sans Bold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2023-11-07T12:36:51Z</dcterms:created>
  <dcterms:modified xsi:type="dcterms:W3CDTF">2024-03-04T09:37:56Z</dcterms:modified>
</cp:coreProperties>
</file>