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6" r:id="rId2"/>
    <p:sldId id="258" r:id="rId3"/>
    <p:sldId id="341" r:id="rId4"/>
    <p:sldId id="363" r:id="rId5"/>
    <p:sldId id="365" r:id="rId6"/>
    <p:sldId id="366" r:id="rId7"/>
    <p:sldId id="367" r:id="rId8"/>
    <p:sldId id="368" r:id="rId9"/>
    <p:sldId id="385" r:id="rId10"/>
    <p:sldId id="370" r:id="rId11"/>
    <p:sldId id="386" r:id="rId12"/>
    <p:sldId id="387" r:id="rId13"/>
    <p:sldId id="259" r:id="rId14"/>
    <p:sldId id="372" r:id="rId15"/>
    <p:sldId id="373" r:id="rId16"/>
    <p:sldId id="374" r:id="rId17"/>
    <p:sldId id="375" r:id="rId18"/>
    <p:sldId id="379" r:id="rId19"/>
    <p:sldId id="376" r:id="rId20"/>
    <p:sldId id="377" r:id="rId21"/>
    <p:sldId id="378" r:id="rId22"/>
    <p:sldId id="364" r:id="rId23"/>
    <p:sldId id="346" r:id="rId24"/>
    <p:sldId id="389" r:id="rId25"/>
    <p:sldId id="390" r:id="rId26"/>
    <p:sldId id="257" r:id="rId27"/>
    <p:sldId id="380" r:id="rId28"/>
    <p:sldId id="381" r:id="rId29"/>
    <p:sldId id="382" r:id="rId30"/>
    <p:sldId id="383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63" d="100"/>
          <a:sy n="63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9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0.wdp"/><Relationship Id="rId14" Type="http://schemas.openxmlformats.org/officeDocument/2006/relationships/image" Target="../media/image4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3.wdp"/><Relationship Id="rId3" Type="http://schemas.openxmlformats.org/officeDocument/2006/relationships/image" Target="../media/image20.jpg"/><Relationship Id="rId7" Type="http://schemas.openxmlformats.org/officeDocument/2006/relationships/image" Target="../media/image560.pn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12.wdp"/><Relationship Id="rId5" Type="http://schemas.openxmlformats.org/officeDocument/2006/relationships/image" Target="../media/image540.png"/><Relationship Id="rId15" Type="http://schemas.microsoft.com/office/2007/relationships/hdphoto" Target="../media/hdphoto14.wdp"/><Relationship Id="rId10" Type="http://schemas.openxmlformats.org/officeDocument/2006/relationships/image" Target="../media/image56.png"/><Relationship Id="rId4" Type="http://schemas.openxmlformats.org/officeDocument/2006/relationships/image" Target="../media/image19.png"/><Relationship Id="rId9" Type="http://schemas.openxmlformats.org/officeDocument/2006/relationships/image" Target="../media/image58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microsoft.com/office/2007/relationships/hdphoto" Target="../media/hdphoto16.wdp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openxmlformats.org/officeDocument/2006/relationships/image" Target="../media/image33.jpg"/><Relationship Id="rId9" Type="http://schemas.openxmlformats.org/officeDocument/2006/relationships/image" Target="../media/image7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3.jpg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790.png"/><Relationship Id="rId4" Type="http://schemas.openxmlformats.org/officeDocument/2006/relationships/image" Target="../media/image87.png"/><Relationship Id="rId9" Type="http://schemas.openxmlformats.org/officeDocument/2006/relationships/image" Target="../media/image8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10.png"/><Relationship Id="rId5" Type="http://schemas.openxmlformats.org/officeDocument/2006/relationships/image" Target="../media/image89.png"/><Relationship Id="rId1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8.png"/><Relationship Id="rId2" Type="http://schemas.openxmlformats.org/officeDocument/2006/relationships/image" Target="../media/image20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microsoft.com/office/2007/relationships/hdphoto" Target="../media/hdphoto6.wdp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33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5.png"/><Relationship Id="rId2" Type="http://schemas.openxmlformats.org/officeDocument/2006/relationships/image" Target="../media/image36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microsoft.com/office/2007/relationships/hdphoto" Target="../media/hdphoto6.wdp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7EA0E30-72C9-4DCC-8A6E-2DA6FB6C2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920CA6E3-0E95-4293-A946-D7DBD6B85ABC}"/>
              </a:ext>
            </a:extLst>
          </p:cNvPr>
          <p:cNvGrpSpPr/>
          <p:nvPr/>
        </p:nvGrpSpPr>
        <p:grpSpPr>
          <a:xfrm>
            <a:off x="151428" y="-138034"/>
            <a:ext cx="11676268" cy="6536172"/>
            <a:chOff x="0" y="-38100"/>
            <a:chExt cx="4612847" cy="258219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E147362-436A-4326-B344-6F810ADAA2E3}"/>
                </a:ext>
              </a:extLst>
            </p:cNvPr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794F126-F92C-4C28-99DD-BA795C9D01C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5">
            <a:extLst>
              <a:ext uri="{FF2B5EF4-FFF2-40B4-BE49-F238E27FC236}">
                <a16:creationId xmlns:a16="http://schemas.microsoft.com/office/drawing/2014/main" id="{6FFD3A9A-A98E-40E6-A12A-B9B2C5F791FE}"/>
              </a:ext>
            </a:extLst>
          </p:cNvPr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b="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b="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b="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26 THÁNG 3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4ADA6375-F6D9-4E8B-AC4A-43D7A1D6C773}"/>
              </a:ext>
            </a:extLst>
          </p:cNvPr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E2A2DF58-BFA8-4D73-BDF1-6AE3E4D118B2}"/>
              </a:ext>
            </a:extLst>
          </p:cNvPr>
          <p:cNvSpPr txBox="1"/>
          <p:nvPr/>
        </p:nvSpPr>
        <p:spPr>
          <a:xfrm>
            <a:off x="3901244" y="5522793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0" name="Picture 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744A3DF5-E56D-4E62-9B11-E1534BCC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83344989-1E81-4F27-B084-D8D2F9B17198}"/>
              </a:ext>
            </a:extLst>
          </p:cNvPr>
          <p:cNvSpPr txBox="1"/>
          <p:nvPr/>
        </p:nvSpPr>
        <p:spPr>
          <a:xfrm>
            <a:off x="1108068" y="2000192"/>
            <a:ext cx="10447828" cy="904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4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14530225-86D3-44A9-8F9F-563897CE059E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AFF9C6BC-B2B1-4575-AD42-71566A942FDD}"/>
              </a:ext>
            </a:extLst>
          </p:cNvPr>
          <p:cNvSpPr txBox="1"/>
          <p:nvPr/>
        </p:nvSpPr>
        <p:spPr>
          <a:xfrm>
            <a:off x="151428" y="3691165"/>
            <a:ext cx="2057400" cy="887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CF5E6-F130-47D7-B1A0-B890F7FB36F8}"/>
              </a:ext>
            </a:extLst>
          </p:cNvPr>
          <p:cNvSpPr txBox="1"/>
          <p:nvPr/>
        </p:nvSpPr>
        <p:spPr>
          <a:xfrm>
            <a:off x="2560272" y="3869438"/>
            <a:ext cx="612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Rút</a:t>
            </a:r>
            <a:r>
              <a:rPr lang="en-US" sz="5400" b="1" dirty="0"/>
              <a:t> </a:t>
            </a:r>
            <a:r>
              <a:rPr lang="en-US" sz="5400" b="1" dirty="0" err="1"/>
              <a:t>gọn</a:t>
            </a:r>
            <a:r>
              <a:rPr lang="en-US" sz="5400" b="1" dirty="0"/>
              <a:t> </a:t>
            </a:r>
            <a:r>
              <a:rPr lang="en-US" sz="5400" b="1" dirty="0" err="1"/>
              <a:t>phân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37565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4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639</Words>
  <Application>Microsoft Office PowerPoint</Application>
  <PresentationFormat>Widescreen</PresentationFormat>
  <Paragraphs>97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等线</vt:lpstr>
      <vt:lpstr>等线 Light</vt:lpstr>
      <vt:lpstr>#9Slide07 HoneyCream</vt:lpstr>
      <vt:lpstr>.VnArial Narrow</vt:lpstr>
      <vt:lpstr>Arial</vt:lpstr>
      <vt:lpstr>Calibri</vt:lpstr>
      <vt:lpstr>Cambria</vt:lpstr>
      <vt:lpstr>Cambria Math</vt:lpstr>
      <vt:lpstr>Lobster</vt:lpstr>
      <vt:lpstr>Open Sans Bold</vt:lpstr>
      <vt:lpstr>SVN-Newton</vt:lpstr>
      <vt:lpstr>Times New Roman</vt:lpstr>
      <vt:lpstr>UTM Sharnay</vt:lpstr>
      <vt:lpstr>Wingdings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ADMIN</cp:lastModifiedBy>
  <cp:revision>104</cp:revision>
  <dcterms:created xsi:type="dcterms:W3CDTF">2019-08-06T05:56:47Z</dcterms:created>
  <dcterms:modified xsi:type="dcterms:W3CDTF">2024-03-04T09:34:59Z</dcterms:modified>
  <cp:version>B32</cp:version>
</cp:coreProperties>
</file>