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12989" r:id="rId4"/>
    <p:sldId id="2007577528" r:id="rId5"/>
    <p:sldId id="2007577532" r:id="rId6"/>
    <p:sldId id="664" r:id="rId7"/>
    <p:sldId id="2007577533" r:id="rId8"/>
    <p:sldId id="2007577552" r:id="rId9"/>
    <p:sldId id="2007577553" r:id="rId10"/>
    <p:sldId id="2007577554" r:id="rId11"/>
    <p:sldId id="2007577559" r:id="rId12"/>
    <p:sldId id="2007577555" r:id="rId13"/>
    <p:sldId id="319" r:id="rId14"/>
    <p:sldId id="2007577556" r:id="rId15"/>
    <p:sldId id="2007577557" r:id="rId16"/>
    <p:sldId id="299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57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54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64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7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7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2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82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77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86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2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89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37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30475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5111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0960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52063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3761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6395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1722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228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2024/2/6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161848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1454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38310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00152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3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63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3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2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3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06/02/2024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7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D82666-4377-97A8-6BDD-D9E51B19327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17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7069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gif"/><Relationship Id="rId2" Type="http://schemas.openxmlformats.org/officeDocument/2006/relationships/image" Target="../media/image6.gi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24 THÁNG 2</a:t>
            </a:r>
            <a:endParaRPr lang="en-US" sz="459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err="1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Công nghệ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1096271" y="3608141"/>
            <a:ext cx="10289764" cy="87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200">
                <a:solidFill>
                  <a:srgbClr val="002060"/>
                </a:solidFill>
                <a:latin typeface="Open Sans Bold"/>
              </a:rPr>
              <a:t>: Lắp ghép mô hình bập bênh ( tiết 2)</a:t>
            </a:r>
            <a:endParaRPr lang="en-US" sz="32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704850" y="14532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Giới thiệu sản phẩm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E554D90-F8FA-074C-A010-E77C1593F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30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D0B42AC2-6A24-419F-AA11-685636384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FC8BB7D9-F5DD-4FF8-8B20-A1C45CC9089F}"/>
              </a:ext>
            </a:extLst>
          </p:cNvPr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6" name="圆角矩形 22">
              <a:extLst>
                <a:ext uri="{FF2B5EF4-FFF2-40B4-BE49-F238E27FC236}">
                  <a16:creationId xmlns:a16="http://schemas.microsoft.com/office/drawing/2014/main" id="{7E190C66-338E-49F1-BA00-6C493096C0DD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  <p:sp>
          <p:nvSpPr>
            <p:cNvPr id="7" name="圆角矩形 25">
              <a:extLst>
                <a:ext uri="{FF2B5EF4-FFF2-40B4-BE49-F238E27FC236}">
                  <a16:creationId xmlns:a16="http://schemas.microsoft.com/office/drawing/2014/main" id="{3A69BB17-6F5B-4A16-BF78-290151C25557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id="{AB313C69-D186-40B7-B7FB-EBC268F8E709}"/>
              </a:ext>
            </a:extLst>
          </p:cNvPr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A18021D2-C1D5-41EC-B7B3-0F38F264D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DED5FD17-27EC-4507-840F-7C1B4401D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95383DB8-2C5A-44FC-A6BA-F62FB98E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D4E53701-5B86-484E-92FA-8309C68F0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id="{E2ADD51E-28FE-4657-9238-DA8E5A44564E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4" name="矩形 16">
              <a:extLst>
                <a:ext uri="{FF2B5EF4-FFF2-40B4-BE49-F238E27FC236}">
                  <a16:creationId xmlns:a16="http://schemas.microsoft.com/office/drawing/2014/main" id="{B18E598D-F7FD-40EB-B912-F8902E5B4096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4F19CC45-172C-46AC-91B6-C1B63033063D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CFF0A62-819D-4871-80A9-531E674E4533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17" name="矩形 19">
                <a:extLst>
                  <a:ext uri="{FF2B5EF4-FFF2-40B4-BE49-F238E27FC236}">
                    <a16:creationId xmlns:a16="http://schemas.microsoft.com/office/drawing/2014/main" id="{113CF3D4-27EC-448F-9917-B48E869CDF96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18" name="矩形 20">
                <a:extLst>
                  <a:ext uri="{FF2B5EF4-FFF2-40B4-BE49-F238E27FC236}">
                    <a16:creationId xmlns:a16="http://schemas.microsoft.com/office/drawing/2014/main" id="{6B7673C0-D243-440E-A2CF-DE7EC62990A4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6B2074D4-274F-4BB8-B745-3ADC9D23ED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1A3ED3-F1A5-0B5E-2F51-32550015D48E}"/>
              </a:ext>
            </a:extLst>
          </p:cNvPr>
          <p:cNvSpPr txBox="1"/>
          <p:nvPr/>
        </p:nvSpPr>
        <p:spPr>
          <a:xfrm>
            <a:off x="2104612" y="1723647"/>
            <a:ext cx="76953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Giới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mô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mình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57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885824" y="380744"/>
            <a:ext cx="10487025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72164-F293-6E09-A28F-2152F5D5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6" y="1971675"/>
            <a:ext cx="9176832" cy="34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5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C948A-C667-D4AF-BBCA-7844DB757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762000" y="2024982"/>
            <a:ext cx="3293128" cy="470954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BA8E1C6-9353-55D7-A427-3394DC6A0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91382">
            <a:off x="3974469" y="260406"/>
            <a:ext cx="4973395" cy="5112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26A168-5A10-8F5B-2822-55AD2707DE05}"/>
              </a:ext>
            </a:extLst>
          </p:cNvPr>
          <p:cNvSpPr txBox="1"/>
          <p:nvPr/>
        </p:nvSpPr>
        <p:spPr>
          <a:xfrm rot="21387797">
            <a:off x="4389729" y="817890"/>
            <a:ext cx="4283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Em hãy sử dụng các chi tiết trong bộ lắp ghép mô hình kĩ thuật để lắp một mô hình bập bênh khác theo ý tưởng của em.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86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079C0B21-8F0E-8D81-EF03-564F4CC9C9B2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7357-9096-328A-89A6-BED031CB9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DA33E2-AEC7-482A-0230-45B1EB553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110" y="251516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77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14" presetID="18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50"/>
                                </p:stCondLst>
                                <p:childTnLst>
                                  <p:par>
                                    <p:cTn id="1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uiExpand="1" build="p"/>
          <p:bldP spid="8" grpId="0" uiExpand="1" build="p"/>
          <p:bldP spid="10" grpId="0" uiExpand="1" build="p"/>
          <p:bldP spid="12" grpId="0" uiExpand="1" build="p"/>
          <p:bldP spid="1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D809A-74F3-643D-4F16-E944CA99B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93" y="1691142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E84536-FF5D-9718-BB9F-3E0CBB3F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77" y="84721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90FFD-B5F8-AF47-A398-31797EB1B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4" y="883826"/>
            <a:ext cx="7018341" cy="2888206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77C33C5-9771-D454-0AEC-AF01C61DC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876300" y="1005616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Lắp ghép mô hình bập bênh theo hướng dẫn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809625" y="422814"/>
            <a:ext cx="1039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hắc lại bảng chi tiết dụng cụ đã lập ở tiết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AE6C9-9907-4133-0491-487FAC35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1385887"/>
            <a:ext cx="940177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3891423" y="380744"/>
            <a:ext cx="4150196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thanh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5 </a:t>
            </a:r>
            <a:r>
              <a:rPr lang="en-US" sz="3200" dirty="0" err="1"/>
              <a:t>lỗ</a:t>
            </a:r>
            <a:r>
              <a:rPr lang="en-US" sz="3200" dirty="0"/>
              <a:t>, </a:t>
            </a:r>
            <a:r>
              <a:rPr lang="en-US" sz="3200" dirty="0" err="1"/>
              <a:t>tấm</a:t>
            </a:r>
            <a:r>
              <a:rPr lang="en-US" sz="3200" dirty="0"/>
              <a:t> nhỏ,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vít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đai</a:t>
            </a:r>
            <a:r>
              <a:rPr lang="en-US" sz="3200" dirty="0"/>
              <a:t> </a:t>
            </a:r>
            <a:r>
              <a:rPr lang="en-US" sz="3200" dirty="0" err="1"/>
              <a:t>ốc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lắp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đế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2.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9FC859-48E8-80F5-32DA-06303619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2576512"/>
            <a:ext cx="73056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30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lỗ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ốc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BF91D-A9FB-10F9-71D9-74B95A94F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2595562"/>
            <a:ext cx="77914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70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Hoàn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915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Dùng một trục thẳng ngắn 1, bốn vòng hãm để lắp ghép các bộ phận thành mô hình bập bênh như Hình 4.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Kiểm tra và điều chỉnh lại sản phẩm (nếu cần).</a:t>
            </a:r>
          </a:p>
          <a:p>
            <a:pPr lvl="0"/>
            <a:r>
              <a:rPr lang="vi-VN" sz="3000" i="1" dirty="0">
                <a:solidFill>
                  <a:prstClr val="black"/>
                </a:solidFill>
                <a:latin typeface="Calibri" panose="020F0502020204030204"/>
              </a:rPr>
              <a:t>Lưu ý: </a:t>
            </a: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Sử dụng dụng cụ lắp ghép đúng cách và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FB431-42F0-F191-38CA-193047E4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4" y="3192585"/>
            <a:ext cx="4086225" cy="31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36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2647950" y="1384244"/>
            <a:ext cx="7258050" cy="1016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:a16="http://schemas.microsoft.com/office/drawing/2014/main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04" y="1481581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0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265</Words>
  <Application>Microsoft Office PowerPoint</Application>
  <PresentationFormat>Widescreen</PresentationFormat>
  <Paragraphs>21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Lobster</vt:lpstr>
      <vt:lpstr>Open Sans Bold</vt:lpstr>
      <vt:lpstr>Wingdings</vt:lpstr>
      <vt:lpstr>思源黑体 CN</vt:lpstr>
      <vt:lpstr>思源黑体 CN Bold</vt:lpstr>
      <vt:lpstr>3_Office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 PHUONG</cp:lastModifiedBy>
  <cp:revision>25</cp:revision>
  <dcterms:created xsi:type="dcterms:W3CDTF">2023-11-07T08:08:50Z</dcterms:created>
  <dcterms:modified xsi:type="dcterms:W3CDTF">2024-02-06T07:32:26Z</dcterms:modified>
</cp:coreProperties>
</file>