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28" r:id="rId4"/>
  </p:sldMasterIdLst>
  <p:notesMasterIdLst>
    <p:notesMasterId r:id="rId33"/>
  </p:notesMasterIdLst>
  <p:sldIdLst>
    <p:sldId id="12989" r:id="rId5"/>
    <p:sldId id="296" r:id="rId6"/>
    <p:sldId id="258" r:id="rId7"/>
    <p:sldId id="374" r:id="rId8"/>
    <p:sldId id="375" r:id="rId9"/>
    <p:sldId id="378" r:id="rId10"/>
    <p:sldId id="379" r:id="rId11"/>
    <p:sldId id="397" r:id="rId12"/>
    <p:sldId id="2007577494" r:id="rId13"/>
    <p:sldId id="427" r:id="rId14"/>
    <p:sldId id="428" r:id="rId15"/>
    <p:sldId id="261" r:id="rId16"/>
    <p:sldId id="3954" r:id="rId17"/>
    <p:sldId id="260" r:id="rId18"/>
    <p:sldId id="430" r:id="rId19"/>
    <p:sldId id="353" r:id="rId20"/>
    <p:sldId id="350" r:id="rId21"/>
    <p:sldId id="3956" r:id="rId22"/>
    <p:sldId id="2007577495" r:id="rId23"/>
    <p:sldId id="3953" r:id="rId24"/>
    <p:sldId id="274" r:id="rId25"/>
    <p:sldId id="3365" r:id="rId26"/>
    <p:sldId id="441" r:id="rId27"/>
    <p:sldId id="2007577497" r:id="rId28"/>
    <p:sldId id="320" r:id="rId29"/>
    <p:sldId id="300" r:id="rId30"/>
    <p:sldId id="2007577498"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0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67B6-890C-43CC-AAD1-09AC063E43DF}"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68052-019D-485B-925A-411B9019ED51}" type="slidenum">
              <a:rPr lang="en-US" smtClean="0"/>
              <a:t>‹#›</a:t>
            </a:fld>
            <a:endParaRPr lang="en-US"/>
          </a:p>
        </p:txBody>
      </p:sp>
    </p:spTree>
    <p:extLst>
      <p:ext uri="{BB962C8B-B14F-4D97-AF65-F5344CB8AC3E}">
        <p14:creationId xmlns:p14="http://schemas.microsoft.com/office/powerpoint/2010/main" val="25107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59756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3360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7385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0866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33018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3002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689332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608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8882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7005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44573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80200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09705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5407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30969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1559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2205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378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39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169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520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8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9157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41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3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0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7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35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62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72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25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595655133"/>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06861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537286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848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850117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79768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30257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24070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0762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79569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54391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130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62197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2/6/2024</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9436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880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640616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77893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5125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C7A5F9DF-1E92-880A-7940-1CD9F16B7464}"/>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514476" y="247650"/>
            <a:ext cx="1247775" cy="1247775"/>
          </a:xfrm>
          <a:prstGeom prst="rect">
            <a:avLst/>
          </a:prstGeom>
        </p:spPr>
      </p:pic>
    </p:spTree>
    <p:extLst>
      <p:ext uri="{BB962C8B-B14F-4D97-AF65-F5344CB8AC3E}">
        <p14:creationId xmlns:p14="http://schemas.microsoft.com/office/powerpoint/2010/main" val="1868565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2024/2/6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41635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2024/2/6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1529489708"/>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2/6/2024</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556363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gif"/><Relationship Id="rId2" Type="http://schemas.openxmlformats.org/officeDocument/2006/relationships/image" Target="../media/image4.gif"/><Relationship Id="rId16"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5" Type="http://schemas.openxmlformats.org/officeDocument/2006/relationships/image" Target="../media/image17.sv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0.xml"/><Relationship Id="rId6" Type="http://schemas.openxmlformats.org/officeDocument/2006/relationships/image" Target="../media/image32.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image" Target="../media/image20.jpe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jpeg"/><Relationship Id="rId1" Type="http://schemas.openxmlformats.org/officeDocument/2006/relationships/slideLayout" Target="../slideLayouts/slideLayout20.xml"/><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46.xml"/><Relationship Id="rId6" Type="http://schemas.microsoft.com/office/2007/relationships/hdphoto" Target="../media/hdphoto4.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0.jpeg"/><Relationship Id="rId1" Type="http://schemas.openxmlformats.org/officeDocument/2006/relationships/slideLayout" Target="../slideLayouts/slideLayout20.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59.emf"/><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33.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46.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6.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6.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slide" Target="slide10.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8.jpg"/><Relationship Id="rId7"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7.xml"/><Relationship Id="rId5" Type="http://schemas.openxmlformats.org/officeDocument/2006/relationships/slide" Target="slide9.xml"/><Relationship Id="rId4" Type="http://schemas.openxmlformats.org/officeDocument/2006/relationships/slide" Target="slide8.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slide" Target="slide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a:solidFill>
                  <a:srgbClr val="FF0000"/>
                </a:solidFill>
                <a:effectLst>
                  <a:outerShdw dist="50800" dir="5400000" algn="ctr" rotWithShape="0">
                    <a:srgbClr val="F79646">
                      <a:lumMod val="40000"/>
                      <a:lumOff val="60000"/>
                    </a:srgbClr>
                  </a:outerShdw>
                </a:effectLst>
                <a:latin typeface="Open Sans Bold"/>
              </a:rPr>
              <a:t>ĐIỆN</a:t>
            </a:r>
            <a:r>
              <a:rPr lang="en-US" sz="4590">
                <a:solidFill>
                  <a:srgbClr val="FF0000"/>
                </a:solidFill>
                <a:effectLst>
                  <a:outerShdw dist="50800" dir="5400000" algn="ctr" rotWithShape="0">
                    <a:srgbClr val="F79646">
                      <a:lumMod val="40000"/>
                      <a:lumOff val="60000"/>
                    </a:srgbClr>
                  </a:outerShdw>
                </a:effectLst>
                <a:latin typeface="Open Sans Bold"/>
              </a:rPr>
              <a:t> TỬ TUẦN 24 THÁNG 2</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err="1">
                <a:solidFill>
                  <a:schemeClr val="accent3">
                    <a:lumMod val="75000"/>
                  </a:schemeClr>
                </a:solidFill>
                <a:latin typeface="Open Sans Bold"/>
              </a:rPr>
              <a:t>Môn</a:t>
            </a:r>
            <a:r>
              <a:rPr lang="en-US" sz="4400">
                <a:solidFill>
                  <a:schemeClr val="accent3">
                    <a:lumMod val="75000"/>
                  </a:schemeClr>
                </a:solidFill>
                <a:latin typeface="Open Sans Bold"/>
              </a:rPr>
              <a:t>: Khoa học</a:t>
            </a:r>
            <a:endParaRPr lang="en-US" sz="4400" dirty="0">
              <a:solidFill>
                <a:schemeClr val="accent3">
                  <a:lumMod val="75000"/>
                </a:schemeClr>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1096271" y="3608141"/>
            <a:ext cx="10289764" cy="892232"/>
          </a:xfrm>
          <a:prstGeom prst="rect">
            <a:avLst/>
          </a:prstGeom>
        </p:spPr>
        <p:txBody>
          <a:bodyPr lIns="0" tIns="0" rIns="0" bIns="0" rtlCol="0" anchor="t">
            <a:spAutoFit/>
          </a:bodyPr>
          <a:lstStyle/>
          <a:p>
            <a:pPr algn="ctr" defTabSz="609630">
              <a:lnSpc>
                <a:spcPts val="7919"/>
              </a:lnSpc>
              <a:spcBef>
                <a:spcPct val="0"/>
              </a:spcBef>
            </a:pPr>
            <a:r>
              <a:rPr lang="en-US" sz="4000" dirty="0" err="1">
                <a:solidFill>
                  <a:srgbClr val="002060"/>
                </a:solidFill>
                <a:latin typeface="Open Sans Bold"/>
              </a:rPr>
              <a:t>Tên</a:t>
            </a:r>
            <a:r>
              <a:rPr lang="en-US" sz="4000" dirty="0">
                <a:solidFill>
                  <a:srgbClr val="002060"/>
                </a:solidFill>
                <a:latin typeface="Open Sans Bold"/>
              </a:rPr>
              <a:t> </a:t>
            </a:r>
            <a:r>
              <a:rPr lang="en-US" sz="4000" dirty="0" err="1">
                <a:solidFill>
                  <a:srgbClr val="002060"/>
                </a:solidFill>
                <a:latin typeface="Open Sans Bold"/>
              </a:rPr>
              <a:t>bài</a:t>
            </a:r>
            <a:r>
              <a:rPr lang="en-US" sz="4000">
                <a:solidFill>
                  <a:srgbClr val="002060"/>
                </a:solidFill>
                <a:latin typeface="Open Sans Bold"/>
              </a:rPr>
              <a:t>: Chế độ ăn uống cân bằng</a:t>
            </a:r>
            <a:endParaRPr lang="en-US" sz="40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ộp Văn bản 1">
            <a:extLst>
              <a:ext uri="{FF2B5EF4-FFF2-40B4-BE49-F238E27FC236}">
                <a16:creationId xmlns:a16="http://schemas.microsoft.com/office/drawing/2014/main" id="{A2665E52-FEC8-4132-A08B-FBD7596F1A19}"/>
              </a:ext>
            </a:extLst>
          </p:cNvPr>
          <p:cNvSpPr txBox="1"/>
          <p:nvPr/>
        </p:nvSpPr>
        <p:spPr>
          <a:xfrm>
            <a:off x="2875034" y="2887807"/>
            <a:ext cx="6449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2060"/>
                </a:solidFill>
                <a:effectLst/>
                <a:uLnTx/>
                <a:uFillTx/>
                <a:cs typeface="Arial"/>
                <a:sym typeface="Arial"/>
              </a:rPr>
              <a:t>Thứ</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ngày</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tháng</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năm</a:t>
            </a:r>
            <a:r>
              <a:rPr kumimoji="0" lang="en-US" sz="4000" b="0" i="0" u="none" strike="noStrike" kern="0" cap="none" spc="0" normalizeH="0" baseline="0" noProof="0" dirty="0">
                <a:ln>
                  <a:noFill/>
                </a:ln>
                <a:solidFill>
                  <a:srgbClr val="002060"/>
                </a:solidFill>
                <a:effectLst/>
                <a:uLnTx/>
                <a:uFillTx/>
                <a:cs typeface="Arial"/>
                <a:sym typeface="Arial"/>
              </a:rPr>
              <a:t> …</a:t>
            </a: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10"/>
          <a:stretch>
            <a:fillRect/>
          </a:stretch>
        </p:blipFill>
        <p:spPr>
          <a:xfrm>
            <a:off x="1127709" y="3827030"/>
            <a:ext cx="9955631" cy="265199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pic>
        <p:nvPicPr>
          <p:cNvPr id="7" name="图片 7"/>
          <p:cNvPicPr>
            <a:picLocks noChangeAspect="1"/>
          </p:cNvPicPr>
          <p:nvPr/>
        </p:nvPicPr>
        <p:blipFill rotWithShape="1">
          <a:blip r:embed="rId4"/>
          <a:srcRect r="11306" b="15532"/>
          <a:stretch/>
        </p:blipFill>
        <p:spPr>
          <a:xfrm>
            <a:off x="3641" y="3646131"/>
            <a:ext cx="1749664" cy="3221492"/>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C2819E56-B59D-44EA-A3AB-2DAEA30F3C54}"/>
              </a:ext>
            </a:extLst>
          </p:cNvPr>
          <p:cNvGrpSpPr/>
          <p:nvPr/>
        </p:nvGrpSpPr>
        <p:grpSpPr>
          <a:xfrm>
            <a:off x="1021784" y="1491266"/>
            <a:ext cx="10458055" cy="2690315"/>
            <a:chOff x="1021784" y="1491267"/>
            <a:chExt cx="10458055" cy="2395716"/>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569660"/>
              </a:xfrm>
              <a:prstGeom prst="rect">
                <a:avLst/>
              </a:prstGeom>
              <a:noFill/>
            </p:spPr>
            <p:txBody>
              <a:bodyPr wrap="square" rtlCol="0">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Trình bày được sự cần thiết phải ăn phối hợp nhiều loại thức ăn, ăn nhiều rau, hoa quả và uống đủ nước mỗi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A5A2457-05E8-4760-AEC4-505E30E9C36D}"/>
              </a:ext>
            </a:extLst>
          </p:cNvPr>
          <p:cNvGrpSpPr/>
          <p:nvPr/>
        </p:nvGrpSpPr>
        <p:grpSpPr>
          <a:xfrm>
            <a:off x="866972" y="4161681"/>
            <a:ext cx="10458055" cy="2278789"/>
            <a:chOff x="866972" y="4161681"/>
            <a:chExt cx="10458055" cy="2278789"/>
          </a:xfrm>
        </p:grpSpPr>
        <p:grpSp>
          <p:nvGrpSpPr>
            <p:cNvPr id="24" name="Group 23">
              <a:extLst>
                <a:ext uri="{FF2B5EF4-FFF2-40B4-BE49-F238E27FC236}">
                  <a16:creationId xmlns:a16="http://schemas.microsoft.com/office/drawing/2014/main" id="{1BB74C4B-1542-4B9E-8BB6-2E32052C7B9B}"/>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id="{612E2218-36C7-4C4C-832D-A9A3D353200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7" name="Google Shape;128;p2">
                <a:extLst>
                  <a:ext uri="{FF2B5EF4-FFF2-40B4-BE49-F238E27FC236}">
                    <a16:creationId xmlns:a16="http://schemas.microsoft.com/office/drawing/2014/main" id="{3266A416-3D11-42B6-A078-A8877ED4EDA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8" name="TextBox 27">
                <a:extLst>
                  <a:ext uri="{FF2B5EF4-FFF2-40B4-BE49-F238E27FC236}">
                    <a16:creationId xmlns:a16="http://schemas.microsoft.com/office/drawing/2014/main" id="{3FFC8B2E-FD4E-439C-98CE-1D1B81DCED4E}"/>
                  </a:ext>
                </a:extLst>
              </p:cNvPr>
              <p:cNvSpPr txBox="1"/>
              <p:nvPr/>
            </p:nvSpPr>
            <p:spPr>
              <a:xfrm>
                <a:off x="1490452" y="2402714"/>
                <a:ext cx="99042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Liên hệ thực tế nêu được ở mức độ đơn giản về chế độ ăn uống phù hợp.</a:t>
                </a:r>
                <a:endParaRPr kumimoji="0" lang="vi-VN" sz="3600" b="0" i="0" u="none" strike="noStrike" kern="1200" cap="none" spc="0" normalizeH="0" baseline="0" noProof="0" dirty="0">
                  <a:ln>
                    <a:noFill/>
                  </a:ln>
                  <a:solidFill>
                    <a:srgbClr val="2155CD"/>
                  </a:solidFill>
                  <a:effectLst/>
                  <a:uLnTx/>
                  <a:uFillTx/>
                  <a:latin typeface="Arial" panose="020B0604020202020204" pitchFamily="34" charset="0"/>
                  <a:ea typeface="+mn-ea"/>
                  <a:cs typeface="+mn-cs"/>
                </a:endParaRPr>
              </a:p>
            </p:txBody>
          </p:sp>
        </p:grpSp>
        <p:pic>
          <p:nvPicPr>
            <p:cNvPr id="25" name="Picture 2">
              <a:extLst>
                <a:ext uri="{FF2B5EF4-FFF2-40B4-BE49-F238E27FC236}">
                  <a16:creationId xmlns:a16="http://schemas.microsoft.com/office/drawing/2014/main" id="{78757C01-753A-4DF2-ACEF-B514EB6F56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7"/>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EA0E30-72C9-4DCC-8A6E-2DA6FB6C2BEE}"/>
              </a:ext>
            </a:extLst>
          </p:cNvPr>
          <p:cNvSpPr>
            <a:spLocks noGrp="1"/>
          </p:cNvSpPr>
          <p:nvPr>
            <p:ph type="subTitle" idx="1"/>
          </p:nvPr>
        </p:nvSpPr>
        <p:spPr/>
        <p:txBody>
          <a:bodyPr/>
          <a:lstStyle/>
          <a:p>
            <a:endParaRPr lang="en-US"/>
          </a:p>
        </p:txBody>
      </p:sp>
      <p:grpSp>
        <p:nvGrpSpPr>
          <p:cNvPr id="4" name="Group 2">
            <a:extLst>
              <a:ext uri="{FF2B5EF4-FFF2-40B4-BE49-F238E27FC236}">
                <a16:creationId xmlns:a16="http://schemas.microsoft.com/office/drawing/2014/main" id="{920CA6E3-0E95-4293-A946-D7DBD6B85ABC}"/>
              </a:ext>
            </a:extLst>
          </p:cNvPr>
          <p:cNvGrpSpPr/>
          <p:nvPr/>
        </p:nvGrpSpPr>
        <p:grpSpPr>
          <a:xfrm>
            <a:off x="0" y="-131594"/>
            <a:ext cx="11676268" cy="6536172"/>
            <a:chOff x="0" y="-38100"/>
            <a:chExt cx="4612847" cy="2582191"/>
          </a:xfrm>
        </p:grpSpPr>
        <p:sp>
          <p:nvSpPr>
            <p:cNvPr id="5" name="Freeform 3">
              <a:extLst>
                <a:ext uri="{FF2B5EF4-FFF2-40B4-BE49-F238E27FC236}">
                  <a16:creationId xmlns:a16="http://schemas.microsoft.com/office/drawing/2014/main" id="{3E147362-436A-4326-B344-6F810ADAA2E3}"/>
                </a:ext>
              </a:extLst>
            </p:cNvPr>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dirty="0">
                <a:solidFill>
                  <a:prstClr val="black"/>
                </a:solidFill>
                <a:latin typeface="Calibri"/>
              </a:endParaRPr>
            </a:p>
          </p:txBody>
        </p:sp>
        <p:sp>
          <p:nvSpPr>
            <p:cNvPr id="6" name="TextBox 4">
              <a:extLst>
                <a:ext uri="{FF2B5EF4-FFF2-40B4-BE49-F238E27FC236}">
                  <a16:creationId xmlns:a16="http://schemas.microsoft.com/office/drawing/2014/main" id="{F794F126-F92C-4C28-99DD-BA795C9D01C2}"/>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TextBox 15">
            <a:extLst>
              <a:ext uri="{FF2B5EF4-FFF2-40B4-BE49-F238E27FC236}">
                <a16:creationId xmlns:a16="http://schemas.microsoft.com/office/drawing/2014/main" id="{6FFD3A9A-A98E-40E6-A12A-B9B2C5F791FE}"/>
              </a:ext>
            </a:extLst>
          </p:cNvPr>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24 THÁNG 2</a:t>
            </a:r>
          </a:p>
        </p:txBody>
      </p:sp>
      <p:sp>
        <p:nvSpPr>
          <p:cNvPr id="8" name="TextBox 16">
            <a:extLst>
              <a:ext uri="{FF2B5EF4-FFF2-40B4-BE49-F238E27FC236}">
                <a16:creationId xmlns:a16="http://schemas.microsoft.com/office/drawing/2014/main" id="{4ADA6375-F6D9-4E8B-AC4A-43D7A1D6C773}"/>
              </a:ext>
            </a:extLst>
          </p:cNvPr>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chemeClr val="accent3">
                    <a:lumMod val="75000"/>
                  </a:schemeClr>
                </a:solidFill>
                <a:latin typeface="Open Sans Bold"/>
              </a:rPr>
              <a:t>Môn</a:t>
            </a:r>
            <a:r>
              <a:rPr lang="en-US" sz="4400" dirty="0">
                <a:solidFill>
                  <a:schemeClr val="accent3">
                    <a:lumMod val="75000"/>
                  </a:schemeClr>
                </a:solidFill>
                <a:latin typeface="Open Sans Bold"/>
              </a:rPr>
              <a:t>: khoa </a:t>
            </a:r>
            <a:r>
              <a:rPr lang="en-US" sz="4400" dirty="0" err="1">
                <a:solidFill>
                  <a:schemeClr val="accent3">
                    <a:lumMod val="75000"/>
                  </a:schemeClr>
                </a:solidFill>
                <a:latin typeface="Open Sans Bold"/>
              </a:rPr>
              <a:t>học</a:t>
            </a:r>
            <a:endParaRPr lang="en-US" sz="4400" dirty="0">
              <a:solidFill>
                <a:schemeClr val="accent3">
                  <a:lumMod val="75000"/>
                </a:schemeClr>
              </a:solidFill>
              <a:latin typeface="Open Sans Bold"/>
            </a:endParaRPr>
          </a:p>
        </p:txBody>
      </p:sp>
      <p:sp>
        <p:nvSpPr>
          <p:cNvPr id="9" name="TextBox 17">
            <a:extLst>
              <a:ext uri="{FF2B5EF4-FFF2-40B4-BE49-F238E27FC236}">
                <a16:creationId xmlns:a16="http://schemas.microsoft.com/office/drawing/2014/main" id="{E2A2DF58-BFA8-4D73-BDF1-6AE3E4D118B2}"/>
              </a:ext>
            </a:extLst>
          </p:cNvPr>
          <p:cNvSpPr txBox="1"/>
          <p:nvPr/>
        </p:nvSpPr>
        <p:spPr>
          <a:xfrm>
            <a:off x="3901244" y="5522793"/>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0" name="Picture 9" descr="A logo with a person holding a book&#10;&#10;Description automatically generated">
            <a:extLst>
              <a:ext uri="{FF2B5EF4-FFF2-40B4-BE49-F238E27FC236}">
                <a16:creationId xmlns:a16="http://schemas.microsoft.com/office/drawing/2014/main" id="{744A3DF5-E56D-4E62-9B11-E1534BCCC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11" name="TextBox 16">
            <a:extLst>
              <a:ext uri="{FF2B5EF4-FFF2-40B4-BE49-F238E27FC236}">
                <a16:creationId xmlns:a16="http://schemas.microsoft.com/office/drawing/2014/main" id="{83344989-1E81-4F27-B084-D8D2F9B17198}"/>
              </a:ext>
            </a:extLst>
          </p:cNvPr>
          <p:cNvSpPr txBox="1"/>
          <p:nvPr/>
        </p:nvSpPr>
        <p:spPr>
          <a:xfrm>
            <a:off x="1108068" y="2000192"/>
            <a:ext cx="10447828" cy="904991"/>
          </a:xfrm>
          <a:prstGeom prst="rect">
            <a:avLst/>
          </a:prstGeom>
        </p:spPr>
        <p:txBody>
          <a:bodyPr wrap="square"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4</a:t>
            </a:r>
          </a:p>
        </p:txBody>
      </p:sp>
      <p:sp>
        <p:nvSpPr>
          <p:cNvPr id="12" name="TextBox 17">
            <a:extLst>
              <a:ext uri="{FF2B5EF4-FFF2-40B4-BE49-F238E27FC236}">
                <a16:creationId xmlns:a16="http://schemas.microsoft.com/office/drawing/2014/main" id="{14530225-86D3-44A9-8F9F-563897CE059E}"/>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13" name="TextBox 16">
            <a:extLst>
              <a:ext uri="{FF2B5EF4-FFF2-40B4-BE49-F238E27FC236}">
                <a16:creationId xmlns:a16="http://schemas.microsoft.com/office/drawing/2014/main" id="{AFF9C6BC-B2B1-4575-AD42-71566A942FDD}"/>
              </a:ext>
            </a:extLst>
          </p:cNvPr>
          <p:cNvSpPr txBox="1"/>
          <p:nvPr/>
        </p:nvSpPr>
        <p:spPr>
          <a:xfrm>
            <a:off x="151428" y="3691165"/>
            <a:ext cx="2057400" cy="887615"/>
          </a:xfrm>
          <a:prstGeom prst="rect">
            <a:avLst/>
          </a:prstGeom>
        </p:spPr>
        <p:txBody>
          <a:bodyPr wrap="square"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a:t>
            </a:r>
          </a:p>
        </p:txBody>
      </p:sp>
      <p:pic>
        <p:nvPicPr>
          <p:cNvPr id="14" name="Picture 13">
            <a:extLst>
              <a:ext uri="{FF2B5EF4-FFF2-40B4-BE49-F238E27FC236}">
                <a16:creationId xmlns:a16="http://schemas.microsoft.com/office/drawing/2014/main" id="{3DB7746C-E6A8-4685-AA8F-A5EAAF58B47F}"/>
              </a:ext>
            </a:extLst>
          </p:cNvPr>
          <p:cNvPicPr>
            <a:picLocks noChangeAspect="1"/>
          </p:cNvPicPr>
          <p:nvPr/>
        </p:nvPicPr>
        <p:blipFill>
          <a:blip r:embed="rId3"/>
          <a:stretch>
            <a:fillRect/>
          </a:stretch>
        </p:blipFill>
        <p:spPr>
          <a:xfrm>
            <a:off x="1234460" y="3274669"/>
            <a:ext cx="9955631" cy="2651990"/>
          </a:xfrm>
          <a:prstGeom prst="rect">
            <a:avLst/>
          </a:prstGeom>
        </p:spPr>
      </p:pic>
    </p:spTree>
    <p:extLst>
      <p:ext uri="{BB962C8B-B14F-4D97-AF65-F5344CB8AC3E}">
        <p14:creationId xmlns:p14="http://schemas.microsoft.com/office/powerpoint/2010/main" val="1375651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1004</Words>
  <Application>Microsoft Office PowerPoint</Application>
  <PresentationFormat>Widescreen</PresentationFormat>
  <Paragraphs>78</Paragraphs>
  <Slides>28</Slides>
  <Notes>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DengXian</vt:lpstr>
      <vt:lpstr>DengXian</vt:lpstr>
      <vt:lpstr>等线 Light</vt:lpstr>
      <vt:lpstr>Arial</vt:lpstr>
      <vt:lpstr>Book Antiqua</vt:lpstr>
      <vt:lpstr>Calibri</vt:lpstr>
      <vt:lpstr>Calibri Light</vt:lpstr>
      <vt:lpstr>Cambria</vt:lpstr>
      <vt:lpstr>Lobster</vt:lpstr>
      <vt:lpstr>Noto Sans S Chinese Light</vt:lpstr>
      <vt:lpstr>Open Sans Bold</vt:lpstr>
      <vt:lpstr>Pattaya</vt:lpstr>
      <vt:lpstr>Wingdings</vt:lpstr>
      <vt:lpstr>1_Office Theme</vt:lpstr>
      <vt:lpstr>2_千图网海量PPT模板www.58pic.com ​​</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PHUONG</cp:lastModifiedBy>
  <cp:revision>30</cp:revision>
  <dcterms:created xsi:type="dcterms:W3CDTF">2023-11-12T06:41:20Z</dcterms:created>
  <dcterms:modified xsi:type="dcterms:W3CDTF">2024-02-06T07:29:24Z</dcterms:modified>
</cp:coreProperties>
</file>