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32"/>
  </p:notesMasterIdLst>
  <p:sldIdLst>
    <p:sldId id="12989" r:id="rId8"/>
    <p:sldId id="265" r:id="rId9"/>
    <p:sldId id="309" r:id="rId10"/>
    <p:sldId id="311" r:id="rId11"/>
    <p:sldId id="310" r:id="rId12"/>
    <p:sldId id="313" r:id="rId13"/>
    <p:sldId id="314" r:id="rId14"/>
    <p:sldId id="288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97" r:id="rId23"/>
    <p:sldId id="322" r:id="rId24"/>
    <p:sldId id="282" r:id="rId25"/>
    <p:sldId id="323" r:id="rId26"/>
    <p:sldId id="284" r:id="rId27"/>
    <p:sldId id="285" r:id="rId28"/>
    <p:sldId id="286" r:id="rId29"/>
    <p:sldId id="287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gif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11" Type="http://schemas.openxmlformats.org/officeDocument/2006/relationships/slide" Target="slide22.xml"/><Relationship Id="rId5" Type="http://schemas.openxmlformats.org/officeDocument/2006/relationships/image" Target="../media/image54.png"/><Relationship Id="rId15" Type="http://schemas.openxmlformats.org/officeDocument/2006/relationships/slide" Target="slide21.xml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4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24 THÁNG 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Lịch sử và Địa lí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096271" y="3608141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Thiên nhiên vùng Tây Nguyên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607</Words>
  <Application>Microsoft Office PowerPoint</Application>
  <PresentationFormat>Widescreen</PresentationFormat>
  <Paragraphs>77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iCiel Altus</vt:lpstr>
      <vt:lpstr>Lobster</vt:lpstr>
      <vt:lpstr>Open Sans Bold</vt:lpstr>
      <vt:lpstr>Roboto</vt:lpstr>
      <vt:lpstr>印品黑体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42</cp:revision>
  <dcterms:created xsi:type="dcterms:W3CDTF">2023-11-15T02:36:17Z</dcterms:created>
  <dcterms:modified xsi:type="dcterms:W3CDTF">2024-02-06T07:30:29Z</dcterms:modified>
</cp:coreProperties>
</file>