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media/audio4.wav" ContentType="audio/wav"/>
  <Override PartName="/ppt/media/audio5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</p:sldMasterIdLst>
  <p:notesMasterIdLst>
    <p:notesMasterId r:id="rId26"/>
  </p:notesMasterIdLst>
  <p:sldIdLst>
    <p:sldId id="12989" r:id="rId3"/>
    <p:sldId id="308" r:id="rId4"/>
    <p:sldId id="262" r:id="rId5"/>
    <p:sldId id="267" r:id="rId6"/>
    <p:sldId id="326" r:id="rId7"/>
    <p:sldId id="327" r:id="rId8"/>
    <p:sldId id="309" r:id="rId9"/>
    <p:sldId id="321" r:id="rId10"/>
    <p:sldId id="313" r:id="rId11"/>
    <p:sldId id="329" r:id="rId12"/>
    <p:sldId id="330" r:id="rId13"/>
    <p:sldId id="331" r:id="rId14"/>
    <p:sldId id="332" r:id="rId15"/>
    <p:sldId id="333" r:id="rId16"/>
    <p:sldId id="334" r:id="rId17"/>
    <p:sldId id="310" r:id="rId18"/>
    <p:sldId id="328" r:id="rId19"/>
    <p:sldId id="335" r:id="rId20"/>
    <p:sldId id="286" r:id="rId21"/>
    <p:sldId id="372" r:id="rId22"/>
    <p:sldId id="2007577176" r:id="rId23"/>
    <p:sldId id="2007577177" r:id="rId24"/>
    <p:sldId id="200757718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858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542892-C936-4162-83DD-FC50A7539399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FE8C3D-508A-4782-9A5C-63D432B0D8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5930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B7DEF7-B261-4BB7-B71B-89CADE5018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3246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Chặng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D07EA-3EB4-49EE-BA6C-EFB09500C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01075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Chặng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D07EA-3EB4-49EE-BA6C-EFB09500C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6533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Chặng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D07EA-3EB4-49EE-BA6C-EFB09500C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24205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Chặng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D07EA-3EB4-49EE-BA6C-EFB09500C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82907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D07EA-3EB4-49EE-BA6C-EFB09500C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55739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Chặng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D07EA-3EB4-49EE-BA6C-EFB09500C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69589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Chặng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D07EA-3EB4-49EE-BA6C-EFB09500C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57352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Chặng 1: Nạp đủ năng lượng cho 3 bảo bối bằng cách xếp các từ ngữ dưới đây vào 3 nhóm ( cỗ máy thời gian - cánh cửa thần kì - đèn pin phóng to -  chong chóng)</a:t>
            </a:r>
          </a:p>
          <a:p>
            <a:r>
              <a:rPr lang="en-US"/>
              <a:t>Chặng 2: dùng cỗ máy thời gian đến  - Giải mã rừng ngọt ngào</a:t>
            </a:r>
          </a:p>
          <a:p>
            <a:r>
              <a:rPr lang="en-US"/>
              <a:t>Tìm từ ngữ ở bài tập 1 phù hợp với mỗi cây kẹo hoa</a:t>
            </a:r>
          </a:p>
          <a:p>
            <a:r>
              <a:rPr lang="en-US"/>
              <a:t>Chặng 3:  Chinh phục núi quên lãng  Đèn pin- dùng đèn pin phóng to, soi rõ cấu tạo của vật để .....</a:t>
            </a:r>
          </a:p>
          <a:p>
            <a:r>
              <a:rPr lang="en-US"/>
              <a:t>Đặt 1 - 2 câu về đặc điểm của 1 sản phẩm nhé.</a:t>
            </a:r>
          </a:p>
          <a:p>
            <a:r>
              <a:rPr lang="en-US"/>
              <a:t>Chặng 4: Vượt sông Lười</a:t>
            </a:r>
          </a:p>
          <a:p>
            <a:r>
              <a:rPr lang="en-US"/>
              <a:t>Chúng ta cần tìm kiếm 1 vật dụng sáng tạo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D07EA-3EB4-49EE-BA6C-EFB09500C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09112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B7DEF7-B261-4BB7-B71B-89CADE5018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88242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B7DEF7-B261-4BB7-B71B-89CADE5018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96497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Chặng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D07EA-3EB4-49EE-BA6C-EFB09500C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70563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Chặng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D07EA-3EB4-49EE-BA6C-EFB09500C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71585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Chặng 1: Nạp đủ năng lượng cho 3 bảo bối bằng cách xếp các từ ngữ dưới đây vào 3 nhóm ( cỗ máy thời gian - cánh cửa thần kì - đèn pin phóng to -  chong chóng)</a:t>
            </a:r>
          </a:p>
          <a:p>
            <a:r>
              <a:rPr lang="en-US"/>
              <a:t>Chặng 2: dùng cỗ máy thời gian đến  - Giải mã rừng ngọt ngào</a:t>
            </a:r>
          </a:p>
          <a:p>
            <a:r>
              <a:rPr lang="en-US"/>
              <a:t>Tìm từ ngữ ở bài tập 1 phù hợp với mỗi cây kẹo hoa</a:t>
            </a:r>
          </a:p>
          <a:p>
            <a:r>
              <a:rPr lang="en-US"/>
              <a:t>Chặng 3:  Chinh phục núi quên lãng  Đèn pin- dùng đèn pin phóng to, soi rõ cấu tạo của vật để .....</a:t>
            </a:r>
          </a:p>
          <a:p>
            <a:r>
              <a:rPr lang="en-US"/>
              <a:t>Đặt 1 - 2 câu về đặc điểm của 1 sản phẩm nhé.</a:t>
            </a:r>
          </a:p>
          <a:p>
            <a:r>
              <a:rPr lang="en-US"/>
              <a:t>Chặng 4: Vượt sông Lười</a:t>
            </a:r>
          </a:p>
          <a:p>
            <a:r>
              <a:rPr lang="en-US"/>
              <a:t>Chúng ta cần tìm kiếm 1 vật dụng sáng tạo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D07EA-3EB4-49EE-BA6C-EFB09500C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56226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D07EA-3EB4-49EE-BA6C-EFB09500C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36168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Chặng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D07EA-3EB4-49EE-BA6C-EFB09500C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55943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Chặng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D07EA-3EB4-49EE-BA6C-EFB09500C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56669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CA63D24-2134-4572-B85D-3525C51F649E}" type="datetimeFigureOut">
              <a:rPr lang="en-US" smtClean="0"/>
              <a:pPr/>
              <a:t>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6779FF1-7E7B-41B6-9E9D-E10331EA9C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27462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CA63D24-2134-4572-B85D-3525C51F649E}" type="datetimeFigureOut">
              <a:rPr lang="en-US" smtClean="0"/>
              <a:pPr/>
              <a:t>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6779FF1-7E7B-41B6-9E9D-E10331EA9C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758008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CA63D24-2134-4572-B85D-3525C51F649E}" type="datetimeFigureOut">
              <a:rPr lang="en-US" smtClean="0"/>
              <a:pPr/>
              <a:t>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6779FF1-7E7B-41B6-9E9D-E10331EA9C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821739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5513303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6958480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5113239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9495216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9070301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47814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38163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2899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193800"/>
          </a:xfrm>
          <a:prstGeom prst="rect">
            <a:avLst/>
          </a:prstGeom>
        </p:spPr>
        <p:txBody>
          <a:bodyPr/>
          <a:lstStyle>
            <a:lvl1pPr>
              <a:defRPr b="1" cap="none" spc="0">
                <a:ln w="18000">
                  <a:solidFill>
                    <a:schemeClr val="accent5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93800"/>
            <a:ext cx="12192000" cy="5181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>
                    <a:lumMod val="20000"/>
                    <a:lumOff val="8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20000"/>
                    <a:lumOff val="8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20000"/>
                    <a:lumOff val="8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20000"/>
                    <a:lumOff val="8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20000"/>
                    <a:lumOff val="8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CA63D24-2134-4572-B85D-3525C51F649E}" type="datetimeFigureOut">
              <a:rPr lang="en-US" smtClean="0"/>
              <a:pPr/>
              <a:t>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6779FF1-7E7B-41B6-9E9D-E10331EA9C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778508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1717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2024/2/6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60646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2024/2/6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59454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2024/2/6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69186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04590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33528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2024/2/6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84941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"/>
          <p:cNvSpPr txBox="1">
            <a:spLocks noGrp="1"/>
          </p:cNvSpPr>
          <p:nvPr>
            <p:ph type="title"/>
          </p:nvPr>
        </p:nvSpPr>
        <p:spPr>
          <a:xfrm>
            <a:off x="960000" y="2816267"/>
            <a:ext cx="3340800" cy="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0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5"/>
          <p:cNvSpPr txBox="1">
            <a:spLocks noGrp="1"/>
          </p:cNvSpPr>
          <p:nvPr>
            <p:ph type="title" idx="2"/>
          </p:nvPr>
        </p:nvSpPr>
        <p:spPr>
          <a:xfrm>
            <a:off x="7935267" y="2816267"/>
            <a:ext cx="3340800" cy="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0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5"/>
          <p:cNvSpPr txBox="1">
            <a:spLocks noGrp="1"/>
          </p:cNvSpPr>
          <p:nvPr>
            <p:ph type="subTitle" idx="1"/>
          </p:nvPr>
        </p:nvSpPr>
        <p:spPr>
          <a:xfrm>
            <a:off x="7935263" y="3466429"/>
            <a:ext cx="33408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6" name="Google Shape;116;p5"/>
          <p:cNvSpPr txBox="1">
            <a:spLocks noGrp="1"/>
          </p:cNvSpPr>
          <p:nvPr>
            <p:ph type="subTitle" idx="3"/>
          </p:nvPr>
        </p:nvSpPr>
        <p:spPr>
          <a:xfrm>
            <a:off x="960233" y="3466429"/>
            <a:ext cx="33408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7" name="Google Shape;117;p5"/>
          <p:cNvSpPr/>
          <p:nvPr/>
        </p:nvSpPr>
        <p:spPr>
          <a:xfrm>
            <a:off x="11180268" y="146462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" name="Google Shape;118;p5"/>
          <p:cNvSpPr/>
          <p:nvPr/>
        </p:nvSpPr>
        <p:spPr>
          <a:xfrm>
            <a:off x="-396433" y="441684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5"/>
          <p:cNvSpPr/>
          <p:nvPr/>
        </p:nvSpPr>
        <p:spPr>
          <a:xfrm>
            <a:off x="8789891" y="-403037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0" name="Google Shape;120;p5"/>
          <p:cNvGrpSpPr/>
          <p:nvPr/>
        </p:nvGrpSpPr>
        <p:grpSpPr>
          <a:xfrm>
            <a:off x="0" y="5516099"/>
            <a:ext cx="12192000" cy="1347572"/>
            <a:chOff x="0" y="4260525"/>
            <a:chExt cx="9144000" cy="887338"/>
          </a:xfrm>
        </p:grpSpPr>
        <p:sp>
          <p:nvSpPr>
            <p:cNvPr id="121" name="Google Shape;121;p5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5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5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5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5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5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1" name="Google Shape;131;p5"/>
          <p:cNvGrpSpPr/>
          <p:nvPr/>
        </p:nvGrpSpPr>
        <p:grpSpPr>
          <a:xfrm flipH="1">
            <a:off x="10876197" y="3666033"/>
            <a:ext cx="1341947" cy="3210584"/>
            <a:chOff x="-34400" y="2920300"/>
            <a:chExt cx="1006460" cy="2407938"/>
          </a:xfrm>
        </p:grpSpPr>
        <p:sp>
          <p:nvSpPr>
            <p:cNvPr id="132" name="Google Shape;13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6" name="Google Shape;136;p5"/>
          <p:cNvGrpSpPr/>
          <p:nvPr/>
        </p:nvGrpSpPr>
        <p:grpSpPr>
          <a:xfrm>
            <a:off x="786130" y="5612705"/>
            <a:ext cx="10236961" cy="1284999"/>
            <a:chOff x="1046797" y="6114528"/>
            <a:chExt cx="7677721" cy="963749"/>
          </a:xfrm>
        </p:grpSpPr>
        <p:sp>
          <p:nvSpPr>
            <p:cNvPr id="137" name="Google Shape;137;p5"/>
            <p:cNvSpPr/>
            <p:nvPr/>
          </p:nvSpPr>
          <p:spPr>
            <a:xfrm>
              <a:off x="4884137" y="6136293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4881404" y="6114528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5"/>
            <p:cNvSpPr/>
            <p:nvPr/>
          </p:nvSpPr>
          <p:spPr>
            <a:xfrm flipH="1">
              <a:off x="1046797" y="6133012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5"/>
            <p:cNvSpPr/>
            <p:nvPr/>
          </p:nvSpPr>
          <p:spPr>
            <a:xfrm flipH="1">
              <a:off x="1046797" y="6114663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1" name="Google Shape;141;p5"/>
          <p:cNvGrpSpPr/>
          <p:nvPr/>
        </p:nvGrpSpPr>
        <p:grpSpPr>
          <a:xfrm>
            <a:off x="-45867" y="3669633"/>
            <a:ext cx="1341947" cy="3210584"/>
            <a:chOff x="-34400" y="2920300"/>
            <a:chExt cx="1006460" cy="2407938"/>
          </a:xfrm>
        </p:grpSpPr>
        <p:sp>
          <p:nvSpPr>
            <p:cNvPr id="142" name="Google Shape;14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6" name="Google Shape;146;p5"/>
          <p:cNvSpPr txBox="1">
            <a:spLocks noGrp="1"/>
          </p:cNvSpPr>
          <p:nvPr>
            <p:ph type="title" idx="4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5"/>
          <p:cNvSpPr/>
          <p:nvPr/>
        </p:nvSpPr>
        <p:spPr>
          <a:xfrm rot="10800000">
            <a:off x="5419586" y="5612702"/>
            <a:ext cx="1079013" cy="341500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445009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2/6/2024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0919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" name="Google Shape;422;p14"/>
          <p:cNvGrpSpPr/>
          <p:nvPr/>
        </p:nvGrpSpPr>
        <p:grpSpPr>
          <a:xfrm>
            <a:off x="-29203" y="5191634"/>
            <a:ext cx="12265372" cy="1690876"/>
            <a:chOff x="-21903" y="3893725"/>
            <a:chExt cx="9199029" cy="1268157"/>
          </a:xfrm>
        </p:grpSpPr>
        <p:sp>
          <p:nvSpPr>
            <p:cNvPr id="423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6" name="Google Shape;426;p14"/>
          <p:cNvGrpSpPr/>
          <p:nvPr/>
        </p:nvGrpSpPr>
        <p:grpSpPr>
          <a:xfrm>
            <a:off x="-29066" y="5567708"/>
            <a:ext cx="12265679" cy="1314793"/>
            <a:chOff x="-12" y="4175800"/>
            <a:chExt cx="9177233" cy="986095"/>
          </a:xfrm>
        </p:grpSpPr>
        <p:sp>
          <p:nvSpPr>
            <p:cNvPr id="427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0" name="Google Shape;430;p14"/>
          <p:cNvSpPr txBox="1">
            <a:spLocks noGrp="1"/>
          </p:cNvSpPr>
          <p:nvPr>
            <p:ph type="title"/>
          </p:nvPr>
        </p:nvSpPr>
        <p:spPr>
          <a:xfrm>
            <a:off x="960000" y="1591617"/>
            <a:ext cx="60272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8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14"/>
          <p:cNvSpPr txBox="1">
            <a:spLocks noGrp="1"/>
          </p:cNvSpPr>
          <p:nvPr>
            <p:ph type="subTitle" idx="1"/>
          </p:nvPr>
        </p:nvSpPr>
        <p:spPr>
          <a:xfrm>
            <a:off x="960000" y="4008733"/>
            <a:ext cx="60272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9152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CA63D24-2134-4572-B85D-3525C51F649E}" type="datetimeFigureOut">
              <a:rPr lang="en-US" smtClean="0"/>
              <a:pPr/>
              <a:t>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6779FF1-7E7B-41B6-9E9D-E10331EA9C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017519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8"/>
          <p:cNvSpPr txBox="1">
            <a:spLocks noGrp="1"/>
          </p:cNvSpPr>
          <p:nvPr>
            <p:ph type="title"/>
          </p:nvPr>
        </p:nvSpPr>
        <p:spPr>
          <a:xfrm>
            <a:off x="2584000" y="1277367"/>
            <a:ext cx="70240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33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213" name="Google Shape;213;p8"/>
          <p:cNvGrpSpPr/>
          <p:nvPr/>
        </p:nvGrpSpPr>
        <p:grpSpPr>
          <a:xfrm>
            <a:off x="-11458" y="2974867"/>
            <a:ext cx="12651855" cy="5900188"/>
            <a:chOff x="-8594" y="2231150"/>
            <a:chExt cx="9488891" cy="4425141"/>
          </a:xfrm>
        </p:grpSpPr>
        <p:grpSp>
          <p:nvGrpSpPr>
            <p:cNvPr id="214" name="Google Shape;214;p8"/>
            <p:cNvGrpSpPr/>
            <p:nvPr/>
          </p:nvGrpSpPr>
          <p:grpSpPr>
            <a:xfrm>
              <a:off x="2103879" y="3630681"/>
              <a:ext cx="4777316" cy="3025611"/>
              <a:chOff x="2103879" y="3630681"/>
              <a:chExt cx="4777316" cy="3025611"/>
            </a:xfrm>
          </p:grpSpPr>
          <p:sp>
            <p:nvSpPr>
              <p:cNvPr id="215" name="Google Shape;215;p8"/>
              <p:cNvSpPr/>
              <p:nvPr/>
            </p:nvSpPr>
            <p:spPr>
              <a:xfrm>
                <a:off x="2103879" y="3630681"/>
                <a:ext cx="4777316" cy="3025611"/>
              </a:xfrm>
              <a:custGeom>
                <a:avLst/>
                <a:gdLst/>
                <a:ahLst/>
                <a:cxnLst/>
                <a:rect l="l" t="t" r="r" b="b"/>
                <a:pathLst>
                  <a:path w="97946" h="62032" extrusionOk="0">
                    <a:moveTo>
                      <a:pt x="48973" y="1"/>
                    </a:moveTo>
                    <a:cubicBezTo>
                      <a:pt x="31254" y="1"/>
                      <a:pt x="15740" y="5941"/>
                      <a:pt x="7118" y="14888"/>
                    </a:cubicBezTo>
                    <a:cubicBezTo>
                      <a:pt x="2607" y="19575"/>
                      <a:pt x="0" y="25114"/>
                      <a:pt x="0" y="31003"/>
                    </a:cubicBezTo>
                    <a:cubicBezTo>
                      <a:pt x="0" y="44262"/>
                      <a:pt x="13083" y="55540"/>
                      <a:pt x="31529" y="60001"/>
                    </a:cubicBezTo>
                    <a:cubicBezTo>
                      <a:pt x="36943" y="61304"/>
                      <a:pt x="42833" y="62031"/>
                      <a:pt x="48973" y="62031"/>
                    </a:cubicBezTo>
                    <a:cubicBezTo>
                      <a:pt x="55966" y="62031"/>
                      <a:pt x="62632" y="61104"/>
                      <a:pt x="68647" y="59425"/>
                    </a:cubicBezTo>
                    <a:cubicBezTo>
                      <a:pt x="85890" y="54613"/>
                      <a:pt x="97946" y="43710"/>
                      <a:pt x="97946" y="31003"/>
                    </a:cubicBezTo>
                    <a:cubicBezTo>
                      <a:pt x="97946" y="14713"/>
                      <a:pt x="78121" y="1354"/>
                      <a:pt x="52908" y="101"/>
                    </a:cubicBezTo>
                    <a:cubicBezTo>
                      <a:pt x="51605" y="26"/>
                      <a:pt x="50301" y="1"/>
                      <a:pt x="489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" name="Google Shape;216;p8"/>
              <p:cNvSpPr/>
              <p:nvPr/>
            </p:nvSpPr>
            <p:spPr>
              <a:xfrm>
                <a:off x="2103879" y="4077795"/>
                <a:ext cx="2123420" cy="2479477"/>
              </a:xfrm>
              <a:custGeom>
                <a:avLst/>
                <a:gdLst/>
                <a:ahLst/>
                <a:cxnLst/>
                <a:rect l="l" t="t" r="r" b="b"/>
                <a:pathLst>
                  <a:path w="43535" h="50835" extrusionOk="0">
                    <a:moveTo>
                      <a:pt x="24646" y="0"/>
                    </a:moveTo>
                    <a:cubicBezTo>
                      <a:pt x="23128" y="0"/>
                      <a:pt x="21268" y="193"/>
                      <a:pt x="18998" y="633"/>
                    </a:cubicBezTo>
                    <a:cubicBezTo>
                      <a:pt x="13835" y="1636"/>
                      <a:pt x="9775" y="3866"/>
                      <a:pt x="7118" y="5721"/>
                    </a:cubicBezTo>
                    <a:cubicBezTo>
                      <a:pt x="2607" y="10408"/>
                      <a:pt x="0" y="15947"/>
                      <a:pt x="0" y="21836"/>
                    </a:cubicBezTo>
                    <a:cubicBezTo>
                      <a:pt x="0" y="35095"/>
                      <a:pt x="13083" y="46373"/>
                      <a:pt x="31529" y="50834"/>
                    </a:cubicBezTo>
                    <a:cubicBezTo>
                      <a:pt x="38121" y="48754"/>
                      <a:pt x="41354" y="44368"/>
                      <a:pt x="41028" y="41786"/>
                    </a:cubicBezTo>
                    <a:cubicBezTo>
                      <a:pt x="40502" y="37601"/>
                      <a:pt x="20251" y="37200"/>
                      <a:pt x="26817" y="32914"/>
                    </a:cubicBezTo>
                    <a:cubicBezTo>
                      <a:pt x="33409" y="28628"/>
                      <a:pt x="43534" y="26122"/>
                      <a:pt x="41980" y="20057"/>
                    </a:cubicBezTo>
                    <a:cubicBezTo>
                      <a:pt x="40402" y="14017"/>
                      <a:pt x="33935" y="15470"/>
                      <a:pt x="29224" y="14543"/>
                    </a:cubicBezTo>
                    <a:cubicBezTo>
                      <a:pt x="24537" y="13591"/>
                      <a:pt x="31103" y="7225"/>
                      <a:pt x="31003" y="4292"/>
                    </a:cubicBezTo>
                    <a:cubicBezTo>
                      <a:pt x="30926" y="2066"/>
                      <a:pt x="29614" y="0"/>
                      <a:pt x="246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" name="Google Shape;217;p8"/>
              <p:cNvSpPr/>
              <p:nvPr/>
            </p:nvSpPr>
            <p:spPr>
              <a:xfrm>
                <a:off x="4300580" y="3635558"/>
                <a:ext cx="2580588" cy="2893577"/>
              </a:xfrm>
              <a:custGeom>
                <a:avLst/>
                <a:gdLst/>
                <a:ahLst/>
                <a:cxnLst/>
                <a:rect l="l" t="t" r="r" b="b"/>
                <a:pathLst>
                  <a:path w="52908" h="59325" extrusionOk="0">
                    <a:moveTo>
                      <a:pt x="7870" y="1"/>
                    </a:moveTo>
                    <a:cubicBezTo>
                      <a:pt x="4261" y="1254"/>
                      <a:pt x="0" y="3811"/>
                      <a:pt x="75" y="8873"/>
                    </a:cubicBezTo>
                    <a:cubicBezTo>
                      <a:pt x="127" y="13430"/>
                      <a:pt x="2797" y="14693"/>
                      <a:pt x="5909" y="14693"/>
                    </a:cubicBezTo>
                    <a:cubicBezTo>
                      <a:pt x="8788" y="14693"/>
                      <a:pt x="12045" y="13613"/>
                      <a:pt x="13960" y="13059"/>
                    </a:cubicBezTo>
                    <a:cubicBezTo>
                      <a:pt x="15317" y="12664"/>
                      <a:pt x="16674" y="12454"/>
                      <a:pt x="17897" y="12454"/>
                    </a:cubicBezTo>
                    <a:cubicBezTo>
                      <a:pt x="20243" y="12454"/>
                      <a:pt x="22095" y="13225"/>
                      <a:pt x="22507" y="14938"/>
                    </a:cubicBezTo>
                    <a:cubicBezTo>
                      <a:pt x="23133" y="17545"/>
                      <a:pt x="18346" y="19224"/>
                      <a:pt x="18647" y="23610"/>
                    </a:cubicBezTo>
                    <a:cubicBezTo>
                      <a:pt x="18955" y="27764"/>
                      <a:pt x="21872" y="34527"/>
                      <a:pt x="29272" y="34527"/>
                    </a:cubicBezTo>
                    <a:cubicBezTo>
                      <a:pt x="29684" y="34527"/>
                      <a:pt x="30111" y="34506"/>
                      <a:pt x="30552" y="34462"/>
                    </a:cubicBezTo>
                    <a:cubicBezTo>
                      <a:pt x="33877" y="34134"/>
                      <a:pt x="36293" y="33817"/>
                      <a:pt x="37958" y="33817"/>
                    </a:cubicBezTo>
                    <a:cubicBezTo>
                      <a:pt x="40483" y="33817"/>
                      <a:pt x="41280" y="34546"/>
                      <a:pt x="40903" y="37069"/>
                    </a:cubicBezTo>
                    <a:cubicBezTo>
                      <a:pt x="40351" y="40778"/>
                      <a:pt x="18446" y="52056"/>
                      <a:pt x="23609" y="59325"/>
                    </a:cubicBezTo>
                    <a:cubicBezTo>
                      <a:pt x="40852" y="54513"/>
                      <a:pt x="52908" y="43610"/>
                      <a:pt x="52908" y="30903"/>
                    </a:cubicBezTo>
                    <a:cubicBezTo>
                      <a:pt x="52908" y="14613"/>
                      <a:pt x="33083" y="1254"/>
                      <a:pt x="787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" name="Google Shape;218;p8"/>
            <p:cNvGrpSpPr/>
            <p:nvPr/>
          </p:nvGrpSpPr>
          <p:grpSpPr>
            <a:xfrm>
              <a:off x="-8594" y="2231150"/>
              <a:ext cx="3260316" cy="3130575"/>
              <a:chOff x="8475" y="2231150"/>
              <a:chExt cx="3260316" cy="3130575"/>
            </a:xfrm>
          </p:grpSpPr>
          <p:sp>
            <p:nvSpPr>
              <p:cNvPr id="219" name="Google Shape;219;p8"/>
              <p:cNvSpPr/>
              <p:nvPr/>
            </p:nvSpPr>
            <p:spPr>
              <a:xfrm>
                <a:off x="8475" y="2231150"/>
                <a:ext cx="3260316" cy="3130575"/>
              </a:xfrm>
              <a:custGeom>
                <a:avLst/>
                <a:gdLst/>
                <a:ahLst/>
                <a:cxnLst/>
                <a:rect l="l" t="t" r="r" b="b"/>
                <a:pathLst>
                  <a:path w="66844" h="64184" extrusionOk="0">
                    <a:moveTo>
                      <a:pt x="10471" y="0"/>
                    </a:moveTo>
                    <a:cubicBezTo>
                      <a:pt x="4194" y="0"/>
                      <a:pt x="1" y="5812"/>
                      <a:pt x="1" y="5812"/>
                    </a:cubicBezTo>
                    <a:lnTo>
                      <a:pt x="1" y="64184"/>
                    </a:lnTo>
                    <a:lnTo>
                      <a:pt x="66843" y="64184"/>
                    </a:lnTo>
                    <a:cubicBezTo>
                      <a:pt x="65156" y="57789"/>
                      <a:pt x="59914" y="56744"/>
                      <a:pt x="56668" y="56744"/>
                    </a:cubicBezTo>
                    <a:cubicBezTo>
                      <a:pt x="55092" y="56744"/>
                      <a:pt x="53986" y="56991"/>
                      <a:pt x="53986" y="56991"/>
                    </a:cubicBezTo>
                    <a:cubicBezTo>
                      <a:pt x="53986" y="56991"/>
                      <a:pt x="54212" y="51151"/>
                      <a:pt x="48873" y="48519"/>
                    </a:cubicBezTo>
                    <a:cubicBezTo>
                      <a:pt x="47276" y="47736"/>
                      <a:pt x="45528" y="47462"/>
                      <a:pt x="43863" y="47462"/>
                    </a:cubicBezTo>
                    <a:cubicBezTo>
                      <a:pt x="39988" y="47462"/>
                      <a:pt x="36568" y="48945"/>
                      <a:pt x="36568" y="48945"/>
                    </a:cubicBezTo>
                    <a:cubicBezTo>
                      <a:pt x="36568" y="48945"/>
                      <a:pt x="40202" y="42479"/>
                      <a:pt x="37194" y="36940"/>
                    </a:cubicBezTo>
                    <a:cubicBezTo>
                      <a:pt x="35426" y="33711"/>
                      <a:pt x="31416" y="33037"/>
                      <a:pt x="28380" y="33037"/>
                    </a:cubicBezTo>
                    <a:cubicBezTo>
                      <a:pt x="26210" y="33037"/>
                      <a:pt x="24537" y="33381"/>
                      <a:pt x="24537" y="33381"/>
                    </a:cubicBezTo>
                    <a:cubicBezTo>
                      <a:pt x="24537" y="33381"/>
                      <a:pt x="30402" y="26815"/>
                      <a:pt x="28723" y="22203"/>
                    </a:cubicBezTo>
                    <a:cubicBezTo>
                      <a:pt x="27986" y="20191"/>
                      <a:pt x="26226" y="19626"/>
                      <a:pt x="24482" y="19626"/>
                    </a:cubicBezTo>
                    <a:cubicBezTo>
                      <a:pt x="22253" y="19626"/>
                      <a:pt x="20051" y="20549"/>
                      <a:pt x="20051" y="20549"/>
                    </a:cubicBezTo>
                    <a:cubicBezTo>
                      <a:pt x="25164" y="13657"/>
                      <a:pt x="23284" y="4559"/>
                      <a:pt x="14738" y="900"/>
                    </a:cubicBezTo>
                    <a:cubicBezTo>
                      <a:pt x="13235" y="263"/>
                      <a:pt x="11806" y="0"/>
                      <a:pt x="104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" name="Google Shape;220;p8"/>
              <p:cNvSpPr/>
              <p:nvPr/>
            </p:nvSpPr>
            <p:spPr>
              <a:xfrm>
                <a:off x="8475" y="2506384"/>
                <a:ext cx="3057412" cy="2855337"/>
              </a:xfrm>
              <a:custGeom>
                <a:avLst/>
                <a:gdLst/>
                <a:ahLst/>
                <a:cxnLst/>
                <a:rect l="l" t="t" r="r" b="b"/>
                <a:pathLst>
                  <a:path w="62684" h="58541" extrusionOk="0">
                    <a:moveTo>
                      <a:pt x="9396" y="0"/>
                    </a:moveTo>
                    <a:cubicBezTo>
                      <a:pt x="5708" y="0"/>
                      <a:pt x="1863" y="3074"/>
                      <a:pt x="1" y="4781"/>
                    </a:cubicBezTo>
                    <a:lnTo>
                      <a:pt x="1" y="58541"/>
                    </a:lnTo>
                    <a:lnTo>
                      <a:pt x="62683" y="58541"/>
                    </a:lnTo>
                    <a:cubicBezTo>
                      <a:pt x="61085" y="56277"/>
                      <a:pt x="57910" y="55747"/>
                      <a:pt x="55285" y="55747"/>
                    </a:cubicBezTo>
                    <a:cubicBezTo>
                      <a:pt x="52968" y="55747"/>
                      <a:pt x="51079" y="56160"/>
                      <a:pt x="51079" y="56160"/>
                    </a:cubicBezTo>
                    <a:cubicBezTo>
                      <a:pt x="51079" y="56160"/>
                      <a:pt x="52332" y="52601"/>
                      <a:pt x="47520" y="47789"/>
                    </a:cubicBezTo>
                    <a:cubicBezTo>
                      <a:pt x="46194" y="46462"/>
                      <a:pt x="44266" y="45983"/>
                      <a:pt x="42171" y="45983"/>
                    </a:cubicBezTo>
                    <a:cubicBezTo>
                      <a:pt x="36784" y="45983"/>
                      <a:pt x="30293" y="49152"/>
                      <a:pt x="30076" y="49242"/>
                    </a:cubicBezTo>
                    <a:cubicBezTo>
                      <a:pt x="30227" y="49017"/>
                      <a:pt x="35264" y="41122"/>
                      <a:pt x="32482" y="35483"/>
                    </a:cubicBezTo>
                    <a:cubicBezTo>
                      <a:pt x="31417" y="33295"/>
                      <a:pt x="28875" y="32616"/>
                      <a:pt x="26131" y="32616"/>
                    </a:cubicBezTo>
                    <a:cubicBezTo>
                      <a:pt x="21644" y="32616"/>
                      <a:pt x="16618" y="34430"/>
                      <a:pt x="16618" y="34430"/>
                    </a:cubicBezTo>
                    <a:cubicBezTo>
                      <a:pt x="21630" y="28465"/>
                      <a:pt x="24036" y="22726"/>
                      <a:pt x="22031" y="19919"/>
                    </a:cubicBezTo>
                    <a:cubicBezTo>
                      <a:pt x="21531" y="19203"/>
                      <a:pt x="20710" y="18935"/>
                      <a:pt x="19763" y="18935"/>
                    </a:cubicBezTo>
                    <a:cubicBezTo>
                      <a:pt x="16963" y="18935"/>
                      <a:pt x="13059" y="21272"/>
                      <a:pt x="13059" y="21272"/>
                    </a:cubicBezTo>
                    <a:cubicBezTo>
                      <a:pt x="13059" y="21272"/>
                      <a:pt x="18272" y="4555"/>
                      <a:pt x="12532" y="896"/>
                    </a:cubicBezTo>
                    <a:cubicBezTo>
                      <a:pt x="11536" y="262"/>
                      <a:pt x="10473" y="0"/>
                      <a:pt x="93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" name="Google Shape;221;p8"/>
              <p:cNvSpPr/>
              <p:nvPr/>
            </p:nvSpPr>
            <p:spPr>
              <a:xfrm>
                <a:off x="19157" y="3035487"/>
                <a:ext cx="618077" cy="894631"/>
              </a:xfrm>
              <a:custGeom>
                <a:avLst/>
                <a:gdLst/>
                <a:ahLst/>
                <a:cxnLst/>
                <a:rect l="l" t="t" r="r" b="b"/>
                <a:pathLst>
                  <a:path w="12672" h="18342" extrusionOk="0">
                    <a:moveTo>
                      <a:pt x="12104" y="1"/>
                    </a:moveTo>
                    <a:cubicBezTo>
                      <a:pt x="11976" y="1"/>
                      <a:pt x="11847" y="59"/>
                      <a:pt x="11762" y="199"/>
                    </a:cubicBezTo>
                    <a:cubicBezTo>
                      <a:pt x="7902" y="6038"/>
                      <a:pt x="4043" y="11878"/>
                      <a:pt x="208" y="17743"/>
                    </a:cubicBezTo>
                    <a:cubicBezTo>
                      <a:pt x="1" y="18054"/>
                      <a:pt x="282" y="18341"/>
                      <a:pt x="568" y="18341"/>
                    </a:cubicBezTo>
                    <a:cubicBezTo>
                      <a:pt x="696" y="18341"/>
                      <a:pt x="824" y="18283"/>
                      <a:pt x="910" y="18144"/>
                    </a:cubicBezTo>
                    <a:cubicBezTo>
                      <a:pt x="4769" y="12304"/>
                      <a:pt x="8629" y="6464"/>
                      <a:pt x="12464" y="600"/>
                    </a:cubicBezTo>
                    <a:cubicBezTo>
                      <a:pt x="12671" y="288"/>
                      <a:pt x="12389" y="1"/>
                      <a:pt x="121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" name="Google Shape;222;p8"/>
              <p:cNvSpPr/>
              <p:nvPr/>
            </p:nvSpPr>
            <p:spPr>
              <a:xfrm>
                <a:off x="346482" y="2909747"/>
                <a:ext cx="95404" cy="452973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9287" extrusionOk="0">
                    <a:moveTo>
                      <a:pt x="405" y="1"/>
                    </a:moveTo>
                    <a:cubicBezTo>
                      <a:pt x="195" y="1"/>
                      <a:pt x="1" y="133"/>
                      <a:pt x="38" y="396"/>
                    </a:cubicBezTo>
                    <a:cubicBezTo>
                      <a:pt x="389" y="3228"/>
                      <a:pt x="740" y="6060"/>
                      <a:pt x="1091" y="8892"/>
                    </a:cubicBezTo>
                    <a:cubicBezTo>
                      <a:pt x="1116" y="9155"/>
                      <a:pt x="1342" y="9287"/>
                      <a:pt x="1552" y="9287"/>
                    </a:cubicBezTo>
                    <a:cubicBezTo>
                      <a:pt x="1762" y="9287"/>
                      <a:pt x="1956" y="9155"/>
                      <a:pt x="1918" y="8892"/>
                    </a:cubicBezTo>
                    <a:cubicBezTo>
                      <a:pt x="1567" y="6060"/>
                      <a:pt x="1216" y="3228"/>
                      <a:pt x="866" y="396"/>
                    </a:cubicBezTo>
                    <a:cubicBezTo>
                      <a:pt x="840" y="133"/>
                      <a:pt x="615" y="1"/>
                      <a:pt x="4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3" name="Google Shape;223;p8"/>
              <p:cNvSpPr/>
              <p:nvPr/>
            </p:nvSpPr>
            <p:spPr>
              <a:xfrm>
                <a:off x="29887" y="3873528"/>
                <a:ext cx="735039" cy="664657"/>
              </a:xfrm>
              <a:custGeom>
                <a:avLst/>
                <a:gdLst/>
                <a:ahLst/>
                <a:cxnLst/>
                <a:rect l="l" t="t" r="r" b="b"/>
                <a:pathLst>
                  <a:path w="15070" h="13627" extrusionOk="0">
                    <a:moveTo>
                      <a:pt x="14449" y="1"/>
                    </a:moveTo>
                    <a:cubicBezTo>
                      <a:pt x="14357" y="1"/>
                      <a:pt x="14261" y="33"/>
                      <a:pt x="14174" y="109"/>
                    </a:cubicBezTo>
                    <a:cubicBezTo>
                      <a:pt x="9562" y="4395"/>
                      <a:pt x="4925" y="8656"/>
                      <a:pt x="314" y="12917"/>
                    </a:cubicBezTo>
                    <a:cubicBezTo>
                      <a:pt x="0" y="13210"/>
                      <a:pt x="300" y="13627"/>
                      <a:pt x="637" y="13627"/>
                    </a:cubicBezTo>
                    <a:cubicBezTo>
                      <a:pt x="731" y="13627"/>
                      <a:pt x="828" y="13595"/>
                      <a:pt x="915" y="13518"/>
                    </a:cubicBezTo>
                    <a:cubicBezTo>
                      <a:pt x="5527" y="9257"/>
                      <a:pt x="10138" y="4972"/>
                      <a:pt x="14775" y="711"/>
                    </a:cubicBezTo>
                    <a:cubicBezTo>
                      <a:pt x="15069" y="417"/>
                      <a:pt x="14781" y="1"/>
                      <a:pt x="1444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" name="Google Shape;224;p8"/>
              <p:cNvSpPr/>
              <p:nvPr/>
            </p:nvSpPr>
            <p:spPr>
              <a:xfrm>
                <a:off x="380673" y="4535445"/>
                <a:ext cx="832394" cy="794301"/>
              </a:xfrm>
              <a:custGeom>
                <a:avLst/>
                <a:gdLst/>
                <a:ahLst/>
                <a:cxnLst/>
                <a:rect l="l" t="t" r="r" b="b"/>
                <a:pathLst>
                  <a:path w="17066" h="16285" extrusionOk="0">
                    <a:moveTo>
                      <a:pt x="16459" y="0"/>
                    </a:moveTo>
                    <a:cubicBezTo>
                      <a:pt x="16364" y="0"/>
                      <a:pt x="16266" y="36"/>
                      <a:pt x="16180" y="122"/>
                    </a:cubicBezTo>
                    <a:cubicBezTo>
                      <a:pt x="10891" y="5260"/>
                      <a:pt x="5578" y="10423"/>
                      <a:pt x="290" y="15586"/>
                    </a:cubicBezTo>
                    <a:cubicBezTo>
                      <a:pt x="0" y="15876"/>
                      <a:pt x="291" y="16285"/>
                      <a:pt x="612" y="16285"/>
                    </a:cubicBezTo>
                    <a:cubicBezTo>
                      <a:pt x="707" y="16285"/>
                      <a:pt x="805" y="16249"/>
                      <a:pt x="891" y="16163"/>
                    </a:cubicBezTo>
                    <a:cubicBezTo>
                      <a:pt x="6180" y="11025"/>
                      <a:pt x="11468" y="5862"/>
                      <a:pt x="16756" y="699"/>
                    </a:cubicBezTo>
                    <a:cubicBezTo>
                      <a:pt x="17065" y="409"/>
                      <a:pt x="16779" y="0"/>
                      <a:pt x="1645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" name="Google Shape;225;p8"/>
              <p:cNvSpPr/>
              <p:nvPr/>
            </p:nvSpPr>
            <p:spPr>
              <a:xfrm>
                <a:off x="908217" y="4346103"/>
                <a:ext cx="55652" cy="463655"/>
              </a:xfrm>
              <a:custGeom>
                <a:avLst/>
                <a:gdLst/>
                <a:ahLst/>
                <a:cxnLst/>
                <a:rect l="l" t="t" r="r" b="b"/>
                <a:pathLst>
                  <a:path w="1141" h="9506" extrusionOk="0">
                    <a:moveTo>
                      <a:pt x="417" y="1"/>
                    </a:moveTo>
                    <a:cubicBezTo>
                      <a:pt x="207" y="1"/>
                      <a:pt x="0" y="132"/>
                      <a:pt x="0" y="395"/>
                    </a:cubicBezTo>
                    <a:cubicBezTo>
                      <a:pt x="100" y="3303"/>
                      <a:pt x="201" y="6210"/>
                      <a:pt x="301" y="9092"/>
                    </a:cubicBezTo>
                    <a:cubicBezTo>
                      <a:pt x="301" y="9368"/>
                      <a:pt x="514" y="9506"/>
                      <a:pt x="724" y="9506"/>
                    </a:cubicBezTo>
                    <a:cubicBezTo>
                      <a:pt x="934" y="9506"/>
                      <a:pt x="1141" y="9368"/>
                      <a:pt x="1128" y="9092"/>
                    </a:cubicBezTo>
                    <a:cubicBezTo>
                      <a:pt x="1028" y="6210"/>
                      <a:pt x="928" y="3303"/>
                      <a:pt x="852" y="395"/>
                    </a:cubicBezTo>
                    <a:cubicBezTo>
                      <a:pt x="840" y="132"/>
                      <a:pt x="627" y="1"/>
                      <a:pt x="41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" name="Google Shape;226;p8"/>
              <p:cNvSpPr/>
              <p:nvPr/>
            </p:nvSpPr>
            <p:spPr>
              <a:xfrm>
                <a:off x="510657" y="4512130"/>
                <a:ext cx="205196" cy="538476"/>
              </a:xfrm>
              <a:custGeom>
                <a:avLst/>
                <a:gdLst/>
                <a:ahLst/>
                <a:cxnLst/>
                <a:rect l="l" t="t" r="r" b="b"/>
                <a:pathLst>
                  <a:path w="4207" h="11040" extrusionOk="0">
                    <a:moveTo>
                      <a:pt x="514" y="0"/>
                    </a:moveTo>
                    <a:cubicBezTo>
                      <a:pt x="259" y="0"/>
                      <a:pt x="0" y="208"/>
                      <a:pt x="106" y="525"/>
                    </a:cubicBezTo>
                    <a:cubicBezTo>
                      <a:pt x="1159" y="3934"/>
                      <a:pt x="2236" y="7342"/>
                      <a:pt x="3314" y="10751"/>
                    </a:cubicBezTo>
                    <a:cubicBezTo>
                      <a:pt x="3374" y="10951"/>
                      <a:pt x="3539" y="11040"/>
                      <a:pt x="3705" y="11040"/>
                    </a:cubicBezTo>
                    <a:cubicBezTo>
                      <a:pt x="3954" y="11040"/>
                      <a:pt x="4206" y="10841"/>
                      <a:pt x="4116" y="10525"/>
                    </a:cubicBezTo>
                    <a:cubicBezTo>
                      <a:pt x="3038" y="7117"/>
                      <a:pt x="1986" y="3708"/>
                      <a:pt x="908" y="300"/>
                    </a:cubicBezTo>
                    <a:cubicBezTo>
                      <a:pt x="848" y="91"/>
                      <a:pt x="682" y="0"/>
                      <a:pt x="5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" name="Google Shape;227;p8"/>
              <p:cNvSpPr/>
              <p:nvPr/>
            </p:nvSpPr>
            <p:spPr>
              <a:xfrm>
                <a:off x="1206472" y="4911982"/>
                <a:ext cx="661389" cy="425074"/>
              </a:xfrm>
              <a:custGeom>
                <a:avLst/>
                <a:gdLst/>
                <a:ahLst/>
                <a:cxnLst/>
                <a:rect l="l" t="t" r="r" b="b"/>
                <a:pathLst>
                  <a:path w="13560" h="8715" extrusionOk="0">
                    <a:moveTo>
                      <a:pt x="575" y="0"/>
                    </a:moveTo>
                    <a:cubicBezTo>
                      <a:pt x="217" y="0"/>
                      <a:pt x="0" y="544"/>
                      <a:pt x="376" y="773"/>
                    </a:cubicBezTo>
                    <a:cubicBezTo>
                      <a:pt x="4512" y="3405"/>
                      <a:pt x="8622" y="6037"/>
                      <a:pt x="12757" y="8643"/>
                    </a:cubicBezTo>
                    <a:cubicBezTo>
                      <a:pt x="12832" y="8693"/>
                      <a:pt x="12907" y="8715"/>
                      <a:pt x="12976" y="8715"/>
                    </a:cubicBezTo>
                    <a:cubicBezTo>
                      <a:pt x="13326" y="8715"/>
                      <a:pt x="13560" y="8171"/>
                      <a:pt x="13184" y="7941"/>
                    </a:cubicBezTo>
                    <a:cubicBezTo>
                      <a:pt x="9048" y="5310"/>
                      <a:pt x="4913" y="2678"/>
                      <a:pt x="803" y="72"/>
                    </a:cubicBezTo>
                    <a:cubicBezTo>
                      <a:pt x="723" y="22"/>
                      <a:pt x="646" y="0"/>
                      <a:pt x="5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" name="Google Shape;228;p8"/>
              <p:cNvSpPr/>
              <p:nvPr/>
            </p:nvSpPr>
            <p:spPr>
              <a:xfrm>
                <a:off x="1775425" y="4960269"/>
                <a:ext cx="233730" cy="34562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7086" extrusionOk="0">
                    <a:moveTo>
                      <a:pt x="4219" y="1"/>
                    </a:moveTo>
                    <a:cubicBezTo>
                      <a:pt x="4089" y="1"/>
                      <a:pt x="3960" y="61"/>
                      <a:pt x="3874" y="210"/>
                    </a:cubicBezTo>
                    <a:cubicBezTo>
                      <a:pt x="2646" y="2290"/>
                      <a:pt x="1418" y="4370"/>
                      <a:pt x="190" y="6475"/>
                    </a:cubicBezTo>
                    <a:cubicBezTo>
                      <a:pt x="0" y="6786"/>
                      <a:pt x="274" y="7085"/>
                      <a:pt x="554" y="7085"/>
                    </a:cubicBezTo>
                    <a:cubicBezTo>
                      <a:pt x="679" y="7085"/>
                      <a:pt x="806" y="7024"/>
                      <a:pt x="892" y="6876"/>
                    </a:cubicBezTo>
                    <a:cubicBezTo>
                      <a:pt x="2120" y="4796"/>
                      <a:pt x="3373" y="2716"/>
                      <a:pt x="4601" y="611"/>
                    </a:cubicBezTo>
                    <a:cubicBezTo>
                      <a:pt x="4791" y="300"/>
                      <a:pt x="4505" y="1"/>
                      <a:pt x="42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" name="Google Shape;229;p8"/>
              <p:cNvSpPr/>
              <p:nvPr/>
            </p:nvSpPr>
            <p:spPr>
              <a:xfrm>
                <a:off x="316534" y="2877703"/>
                <a:ext cx="128425" cy="129595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7" extrusionOk="0">
                    <a:moveTo>
                      <a:pt x="1304" y="0"/>
                    </a:moveTo>
                    <a:cubicBezTo>
                      <a:pt x="577" y="0"/>
                      <a:pt x="1" y="602"/>
                      <a:pt x="1" y="1328"/>
                    </a:cubicBezTo>
                    <a:cubicBezTo>
                      <a:pt x="1" y="2055"/>
                      <a:pt x="577" y="2657"/>
                      <a:pt x="1304" y="2657"/>
                    </a:cubicBezTo>
                    <a:cubicBezTo>
                      <a:pt x="2056" y="2657"/>
                      <a:pt x="2632" y="2055"/>
                      <a:pt x="2632" y="1328"/>
                    </a:cubicBezTo>
                    <a:cubicBezTo>
                      <a:pt x="2632" y="602"/>
                      <a:pt x="2056" y="0"/>
                      <a:pt x="13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" name="Google Shape;230;p8"/>
              <p:cNvSpPr/>
              <p:nvPr/>
            </p:nvSpPr>
            <p:spPr>
              <a:xfrm>
                <a:off x="545140" y="2990127"/>
                <a:ext cx="129644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8" extrusionOk="0">
                    <a:moveTo>
                      <a:pt x="1329" y="1"/>
                    </a:moveTo>
                    <a:cubicBezTo>
                      <a:pt x="602" y="1"/>
                      <a:pt x="1" y="602"/>
                      <a:pt x="1" y="1329"/>
                    </a:cubicBezTo>
                    <a:cubicBezTo>
                      <a:pt x="1" y="2056"/>
                      <a:pt x="602" y="2657"/>
                      <a:pt x="1329" y="2657"/>
                    </a:cubicBezTo>
                    <a:cubicBezTo>
                      <a:pt x="2056" y="2657"/>
                      <a:pt x="2657" y="2056"/>
                      <a:pt x="2657" y="1329"/>
                    </a:cubicBezTo>
                    <a:cubicBezTo>
                      <a:pt x="2657" y="602"/>
                      <a:pt x="2056" y="1"/>
                      <a:pt x="13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" name="Google Shape;231;p8"/>
              <p:cNvSpPr/>
              <p:nvPr/>
            </p:nvSpPr>
            <p:spPr>
              <a:xfrm>
                <a:off x="667369" y="3831192"/>
                <a:ext cx="129644" cy="128376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32" extrusionOk="0">
                    <a:moveTo>
                      <a:pt x="1329" y="0"/>
                    </a:moveTo>
                    <a:cubicBezTo>
                      <a:pt x="602" y="0"/>
                      <a:pt x="1" y="576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57" y="2055"/>
                      <a:pt x="2657" y="1303"/>
                    </a:cubicBezTo>
                    <a:cubicBezTo>
                      <a:pt x="2657" y="576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" name="Google Shape;232;p8"/>
              <p:cNvSpPr/>
              <p:nvPr/>
            </p:nvSpPr>
            <p:spPr>
              <a:xfrm>
                <a:off x="479148" y="4466819"/>
                <a:ext cx="129595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8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7"/>
                      <a:pt x="1328" y="2657"/>
                    </a:cubicBezTo>
                    <a:cubicBezTo>
                      <a:pt x="2055" y="2657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" name="Google Shape;233;p8"/>
              <p:cNvSpPr/>
              <p:nvPr/>
            </p:nvSpPr>
            <p:spPr>
              <a:xfrm>
                <a:off x="861735" y="4299377"/>
                <a:ext cx="128425" cy="129595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7" extrusionOk="0">
                    <a:moveTo>
                      <a:pt x="1304" y="0"/>
                    </a:moveTo>
                    <a:cubicBezTo>
                      <a:pt x="577" y="0"/>
                      <a:pt x="1" y="602"/>
                      <a:pt x="1" y="1328"/>
                    </a:cubicBezTo>
                    <a:cubicBezTo>
                      <a:pt x="1" y="2055"/>
                      <a:pt x="577" y="2657"/>
                      <a:pt x="1304" y="2657"/>
                    </a:cubicBezTo>
                    <a:cubicBezTo>
                      <a:pt x="2031" y="2657"/>
                      <a:pt x="2632" y="2055"/>
                      <a:pt x="2632" y="1328"/>
                    </a:cubicBezTo>
                    <a:cubicBezTo>
                      <a:pt x="2632" y="602"/>
                      <a:pt x="2031" y="0"/>
                      <a:pt x="13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" name="Google Shape;234;p8"/>
              <p:cNvSpPr/>
              <p:nvPr/>
            </p:nvSpPr>
            <p:spPr>
              <a:xfrm>
                <a:off x="1125799" y="4487597"/>
                <a:ext cx="129644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7"/>
                      <a:pt x="1329" y="2657"/>
                    </a:cubicBezTo>
                    <a:cubicBezTo>
                      <a:pt x="2056" y="2657"/>
                      <a:pt x="2657" y="2056"/>
                      <a:pt x="2657" y="1329"/>
                    </a:cubicBezTo>
                    <a:cubicBezTo>
                      <a:pt x="2657" y="602"/>
                      <a:pt x="2056" y="1"/>
                      <a:pt x="13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" name="Google Shape;235;p8"/>
              <p:cNvSpPr/>
              <p:nvPr/>
            </p:nvSpPr>
            <p:spPr>
              <a:xfrm>
                <a:off x="1177159" y="4870232"/>
                <a:ext cx="128376" cy="128376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04"/>
                    </a:cubicBezTo>
                    <a:cubicBezTo>
                      <a:pt x="0" y="2056"/>
                      <a:pt x="602" y="2632"/>
                      <a:pt x="1328" y="2632"/>
                    </a:cubicBezTo>
                    <a:cubicBezTo>
                      <a:pt x="2055" y="2632"/>
                      <a:pt x="2632" y="2056"/>
                      <a:pt x="2632" y="1304"/>
                    </a:cubicBezTo>
                    <a:cubicBezTo>
                      <a:pt x="2632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" name="Google Shape;236;p8"/>
              <p:cNvSpPr/>
              <p:nvPr/>
            </p:nvSpPr>
            <p:spPr>
              <a:xfrm>
                <a:off x="1905702" y="4920323"/>
                <a:ext cx="128425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8" extrusionOk="0">
                    <a:moveTo>
                      <a:pt x="1304" y="1"/>
                    </a:moveTo>
                    <a:cubicBezTo>
                      <a:pt x="577" y="1"/>
                      <a:pt x="0" y="602"/>
                      <a:pt x="0" y="1329"/>
                    </a:cubicBezTo>
                    <a:cubicBezTo>
                      <a:pt x="0" y="2056"/>
                      <a:pt x="577" y="2658"/>
                      <a:pt x="1304" y="2658"/>
                    </a:cubicBezTo>
                    <a:cubicBezTo>
                      <a:pt x="2056" y="2658"/>
                      <a:pt x="2632" y="2056"/>
                      <a:pt x="2632" y="1329"/>
                    </a:cubicBezTo>
                    <a:cubicBezTo>
                      <a:pt x="2632" y="602"/>
                      <a:pt x="2056" y="1"/>
                      <a:pt x="13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7" name="Google Shape;237;p8"/>
            <p:cNvGrpSpPr/>
            <p:nvPr/>
          </p:nvGrpSpPr>
          <p:grpSpPr>
            <a:xfrm>
              <a:off x="7706253" y="2495068"/>
              <a:ext cx="1774044" cy="3044536"/>
              <a:chOff x="7706253" y="2495068"/>
              <a:chExt cx="1774044" cy="3044536"/>
            </a:xfrm>
          </p:grpSpPr>
          <p:sp>
            <p:nvSpPr>
              <p:cNvPr id="238" name="Google Shape;238;p8"/>
              <p:cNvSpPr/>
              <p:nvPr/>
            </p:nvSpPr>
            <p:spPr>
              <a:xfrm>
                <a:off x="7706253" y="2495068"/>
                <a:ext cx="1774044" cy="3044536"/>
              </a:xfrm>
              <a:custGeom>
                <a:avLst/>
                <a:gdLst/>
                <a:ahLst/>
                <a:cxnLst/>
                <a:rect l="l" t="t" r="r" b="b"/>
                <a:pathLst>
                  <a:path w="36372" h="62420" extrusionOk="0">
                    <a:moveTo>
                      <a:pt x="0" y="0"/>
                    </a:moveTo>
                    <a:cubicBezTo>
                      <a:pt x="0" y="1"/>
                      <a:pt x="3960" y="9800"/>
                      <a:pt x="3860" y="26517"/>
                    </a:cubicBezTo>
                    <a:cubicBezTo>
                      <a:pt x="3759" y="43234"/>
                      <a:pt x="6466" y="59926"/>
                      <a:pt x="17118" y="62131"/>
                    </a:cubicBezTo>
                    <a:cubicBezTo>
                      <a:pt x="18054" y="62323"/>
                      <a:pt x="18979" y="62420"/>
                      <a:pt x="19884" y="62420"/>
                    </a:cubicBezTo>
                    <a:cubicBezTo>
                      <a:pt x="29278" y="62420"/>
                      <a:pt x="36371" y="51920"/>
                      <a:pt x="28095" y="27344"/>
                    </a:cubicBezTo>
                    <a:cubicBezTo>
                      <a:pt x="28095" y="27344"/>
                      <a:pt x="21730" y="8973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" name="Google Shape;239;p8"/>
              <p:cNvSpPr/>
              <p:nvPr/>
            </p:nvSpPr>
            <p:spPr>
              <a:xfrm>
                <a:off x="8154469" y="2825124"/>
                <a:ext cx="1245762" cy="2535081"/>
              </a:xfrm>
              <a:custGeom>
                <a:avLst/>
                <a:gdLst/>
                <a:ahLst/>
                <a:cxnLst/>
                <a:rect l="l" t="t" r="r" b="b"/>
                <a:pathLst>
                  <a:path w="25541" h="51975" extrusionOk="0">
                    <a:moveTo>
                      <a:pt x="0" y="0"/>
                    </a:moveTo>
                    <a:cubicBezTo>
                      <a:pt x="1354" y="7519"/>
                      <a:pt x="2507" y="15038"/>
                      <a:pt x="2281" y="30301"/>
                    </a:cubicBezTo>
                    <a:cubicBezTo>
                      <a:pt x="2080" y="45539"/>
                      <a:pt x="7294" y="50878"/>
                      <a:pt x="14286" y="51905"/>
                    </a:cubicBezTo>
                    <a:cubicBezTo>
                      <a:pt x="14596" y="51952"/>
                      <a:pt x="14902" y="51975"/>
                      <a:pt x="15202" y="51975"/>
                    </a:cubicBezTo>
                    <a:cubicBezTo>
                      <a:pt x="21681" y="51975"/>
                      <a:pt x="25540" y="41223"/>
                      <a:pt x="20151" y="24863"/>
                    </a:cubicBezTo>
                    <a:cubicBezTo>
                      <a:pt x="14512" y="7745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" name="Google Shape;240;p8"/>
              <p:cNvSpPr/>
              <p:nvPr/>
            </p:nvSpPr>
            <p:spPr>
              <a:xfrm>
                <a:off x="8314010" y="3060996"/>
                <a:ext cx="699872" cy="2183071"/>
              </a:xfrm>
              <a:custGeom>
                <a:avLst/>
                <a:gdLst/>
                <a:ahLst/>
                <a:cxnLst/>
                <a:rect l="l" t="t" r="r" b="b"/>
                <a:pathLst>
                  <a:path w="14349" h="44758" extrusionOk="0">
                    <a:moveTo>
                      <a:pt x="602" y="0"/>
                    </a:moveTo>
                    <a:cubicBezTo>
                      <a:pt x="301" y="0"/>
                      <a:pt x="0" y="302"/>
                      <a:pt x="213" y="603"/>
                    </a:cubicBezTo>
                    <a:cubicBezTo>
                      <a:pt x="6278" y="9174"/>
                      <a:pt x="9937" y="19200"/>
                      <a:pt x="11892" y="29450"/>
                    </a:cubicBezTo>
                    <a:cubicBezTo>
                      <a:pt x="12820" y="34312"/>
                      <a:pt x="13496" y="39375"/>
                      <a:pt x="13421" y="44363"/>
                    </a:cubicBezTo>
                    <a:cubicBezTo>
                      <a:pt x="13421" y="44626"/>
                      <a:pt x="13628" y="44757"/>
                      <a:pt x="13838" y="44757"/>
                    </a:cubicBezTo>
                    <a:cubicBezTo>
                      <a:pt x="14048" y="44757"/>
                      <a:pt x="14261" y="44626"/>
                      <a:pt x="14273" y="44363"/>
                    </a:cubicBezTo>
                    <a:cubicBezTo>
                      <a:pt x="14348" y="39651"/>
                      <a:pt x="13697" y="34864"/>
                      <a:pt x="12895" y="30227"/>
                    </a:cubicBezTo>
                    <a:cubicBezTo>
                      <a:pt x="11115" y="20227"/>
                      <a:pt x="7707" y="10403"/>
                      <a:pt x="2118" y="1906"/>
                    </a:cubicBezTo>
                    <a:cubicBezTo>
                      <a:pt x="1742" y="1305"/>
                      <a:pt x="1341" y="753"/>
                      <a:pt x="940" y="177"/>
                    </a:cubicBezTo>
                    <a:cubicBezTo>
                      <a:pt x="852" y="52"/>
                      <a:pt x="727" y="0"/>
                      <a:pt x="60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" name="Google Shape;241;p8"/>
            <p:cNvGrpSpPr/>
            <p:nvPr/>
          </p:nvGrpSpPr>
          <p:grpSpPr>
            <a:xfrm>
              <a:off x="6335887" y="2865460"/>
              <a:ext cx="2515815" cy="3008588"/>
              <a:chOff x="6335887" y="2865460"/>
              <a:chExt cx="2515815" cy="3008588"/>
            </a:xfrm>
          </p:grpSpPr>
          <p:sp>
            <p:nvSpPr>
              <p:cNvPr id="242" name="Google Shape;242;p8"/>
              <p:cNvSpPr/>
              <p:nvPr/>
            </p:nvSpPr>
            <p:spPr>
              <a:xfrm>
                <a:off x="6335887" y="2865460"/>
                <a:ext cx="2515815" cy="3008588"/>
              </a:xfrm>
              <a:custGeom>
                <a:avLst/>
                <a:gdLst/>
                <a:ahLst/>
                <a:cxnLst/>
                <a:rect l="l" t="t" r="r" b="b"/>
                <a:pathLst>
                  <a:path w="51580" h="61683" extrusionOk="0">
                    <a:moveTo>
                      <a:pt x="6811" y="0"/>
                    </a:moveTo>
                    <a:cubicBezTo>
                      <a:pt x="6450" y="0"/>
                      <a:pt x="6092" y="72"/>
                      <a:pt x="5740" y="226"/>
                    </a:cubicBezTo>
                    <a:cubicBezTo>
                      <a:pt x="1" y="2732"/>
                      <a:pt x="7419" y="12757"/>
                      <a:pt x="10652" y="16843"/>
                    </a:cubicBezTo>
                    <a:cubicBezTo>
                      <a:pt x="13885" y="20903"/>
                      <a:pt x="14738" y="24136"/>
                      <a:pt x="12632" y="24136"/>
                    </a:cubicBezTo>
                    <a:cubicBezTo>
                      <a:pt x="11620" y="24136"/>
                      <a:pt x="10310" y="23643"/>
                      <a:pt x="9305" y="23643"/>
                    </a:cubicBezTo>
                    <a:cubicBezTo>
                      <a:pt x="8245" y="23643"/>
                      <a:pt x="7524" y="24191"/>
                      <a:pt x="7845" y="26442"/>
                    </a:cubicBezTo>
                    <a:cubicBezTo>
                      <a:pt x="8472" y="30828"/>
                      <a:pt x="13484" y="31981"/>
                      <a:pt x="15565" y="34587"/>
                    </a:cubicBezTo>
                    <a:cubicBezTo>
                      <a:pt x="17645" y="37194"/>
                      <a:pt x="19224" y="39274"/>
                      <a:pt x="15865" y="40026"/>
                    </a:cubicBezTo>
                    <a:cubicBezTo>
                      <a:pt x="12532" y="40752"/>
                      <a:pt x="14312" y="44086"/>
                      <a:pt x="21003" y="48372"/>
                    </a:cubicBezTo>
                    <a:cubicBezTo>
                      <a:pt x="27670" y="52657"/>
                      <a:pt x="25063" y="55164"/>
                      <a:pt x="20677" y="55464"/>
                    </a:cubicBezTo>
                    <a:cubicBezTo>
                      <a:pt x="16292" y="55790"/>
                      <a:pt x="21830" y="61204"/>
                      <a:pt x="34663" y="61630"/>
                    </a:cubicBezTo>
                    <a:cubicBezTo>
                      <a:pt x="35750" y="61666"/>
                      <a:pt x="36757" y="61682"/>
                      <a:pt x="37691" y="61682"/>
                    </a:cubicBezTo>
                    <a:cubicBezTo>
                      <a:pt x="47792" y="61682"/>
                      <a:pt x="49199" y="59750"/>
                      <a:pt x="49199" y="59750"/>
                    </a:cubicBezTo>
                    <a:cubicBezTo>
                      <a:pt x="49199" y="59750"/>
                      <a:pt x="51580" y="39600"/>
                      <a:pt x="46993" y="38547"/>
                    </a:cubicBezTo>
                    <a:cubicBezTo>
                      <a:pt x="46698" y="38481"/>
                      <a:pt x="46431" y="38450"/>
                      <a:pt x="46191" y="38450"/>
                    </a:cubicBezTo>
                    <a:cubicBezTo>
                      <a:pt x="43072" y="38450"/>
                      <a:pt x="44253" y="43605"/>
                      <a:pt x="42383" y="43605"/>
                    </a:cubicBezTo>
                    <a:cubicBezTo>
                      <a:pt x="42156" y="43605"/>
                      <a:pt x="41884" y="43529"/>
                      <a:pt x="41555" y="43359"/>
                    </a:cubicBezTo>
                    <a:cubicBezTo>
                      <a:pt x="38322" y="41680"/>
                      <a:pt x="39274" y="38146"/>
                      <a:pt x="40001" y="32707"/>
                    </a:cubicBezTo>
                    <a:cubicBezTo>
                      <a:pt x="40689" y="27557"/>
                      <a:pt x="38006" y="24002"/>
                      <a:pt x="36038" y="24002"/>
                    </a:cubicBezTo>
                    <a:cubicBezTo>
                      <a:pt x="35928" y="24002"/>
                      <a:pt x="35820" y="24013"/>
                      <a:pt x="35715" y="24036"/>
                    </a:cubicBezTo>
                    <a:cubicBezTo>
                      <a:pt x="33735" y="24462"/>
                      <a:pt x="37921" y="31028"/>
                      <a:pt x="33635" y="31454"/>
                    </a:cubicBezTo>
                    <a:cubicBezTo>
                      <a:pt x="33501" y="31468"/>
                      <a:pt x="33371" y="31474"/>
                      <a:pt x="33246" y="31474"/>
                    </a:cubicBezTo>
                    <a:cubicBezTo>
                      <a:pt x="29381" y="31474"/>
                      <a:pt x="29868" y="25206"/>
                      <a:pt x="29650" y="19549"/>
                    </a:cubicBezTo>
                    <a:cubicBezTo>
                      <a:pt x="29467" y="14216"/>
                      <a:pt x="24831" y="6603"/>
                      <a:pt x="21890" y="6603"/>
                    </a:cubicBezTo>
                    <a:cubicBezTo>
                      <a:pt x="21611" y="6603"/>
                      <a:pt x="21347" y="6672"/>
                      <a:pt x="21104" y="6817"/>
                    </a:cubicBezTo>
                    <a:cubicBezTo>
                      <a:pt x="18271" y="8472"/>
                      <a:pt x="25389" y="12757"/>
                      <a:pt x="21931" y="14838"/>
                    </a:cubicBezTo>
                    <a:cubicBezTo>
                      <a:pt x="21752" y="14947"/>
                      <a:pt x="21563" y="14999"/>
                      <a:pt x="21366" y="14999"/>
                    </a:cubicBezTo>
                    <a:cubicBezTo>
                      <a:pt x="18002" y="14999"/>
                      <a:pt x="12022" y="0"/>
                      <a:pt x="68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" name="Google Shape;243;p8"/>
              <p:cNvSpPr/>
              <p:nvPr/>
            </p:nvSpPr>
            <p:spPr>
              <a:xfrm>
                <a:off x="6749104" y="3350765"/>
                <a:ext cx="1980363" cy="2429824"/>
              </a:xfrm>
              <a:custGeom>
                <a:avLst/>
                <a:gdLst/>
                <a:ahLst/>
                <a:cxnLst/>
                <a:rect l="l" t="t" r="r" b="b"/>
                <a:pathLst>
                  <a:path w="40602" h="49817" extrusionOk="0">
                    <a:moveTo>
                      <a:pt x="3434" y="0"/>
                    </a:moveTo>
                    <a:cubicBezTo>
                      <a:pt x="3433" y="0"/>
                      <a:pt x="0" y="301"/>
                      <a:pt x="3759" y="5213"/>
                    </a:cubicBezTo>
                    <a:cubicBezTo>
                      <a:pt x="7519" y="10126"/>
                      <a:pt x="10952" y="15239"/>
                      <a:pt x="8772" y="16391"/>
                    </a:cubicBezTo>
                    <a:cubicBezTo>
                      <a:pt x="8282" y="16647"/>
                      <a:pt x="7644" y="16717"/>
                      <a:pt x="6979" y="16717"/>
                    </a:cubicBezTo>
                    <a:cubicBezTo>
                      <a:pt x="6190" y="16717"/>
                      <a:pt x="5362" y="16619"/>
                      <a:pt x="4697" y="16619"/>
                    </a:cubicBezTo>
                    <a:cubicBezTo>
                      <a:pt x="3396" y="16619"/>
                      <a:pt x="2715" y="16992"/>
                      <a:pt x="4160" y="19198"/>
                    </a:cubicBezTo>
                    <a:cubicBezTo>
                      <a:pt x="6992" y="23484"/>
                      <a:pt x="10226" y="22657"/>
                      <a:pt x="12205" y="26717"/>
                    </a:cubicBezTo>
                    <a:cubicBezTo>
                      <a:pt x="14185" y="30802"/>
                      <a:pt x="7719" y="31003"/>
                      <a:pt x="9799" y="34236"/>
                    </a:cubicBezTo>
                    <a:cubicBezTo>
                      <a:pt x="11905" y="37469"/>
                      <a:pt x="17845" y="38848"/>
                      <a:pt x="19298" y="42908"/>
                    </a:cubicBezTo>
                    <a:cubicBezTo>
                      <a:pt x="20777" y="46993"/>
                      <a:pt x="12306" y="45514"/>
                      <a:pt x="16065" y="47820"/>
                    </a:cubicBezTo>
                    <a:cubicBezTo>
                      <a:pt x="18297" y="49189"/>
                      <a:pt x="24948" y="49816"/>
                      <a:pt x="30424" y="49816"/>
                    </a:cubicBezTo>
                    <a:cubicBezTo>
                      <a:pt x="34170" y="49816"/>
                      <a:pt x="37365" y="49523"/>
                      <a:pt x="38221" y="48973"/>
                    </a:cubicBezTo>
                    <a:cubicBezTo>
                      <a:pt x="40301" y="47620"/>
                      <a:pt x="40602" y="32056"/>
                      <a:pt x="38847" y="31630"/>
                    </a:cubicBezTo>
                    <a:cubicBezTo>
                      <a:pt x="38790" y="31616"/>
                      <a:pt x="38733" y="31609"/>
                      <a:pt x="38675" y="31609"/>
                    </a:cubicBezTo>
                    <a:cubicBezTo>
                      <a:pt x="37155" y="31609"/>
                      <a:pt x="35192" y="36091"/>
                      <a:pt x="32609" y="36091"/>
                    </a:cubicBezTo>
                    <a:cubicBezTo>
                      <a:pt x="32198" y="36091"/>
                      <a:pt x="31771" y="35978"/>
                      <a:pt x="31328" y="35715"/>
                    </a:cubicBezTo>
                    <a:cubicBezTo>
                      <a:pt x="27970" y="33710"/>
                      <a:pt x="30075" y="28071"/>
                      <a:pt x="30075" y="24311"/>
                    </a:cubicBezTo>
                    <a:cubicBezTo>
                      <a:pt x="30075" y="21548"/>
                      <a:pt x="29669" y="19868"/>
                      <a:pt x="29006" y="19868"/>
                    </a:cubicBezTo>
                    <a:cubicBezTo>
                      <a:pt x="28767" y="19868"/>
                      <a:pt x="28494" y="20087"/>
                      <a:pt x="28196" y="20552"/>
                    </a:cubicBezTo>
                    <a:cubicBezTo>
                      <a:pt x="27340" y="21872"/>
                      <a:pt x="26029" y="24683"/>
                      <a:pt x="24252" y="24683"/>
                    </a:cubicBezTo>
                    <a:cubicBezTo>
                      <a:pt x="23635" y="24683"/>
                      <a:pt x="22961" y="24344"/>
                      <a:pt x="22231" y="23484"/>
                    </a:cubicBezTo>
                    <a:cubicBezTo>
                      <a:pt x="19424" y="20151"/>
                      <a:pt x="18672" y="12532"/>
                      <a:pt x="18797" y="8973"/>
                    </a:cubicBezTo>
                    <a:cubicBezTo>
                      <a:pt x="18887" y="5771"/>
                      <a:pt x="18126" y="3341"/>
                      <a:pt x="17060" y="3341"/>
                    </a:cubicBezTo>
                    <a:cubicBezTo>
                      <a:pt x="16940" y="3341"/>
                      <a:pt x="16818" y="3371"/>
                      <a:pt x="16692" y="3434"/>
                    </a:cubicBezTo>
                    <a:cubicBezTo>
                      <a:pt x="15560" y="4000"/>
                      <a:pt x="15532" y="8408"/>
                      <a:pt x="13784" y="8408"/>
                    </a:cubicBezTo>
                    <a:cubicBezTo>
                      <a:pt x="13596" y="8408"/>
                      <a:pt x="13389" y="8358"/>
                      <a:pt x="13158" y="8246"/>
                    </a:cubicBezTo>
                    <a:cubicBezTo>
                      <a:pt x="10752" y="7093"/>
                      <a:pt x="8346" y="201"/>
                      <a:pt x="34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" name="Google Shape;244;p8"/>
              <p:cNvSpPr/>
              <p:nvPr/>
            </p:nvSpPr>
            <p:spPr>
              <a:xfrm>
                <a:off x="6985611" y="3487333"/>
                <a:ext cx="1203865" cy="2225506"/>
              </a:xfrm>
              <a:custGeom>
                <a:avLst/>
                <a:gdLst/>
                <a:ahLst/>
                <a:cxnLst/>
                <a:rect l="l" t="t" r="r" b="b"/>
                <a:pathLst>
                  <a:path w="24682" h="45628" extrusionOk="0">
                    <a:moveTo>
                      <a:pt x="595" y="0"/>
                    </a:moveTo>
                    <a:cubicBezTo>
                      <a:pt x="288" y="0"/>
                      <a:pt x="0" y="426"/>
                      <a:pt x="289" y="734"/>
                    </a:cubicBezTo>
                    <a:cubicBezTo>
                      <a:pt x="6605" y="7601"/>
                      <a:pt x="11216" y="16022"/>
                      <a:pt x="15226" y="24393"/>
                    </a:cubicBezTo>
                    <a:cubicBezTo>
                      <a:pt x="18209" y="30634"/>
                      <a:pt x="20840" y="37025"/>
                      <a:pt x="23146" y="43516"/>
                    </a:cubicBezTo>
                    <a:cubicBezTo>
                      <a:pt x="23372" y="44118"/>
                      <a:pt x="23572" y="44744"/>
                      <a:pt x="23773" y="45346"/>
                    </a:cubicBezTo>
                    <a:cubicBezTo>
                      <a:pt x="23842" y="45543"/>
                      <a:pt x="24007" y="45628"/>
                      <a:pt x="24172" y="45628"/>
                    </a:cubicBezTo>
                    <a:cubicBezTo>
                      <a:pt x="24427" y="45628"/>
                      <a:pt x="24681" y="45425"/>
                      <a:pt x="24575" y="45120"/>
                    </a:cubicBezTo>
                    <a:cubicBezTo>
                      <a:pt x="23171" y="40860"/>
                      <a:pt x="21517" y="36674"/>
                      <a:pt x="19763" y="32539"/>
                    </a:cubicBezTo>
                    <a:cubicBezTo>
                      <a:pt x="16254" y="24168"/>
                      <a:pt x="12244" y="15947"/>
                      <a:pt x="7231" y="8378"/>
                    </a:cubicBezTo>
                    <a:cubicBezTo>
                      <a:pt x="5326" y="5471"/>
                      <a:pt x="3221" y="2689"/>
                      <a:pt x="865" y="133"/>
                    </a:cubicBezTo>
                    <a:cubicBezTo>
                      <a:pt x="784" y="39"/>
                      <a:pt x="689" y="0"/>
                      <a:pt x="59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5" name="Google Shape;245;p8"/>
            <p:cNvGrpSpPr/>
            <p:nvPr/>
          </p:nvGrpSpPr>
          <p:grpSpPr>
            <a:xfrm>
              <a:off x="5689236" y="4175880"/>
              <a:ext cx="2266428" cy="1679323"/>
              <a:chOff x="5689236" y="4175880"/>
              <a:chExt cx="2266428" cy="1679323"/>
            </a:xfrm>
          </p:grpSpPr>
          <p:sp>
            <p:nvSpPr>
              <p:cNvPr id="246" name="Google Shape;246;p8"/>
              <p:cNvSpPr/>
              <p:nvPr/>
            </p:nvSpPr>
            <p:spPr>
              <a:xfrm>
                <a:off x="5689236" y="4175880"/>
                <a:ext cx="2266428" cy="1679323"/>
              </a:xfrm>
              <a:custGeom>
                <a:avLst/>
                <a:gdLst/>
                <a:ahLst/>
                <a:cxnLst/>
                <a:rect l="l" t="t" r="r" b="b"/>
                <a:pathLst>
                  <a:path w="46467" h="3443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" y="6"/>
                      <a:pt x="10633" y="34430"/>
                      <a:pt x="31436" y="34430"/>
                    </a:cubicBezTo>
                    <a:cubicBezTo>
                      <a:pt x="35966" y="34430"/>
                      <a:pt x="40978" y="32798"/>
                      <a:pt x="46467" y="28823"/>
                    </a:cubicBezTo>
                    <a:cubicBezTo>
                      <a:pt x="46467" y="28823"/>
                      <a:pt x="36342" y="12933"/>
                      <a:pt x="18371" y="7093"/>
                    </a:cubicBezTo>
                    <a:cubicBezTo>
                      <a:pt x="433" y="1256"/>
                      <a:pt x="1" y="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" name="Google Shape;247;p8"/>
              <p:cNvSpPr/>
              <p:nvPr/>
            </p:nvSpPr>
            <p:spPr>
              <a:xfrm>
                <a:off x="5903161" y="4420386"/>
                <a:ext cx="1874033" cy="1281319"/>
              </a:xfrm>
              <a:custGeom>
                <a:avLst/>
                <a:gdLst/>
                <a:ahLst/>
                <a:cxnLst/>
                <a:rect l="l" t="t" r="r" b="b"/>
                <a:pathLst>
                  <a:path w="38422" h="2627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8916" y="21722"/>
                      <a:pt x="20449" y="26270"/>
                      <a:pt x="28544" y="26270"/>
                    </a:cubicBezTo>
                    <a:cubicBezTo>
                      <a:pt x="34375" y="26270"/>
                      <a:pt x="38422" y="23910"/>
                      <a:pt x="38422" y="23910"/>
                    </a:cubicBezTo>
                    <a:cubicBezTo>
                      <a:pt x="37394" y="22331"/>
                      <a:pt x="33635" y="14812"/>
                      <a:pt x="21404" y="8872"/>
                    </a:cubicBezTo>
                    <a:cubicBezTo>
                      <a:pt x="9199" y="2908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" name="Google Shape;248;p8"/>
              <p:cNvSpPr/>
              <p:nvPr/>
            </p:nvSpPr>
            <p:spPr>
              <a:xfrm>
                <a:off x="6052849" y="4583097"/>
                <a:ext cx="1630304" cy="1024324"/>
              </a:xfrm>
              <a:custGeom>
                <a:avLst/>
                <a:gdLst/>
                <a:ahLst/>
                <a:cxnLst/>
                <a:rect l="l" t="t" r="r" b="b"/>
                <a:pathLst>
                  <a:path w="33425" h="21001" extrusionOk="0">
                    <a:moveTo>
                      <a:pt x="602" y="1"/>
                    </a:moveTo>
                    <a:cubicBezTo>
                      <a:pt x="276" y="1"/>
                      <a:pt x="0" y="410"/>
                      <a:pt x="290" y="699"/>
                    </a:cubicBezTo>
                    <a:cubicBezTo>
                      <a:pt x="6656" y="6915"/>
                      <a:pt x="14049" y="12003"/>
                      <a:pt x="21919" y="16138"/>
                    </a:cubicBezTo>
                    <a:cubicBezTo>
                      <a:pt x="25403" y="17968"/>
                      <a:pt x="29012" y="19697"/>
                      <a:pt x="32746" y="20975"/>
                    </a:cubicBezTo>
                    <a:cubicBezTo>
                      <a:pt x="32795" y="20992"/>
                      <a:pt x="32841" y="21000"/>
                      <a:pt x="32885" y="21000"/>
                    </a:cubicBezTo>
                    <a:cubicBezTo>
                      <a:pt x="33285" y="21000"/>
                      <a:pt x="33424" y="20331"/>
                      <a:pt x="32972" y="20173"/>
                    </a:cubicBezTo>
                    <a:cubicBezTo>
                      <a:pt x="29313" y="18920"/>
                      <a:pt x="25754" y="17191"/>
                      <a:pt x="22345" y="15411"/>
                    </a:cubicBezTo>
                    <a:cubicBezTo>
                      <a:pt x="14526" y="11351"/>
                      <a:pt x="7207" y="6263"/>
                      <a:pt x="891" y="123"/>
                    </a:cubicBezTo>
                    <a:cubicBezTo>
                      <a:pt x="799" y="37"/>
                      <a:pt x="698" y="1"/>
                      <a:pt x="60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49" name="Google Shape;249;p8"/>
          <p:cNvSpPr/>
          <p:nvPr/>
        </p:nvSpPr>
        <p:spPr>
          <a:xfrm>
            <a:off x="-464433" y="478167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8"/>
          <p:cNvSpPr/>
          <p:nvPr/>
        </p:nvSpPr>
        <p:spPr>
          <a:xfrm>
            <a:off x="11362036" y="2538266"/>
            <a:ext cx="1186179" cy="567511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018268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3"/>
          <p:cNvSpPr txBox="1">
            <a:spLocks noGrp="1"/>
          </p:cNvSpPr>
          <p:nvPr>
            <p:ph type="title"/>
          </p:nvPr>
        </p:nvSpPr>
        <p:spPr>
          <a:xfrm>
            <a:off x="23244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2" name="Google Shape;382;p13"/>
          <p:cNvSpPr txBox="1">
            <a:spLocks noGrp="1"/>
          </p:cNvSpPr>
          <p:nvPr>
            <p:ph type="subTitle" idx="1"/>
          </p:nvPr>
        </p:nvSpPr>
        <p:spPr>
          <a:xfrm>
            <a:off x="2324451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13"/>
          <p:cNvSpPr txBox="1">
            <a:spLocks noGrp="1"/>
          </p:cNvSpPr>
          <p:nvPr>
            <p:ph type="title" idx="2"/>
          </p:nvPr>
        </p:nvSpPr>
        <p:spPr>
          <a:xfrm>
            <a:off x="73520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4" name="Google Shape;384;p13"/>
          <p:cNvSpPr txBox="1">
            <a:spLocks noGrp="1"/>
          </p:cNvSpPr>
          <p:nvPr>
            <p:ph type="subTitle" idx="3"/>
          </p:nvPr>
        </p:nvSpPr>
        <p:spPr>
          <a:xfrm>
            <a:off x="7352076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13"/>
          <p:cNvSpPr txBox="1">
            <a:spLocks noGrp="1"/>
          </p:cNvSpPr>
          <p:nvPr>
            <p:ph type="title" idx="4"/>
          </p:nvPr>
        </p:nvSpPr>
        <p:spPr>
          <a:xfrm>
            <a:off x="23244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6" name="Google Shape;386;p13"/>
          <p:cNvSpPr txBox="1">
            <a:spLocks noGrp="1"/>
          </p:cNvSpPr>
          <p:nvPr>
            <p:ph type="subTitle" idx="5"/>
          </p:nvPr>
        </p:nvSpPr>
        <p:spPr>
          <a:xfrm>
            <a:off x="2324451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13"/>
          <p:cNvSpPr txBox="1">
            <a:spLocks noGrp="1"/>
          </p:cNvSpPr>
          <p:nvPr>
            <p:ph type="title" idx="6"/>
          </p:nvPr>
        </p:nvSpPr>
        <p:spPr>
          <a:xfrm>
            <a:off x="73520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8" name="Google Shape;388;p13"/>
          <p:cNvSpPr txBox="1">
            <a:spLocks noGrp="1"/>
          </p:cNvSpPr>
          <p:nvPr>
            <p:ph type="subTitle" idx="7"/>
          </p:nvPr>
        </p:nvSpPr>
        <p:spPr>
          <a:xfrm>
            <a:off x="7352076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13"/>
          <p:cNvSpPr txBox="1">
            <a:spLocks noGrp="1"/>
          </p:cNvSpPr>
          <p:nvPr>
            <p:ph type="title" idx="8" hasCustomPrompt="1"/>
          </p:nvPr>
        </p:nvSpPr>
        <p:spPr>
          <a:xfrm>
            <a:off x="1165633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0" name="Google Shape;390;p13"/>
          <p:cNvSpPr txBox="1">
            <a:spLocks noGrp="1"/>
          </p:cNvSpPr>
          <p:nvPr>
            <p:ph type="title" idx="9" hasCustomPrompt="1"/>
          </p:nvPr>
        </p:nvSpPr>
        <p:spPr>
          <a:xfrm>
            <a:off x="6117000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1" name="Google Shape;391;p13"/>
          <p:cNvSpPr txBox="1">
            <a:spLocks noGrp="1"/>
          </p:cNvSpPr>
          <p:nvPr>
            <p:ph type="title" idx="13" hasCustomPrompt="1"/>
          </p:nvPr>
        </p:nvSpPr>
        <p:spPr>
          <a:xfrm>
            <a:off x="1165633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2" name="Google Shape;392;p13"/>
          <p:cNvSpPr txBox="1">
            <a:spLocks noGrp="1"/>
          </p:cNvSpPr>
          <p:nvPr>
            <p:ph type="title" idx="14" hasCustomPrompt="1"/>
          </p:nvPr>
        </p:nvSpPr>
        <p:spPr>
          <a:xfrm>
            <a:off x="6117000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3" name="Google Shape;393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4" name="Google Shape;394;p13"/>
          <p:cNvGrpSpPr/>
          <p:nvPr/>
        </p:nvGrpSpPr>
        <p:grpSpPr>
          <a:xfrm>
            <a:off x="0" y="5680701"/>
            <a:ext cx="12192000" cy="1183124"/>
            <a:chOff x="0" y="4260525"/>
            <a:chExt cx="9144000" cy="887343"/>
          </a:xfrm>
        </p:grpSpPr>
        <p:grpSp>
          <p:nvGrpSpPr>
            <p:cNvPr id="395" name="Google Shape;395;p13"/>
            <p:cNvGrpSpPr/>
            <p:nvPr/>
          </p:nvGrpSpPr>
          <p:grpSpPr>
            <a:xfrm>
              <a:off x="0" y="4260525"/>
              <a:ext cx="9144000" cy="887338"/>
              <a:chOff x="0" y="4260525"/>
              <a:chExt cx="9144000" cy="887338"/>
            </a:xfrm>
          </p:grpSpPr>
          <p:sp>
            <p:nvSpPr>
              <p:cNvPr id="396" name="Google Shape;396;p13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13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13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13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" name="Google Shape;400;p13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" name="Google Shape;401;p13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13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13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" name="Google Shape;404;p13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13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" name="Google Shape;406;p13"/>
            <p:cNvGrpSpPr/>
            <p:nvPr/>
          </p:nvGrpSpPr>
          <p:grpSpPr>
            <a:xfrm>
              <a:off x="0" y="4571577"/>
              <a:ext cx="9144000" cy="576290"/>
              <a:chOff x="0" y="4571577"/>
              <a:chExt cx="9144000" cy="576290"/>
            </a:xfrm>
          </p:grpSpPr>
          <p:sp>
            <p:nvSpPr>
              <p:cNvPr id="407" name="Google Shape;407;p13"/>
              <p:cNvSpPr/>
              <p:nvPr/>
            </p:nvSpPr>
            <p:spPr>
              <a:xfrm>
                <a:off x="0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" name="Google Shape;408;p13"/>
              <p:cNvSpPr/>
              <p:nvPr/>
            </p:nvSpPr>
            <p:spPr>
              <a:xfrm>
                <a:off x="879907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" name="Google Shape;409;p13"/>
              <p:cNvSpPr/>
              <p:nvPr/>
            </p:nvSpPr>
            <p:spPr>
              <a:xfrm flipH="1">
                <a:off x="1838076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13"/>
              <p:cNvSpPr/>
              <p:nvPr/>
            </p:nvSpPr>
            <p:spPr>
              <a:xfrm>
                <a:off x="2781353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13"/>
              <p:cNvSpPr/>
              <p:nvPr/>
            </p:nvSpPr>
            <p:spPr>
              <a:xfrm>
                <a:off x="3702450" y="4926825"/>
                <a:ext cx="986182" cy="22089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" name="Google Shape;412;p13"/>
              <p:cNvSpPr/>
              <p:nvPr/>
            </p:nvSpPr>
            <p:spPr>
              <a:xfrm flipH="1">
                <a:off x="8230665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" name="Google Shape;413;p13"/>
              <p:cNvSpPr/>
              <p:nvPr/>
            </p:nvSpPr>
            <p:spPr>
              <a:xfrm flipH="1">
                <a:off x="7277911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13"/>
              <p:cNvSpPr/>
              <p:nvPr/>
            </p:nvSpPr>
            <p:spPr>
              <a:xfrm>
                <a:off x="6319742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13"/>
              <p:cNvSpPr/>
              <p:nvPr/>
            </p:nvSpPr>
            <p:spPr>
              <a:xfrm flipH="1">
                <a:off x="5376465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" name="Google Shape;416;p13"/>
              <p:cNvSpPr/>
              <p:nvPr/>
            </p:nvSpPr>
            <p:spPr>
              <a:xfrm flipH="1">
                <a:off x="4429512" y="4850175"/>
                <a:ext cx="1012038" cy="297542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17" name="Google Shape;417;p13"/>
          <p:cNvSpPr/>
          <p:nvPr/>
        </p:nvSpPr>
        <p:spPr>
          <a:xfrm flipH="1">
            <a:off x="1165634" y="1183840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" name="Google Shape;418;p13"/>
          <p:cNvSpPr/>
          <p:nvPr/>
        </p:nvSpPr>
        <p:spPr>
          <a:xfrm flipH="1">
            <a:off x="223948" y="48203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" name="Google Shape;419;p13"/>
          <p:cNvSpPr/>
          <p:nvPr/>
        </p:nvSpPr>
        <p:spPr>
          <a:xfrm>
            <a:off x="10796952" y="116802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" name="Google Shape;420;p13"/>
          <p:cNvSpPr/>
          <p:nvPr/>
        </p:nvSpPr>
        <p:spPr>
          <a:xfrm>
            <a:off x="10082426" y="904646"/>
            <a:ext cx="1743580" cy="611289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966847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862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CA63D24-2134-4572-B85D-3525C51F649E}" type="datetimeFigureOut">
              <a:rPr lang="en-US" smtClean="0"/>
              <a:pPr/>
              <a:t>2/6/2024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6779FF1-7E7B-41B6-9E9D-E10331EA9C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623624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CA63D24-2134-4572-B85D-3525C51F649E}" type="datetimeFigureOut">
              <a:rPr lang="en-US" smtClean="0"/>
              <a:pPr/>
              <a:t>2/6/2024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6779FF1-7E7B-41B6-9E9D-E10331EA9C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486640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CA63D24-2134-4572-B85D-3525C51F649E}" type="datetimeFigureOut">
              <a:rPr lang="en-US" smtClean="0"/>
              <a:pPr/>
              <a:t>2/6/2024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6779FF1-7E7B-41B6-9E9D-E10331EA9C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030266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CA63D24-2134-4572-B85D-3525C51F649E}" type="datetimeFigureOut">
              <a:rPr lang="en-US" smtClean="0"/>
              <a:pPr/>
              <a:t>2/6/2024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6779FF1-7E7B-41B6-9E9D-E10331EA9C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783264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000" b="1">
                <a:solidFill>
                  <a:schemeClr val="accent5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7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3733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32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2667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2667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CA63D24-2134-4572-B85D-3525C51F649E}" type="datetimeFigureOut">
              <a:rPr lang="en-US" smtClean="0"/>
              <a:pPr/>
              <a:t>2/6/2024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6779FF1-7E7B-41B6-9E9D-E10331EA9C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785194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CA63D24-2134-4572-B85D-3525C51F649E}" type="datetimeFigureOut">
              <a:rPr lang="en-US" smtClean="0"/>
              <a:pPr/>
              <a:t>2/6/2024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6779FF1-7E7B-41B6-9E9D-E10331EA9C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031265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image" Target="../media/image3.jpe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2C6E4765-491D-1337-84AD-956C1E6B0E3D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3050" y="152400"/>
            <a:ext cx="1276350" cy="1276350"/>
          </a:xfrm>
          <a:prstGeom prst="rect">
            <a:avLst/>
          </a:prstGeom>
        </p:spPr>
      </p:pic>
      <p:pic>
        <p:nvPicPr>
          <p:cNvPr id="4" name="Picture 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9A9EB6BF-EEBF-7AC6-AD18-20527C89DD37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945" y="10721163"/>
            <a:ext cx="1276350" cy="1276350"/>
          </a:xfrm>
          <a:prstGeom prst="rect">
            <a:avLst/>
          </a:prstGeom>
        </p:spPr>
      </p:pic>
      <p:pic>
        <p:nvPicPr>
          <p:cNvPr id="5" name="Picture 4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71BD06D3-39CE-F0B7-4B39-5BB847FC6D23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4317" y="-4058093"/>
            <a:ext cx="1276350" cy="127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580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ransition>
    <p:fade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651581CA-C051-4D9F-ABBC-0E6B71FC28F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2024/2/6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3262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gif"/><Relationship Id="rId3" Type="http://schemas.openxmlformats.org/officeDocument/2006/relationships/image" Target="../media/image5.png"/><Relationship Id="rId7" Type="http://schemas.openxmlformats.org/officeDocument/2006/relationships/image" Target="../media/image9.svg"/><Relationship Id="rId12" Type="http://schemas.openxmlformats.org/officeDocument/2006/relationships/image" Target="../media/image14.gif"/><Relationship Id="rId2" Type="http://schemas.openxmlformats.org/officeDocument/2006/relationships/image" Target="../media/image4.gif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gif"/><Relationship Id="rId5" Type="http://schemas.openxmlformats.org/officeDocument/2006/relationships/image" Target="../media/image7.png"/><Relationship Id="rId15" Type="http://schemas.openxmlformats.org/officeDocument/2006/relationships/image" Target="../media/image17.sv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22.xml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58.png"/><Relationship Id="rId12" Type="http://schemas.openxmlformats.org/officeDocument/2006/relationships/slide" Target="slide21.xml"/><Relationship Id="rId17" Type="http://schemas.openxmlformats.org/officeDocument/2006/relationships/image" Target="../media/image62.gif"/><Relationship Id="rId2" Type="http://schemas.openxmlformats.org/officeDocument/2006/relationships/audio" Target="../media/media1.mp3"/><Relationship Id="rId16" Type="http://schemas.openxmlformats.org/officeDocument/2006/relationships/image" Target="../media/image61.png"/><Relationship Id="rId1" Type="http://schemas.microsoft.com/office/2007/relationships/media" Target="../media/media1.mp3"/><Relationship Id="rId6" Type="http://schemas.openxmlformats.org/officeDocument/2006/relationships/image" Target="../media/image57.png"/><Relationship Id="rId11" Type="http://schemas.openxmlformats.org/officeDocument/2006/relationships/slide" Target="slide20.xml"/><Relationship Id="rId5" Type="http://schemas.openxmlformats.org/officeDocument/2006/relationships/audio" Target="../media/audio3.wav"/><Relationship Id="rId15" Type="http://schemas.openxmlformats.org/officeDocument/2006/relationships/image" Target="../media/image60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59.png"/><Relationship Id="rId14" Type="http://schemas.openxmlformats.org/officeDocument/2006/relationships/slide" Target="slide2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9.emf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4.wav"/><Relationship Id="rId7" Type="http://schemas.openxmlformats.org/officeDocument/2006/relationships/image" Target="../media/image6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3.gif"/><Relationship Id="rId11" Type="http://schemas.openxmlformats.org/officeDocument/2006/relationships/image" Target="../media/image65.png"/><Relationship Id="rId5" Type="http://schemas.openxmlformats.org/officeDocument/2006/relationships/image" Target="../media/image57.png"/><Relationship Id="rId10" Type="http://schemas.openxmlformats.org/officeDocument/2006/relationships/image" Target="../media/image61.png"/><Relationship Id="rId4" Type="http://schemas.openxmlformats.org/officeDocument/2006/relationships/audio" Target="../media/audio5.wav"/><Relationship Id="rId9" Type="http://schemas.openxmlformats.org/officeDocument/2006/relationships/slide" Target="slide19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4.wav"/><Relationship Id="rId7" Type="http://schemas.openxmlformats.org/officeDocument/2006/relationships/image" Target="../media/image6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3.gif"/><Relationship Id="rId11" Type="http://schemas.openxmlformats.org/officeDocument/2006/relationships/image" Target="../media/image66.png"/><Relationship Id="rId5" Type="http://schemas.openxmlformats.org/officeDocument/2006/relationships/image" Target="../media/image57.png"/><Relationship Id="rId10" Type="http://schemas.openxmlformats.org/officeDocument/2006/relationships/image" Target="../media/image61.png"/><Relationship Id="rId4" Type="http://schemas.openxmlformats.org/officeDocument/2006/relationships/audio" Target="../media/audio5.wav"/><Relationship Id="rId9" Type="http://schemas.openxmlformats.org/officeDocument/2006/relationships/slide" Target="slide19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4.wav"/><Relationship Id="rId7" Type="http://schemas.openxmlformats.org/officeDocument/2006/relationships/image" Target="../media/image6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3.gif"/><Relationship Id="rId5" Type="http://schemas.openxmlformats.org/officeDocument/2006/relationships/image" Target="../media/image57.png"/><Relationship Id="rId10" Type="http://schemas.openxmlformats.org/officeDocument/2006/relationships/image" Target="../media/image61.png"/><Relationship Id="rId4" Type="http://schemas.openxmlformats.org/officeDocument/2006/relationships/audio" Target="../media/audio5.wav"/><Relationship Id="rId9" Type="http://schemas.openxmlformats.org/officeDocument/2006/relationships/slide" Target="slide19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4.wav"/><Relationship Id="rId7" Type="http://schemas.openxmlformats.org/officeDocument/2006/relationships/image" Target="../media/image6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3.gif"/><Relationship Id="rId5" Type="http://schemas.openxmlformats.org/officeDocument/2006/relationships/image" Target="../media/image57.png"/><Relationship Id="rId10" Type="http://schemas.openxmlformats.org/officeDocument/2006/relationships/image" Target="../media/image61.png"/><Relationship Id="rId4" Type="http://schemas.openxmlformats.org/officeDocument/2006/relationships/audio" Target="../media/audio5.wav"/><Relationship Id="rId9" Type="http://schemas.openxmlformats.org/officeDocument/2006/relationships/slide" Target="slide1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emf"/><Relationship Id="rId4" Type="http://schemas.openxmlformats.org/officeDocument/2006/relationships/image" Target="../media/image19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png"/><Relationship Id="rId7" Type="http://schemas.openxmlformats.org/officeDocument/2006/relationships/image" Target="../media/image3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emf"/><Relationship Id="rId4" Type="http://schemas.openxmlformats.org/officeDocument/2006/relationships/image" Target="../media/image19.emf"/><Relationship Id="rId9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0931" y="70316"/>
            <a:ext cx="11676268" cy="6536172"/>
            <a:chOff x="0" y="-38100"/>
            <a:chExt cx="4612847" cy="2582191"/>
          </a:xfrm>
        </p:grpSpPr>
        <p:sp>
          <p:nvSpPr>
            <p:cNvPr id="3" name="Freeform 3"/>
            <p:cNvSpPr/>
            <p:nvPr/>
          </p:nvSpPr>
          <p:spPr>
            <a:xfrm>
              <a:off x="40138" y="64570"/>
              <a:ext cx="4572709" cy="2479521"/>
            </a:xfrm>
            <a:custGeom>
              <a:avLst/>
              <a:gdLst/>
              <a:ahLst/>
              <a:cxnLst/>
              <a:rect l="l" t="t" r="r" b="b"/>
              <a:pathLst>
                <a:path w="4671746" h="2573212">
                  <a:moveTo>
                    <a:pt x="28370" y="0"/>
                  </a:moveTo>
                  <a:lnTo>
                    <a:pt x="4643376" y="0"/>
                  </a:lnTo>
                  <a:cubicBezTo>
                    <a:pt x="4659044" y="0"/>
                    <a:pt x="4671746" y="12702"/>
                    <a:pt x="4671746" y="28370"/>
                  </a:cubicBezTo>
                  <a:lnTo>
                    <a:pt x="4671746" y="2544843"/>
                  </a:lnTo>
                  <a:cubicBezTo>
                    <a:pt x="4671746" y="2560511"/>
                    <a:pt x="4659044" y="2573212"/>
                    <a:pt x="4643376" y="2573212"/>
                  </a:cubicBezTo>
                  <a:lnTo>
                    <a:pt x="28370" y="2573212"/>
                  </a:lnTo>
                  <a:cubicBezTo>
                    <a:pt x="12702" y="2573212"/>
                    <a:pt x="0" y="2560511"/>
                    <a:pt x="0" y="2544843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448862" y="5416016"/>
            <a:ext cx="521767" cy="7561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558209" y="5758041"/>
            <a:ext cx="6211530" cy="117454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542690" y="3833635"/>
            <a:ext cx="3649310" cy="302436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5904024"/>
            <a:ext cx="4876800" cy="102856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193870" y="4706937"/>
            <a:ext cx="1799452" cy="163525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18229" y="4489466"/>
            <a:ext cx="2352495" cy="207019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290754" y="4604120"/>
            <a:ext cx="1086293" cy="173807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7122364" y="4706937"/>
            <a:ext cx="1163730" cy="171136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9653224" y="403913"/>
            <a:ext cx="1852976" cy="115767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117861" y="1603397"/>
            <a:ext cx="10312107" cy="4085268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>
                <a:gd name="adj" fmla="val 10137940"/>
              </a:avLst>
            </a:prstTxWarp>
            <a:spAutoFit/>
          </a:bodyPr>
          <a:lstStyle/>
          <a:p>
            <a:pPr algn="ctr" defTabSz="609630">
              <a:lnSpc>
                <a:spcPts val="6426"/>
              </a:lnSpc>
              <a:spcBef>
                <a:spcPct val="0"/>
              </a:spcBef>
            </a:pP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BÀI GIẢNG </a:t>
            </a:r>
            <a:r>
              <a:rPr lang="en-US" sz="500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ĐIỆN</a:t>
            </a:r>
            <a:r>
              <a:rPr lang="en-US" sz="459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TỬ TUẦN 23 THÁNG 2</a:t>
            </a:r>
            <a:endParaRPr lang="en-US" sz="4590" dirty="0">
              <a:solidFill>
                <a:srgbClr val="FF0000"/>
              </a:solidFill>
              <a:effectLst>
                <a:outerShdw dist="50800" dir="5400000" algn="ctr" rotWithShape="0">
                  <a:srgbClr val="F79646">
                    <a:lumMod val="40000"/>
                    <a:lumOff val="60000"/>
                  </a:srgbClr>
                </a:outerShdw>
              </a:effectLst>
              <a:latin typeface="Open Sans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001909" y="2889172"/>
            <a:ext cx="10289764" cy="905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4400" err="1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Môn</a:t>
            </a:r>
            <a:r>
              <a:rPr lang="en-US" sz="4400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: Công nghệ</a:t>
            </a:r>
            <a:endParaRPr lang="en-US" sz="4400" dirty="0">
              <a:solidFill>
                <a:schemeClr val="accent3">
                  <a:lumMod val="75000"/>
                </a:schemeClr>
              </a:solidFill>
              <a:latin typeface="Open Sans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3841804" y="4707994"/>
            <a:ext cx="4389509" cy="436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2613" dirty="0" err="1">
                <a:solidFill>
                  <a:srgbClr val="000000"/>
                </a:solidFill>
                <a:latin typeface="Lobster"/>
              </a:rPr>
              <a:t>Năm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2023 - 2024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3993322" y="5345818"/>
            <a:ext cx="1920126" cy="1377690"/>
          </a:xfrm>
          <a:prstGeom prst="rect">
            <a:avLst/>
          </a:prstGeom>
        </p:spPr>
      </p:pic>
      <p:pic>
        <p:nvPicPr>
          <p:cNvPr id="20" name="Picture 19" descr="A logo with a person holding a book&#10;&#10;Description automatically generated">
            <a:extLst>
              <a:ext uri="{FF2B5EF4-FFF2-40B4-BE49-F238E27FC236}">
                <a16:creationId xmlns:a16="http://schemas.microsoft.com/office/drawing/2014/main" id="{91CC14EC-984C-026B-99C0-1BCDE07CCF5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46" y="397373"/>
            <a:ext cx="1435706" cy="1435706"/>
          </a:xfrm>
          <a:prstGeom prst="rect">
            <a:avLst/>
          </a:prstGeom>
        </p:spPr>
      </p:pic>
      <p:sp>
        <p:nvSpPr>
          <p:cNvPr id="21" name="TextBox 16">
            <a:extLst>
              <a:ext uri="{FF2B5EF4-FFF2-40B4-BE49-F238E27FC236}">
                <a16:creationId xmlns:a16="http://schemas.microsoft.com/office/drawing/2014/main" id="{520550C4-7170-1A09-84B4-22E7148412DD}"/>
              </a:ext>
            </a:extLst>
          </p:cNvPr>
          <p:cNvSpPr txBox="1"/>
          <p:nvPr/>
        </p:nvSpPr>
        <p:spPr>
          <a:xfrm>
            <a:off x="1161794" y="2017524"/>
            <a:ext cx="10289764" cy="947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5000">
                <a:solidFill>
                  <a:srgbClr val="002060"/>
                </a:solidFill>
                <a:latin typeface="Open Sans Bold"/>
              </a:rPr>
              <a:t>KHỐI 4</a:t>
            </a:r>
            <a:endParaRPr lang="en-US" sz="5000" dirty="0">
              <a:solidFill>
                <a:srgbClr val="002060"/>
              </a:solidFill>
              <a:latin typeface="Open Sans Bold"/>
            </a:endParaRP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id="{ED598F25-67D0-4330-F673-D44922373DD5}"/>
              </a:ext>
            </a:extLst>
          </p:cNvPr>
          <p:cNvSpPr txBox="1"/>
          <p:nvPr/>
        </p:nvSpPr>
        <p:spPr>
          <a:xfrm>
            <a:off x="3392488" y="453422"/>
            <a:ext cx="5407023" cy="4363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2613" dirty="0" err="1">
                <a:solidFill>
                  <a:srgbClr val="000000"/>
                </a:solidFill>
                <a:latin typeface="Lobster"/>
              </a:rPr>
              <a:t>Trường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Tiểu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Nguyễn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Bỉnh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Khiêm</a:t>
            </a:r>
          </a:p>
        </p:txBody>
      </p:sp>
      <p:sp>
        <p:nvSpPr>
          <p:cNvPr id="9" name="TextBox 16">
            <a:extLst>
              <a:ext uri="{FF2B5EF4-FFF2-40B4-BE49-F238E27FC236}">
                <a16:creationId xmlns:a16="http://schemas.microsoft.com/office/drawing/2014/main" id="{D15085B2-8F7D-ACFE-AC48-5E55400CFD1D}"/>
              </a:ext>
            </a:extLst>
          </p:cNvPr>
          <p:cNvSpPr txBox="1"/>
          <p:nvPr/>
        </p:nvSpPr>
        <p:spPr>
          <a:xfrm>
            <a:off x="1096271" y="3608141"/>
            <a:ext cx="10289764" cy="8789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3600" dirty="0" err="1">
                <a:solidFill>
                  <a:srgbClr val="002060"/>
                </a:solidFill>
                <a:latin typeface="Open Sans Bold"/>
              </a:rPr>
              <a:t>Tên</a:t>
            </a:r>
            <a:r>
              <a:rPr lang="en-US" sz="36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Open Sans Bold"/>
              </a:rPr>
              <a:t>bài</a:t>
            </a:r>
            <a:r>
              <a:rPr lang="en-US" sz="3600">
                <a:solidFill>
                  <a:srgbClr val="002060"/>
                </a:solidFill>
                <a:latin typeface="Open Sans Bold"/>
              </a:rPr>
              <a:t>: Lắp ghép mô hình bập bênh</a:t>
            </a:r>
            <a:endParaRPr lang="en-US" sz="3600" dirty="0">
              <a:solidFill>
                <a:srgbClr val="002060"/>
              </a:solidFill>
              <a:latin typeface="Open Sans Bold"/>
            </a:endParaRPr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CECFFA-AC80-42DB-ACC2-3E2683C16A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148"/>
            <a:ext cx="12192000" cy="691214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14F13C7-5663-BDFC-BBB8-7C522A23EB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2957" y="76202"/>
            <a:ext cx="11836643" cy="6629399"/>
          </a:xfrm>
          <a:prstGeom prst="roundRect">
            <a:avLst>
              <a:gd name="adj" fmla="val 8716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8" name="Group 11">
            <a:extLst>
              <a:ext uri="{FF2B5EF4-FFF2-40B4-BE49-F238E27FC236}">
                <a16:creationId xmlns:a16="http://schemas.microsoft.com/office/drawing/2014/main" id="{6929F387-7A67-43BB-A71E-4039EA51E02A}"/>
              </a:ext>
            </a:extLst>
          </p:cNvPr>
          <p:cNvGrpSpPr/>
          <p:nvPr/>
        </p:nvGrpSpPr>
        <p:grpSpPr>
          <a:xfrm>
            <a:off x="1689857" y="0"/>
            <a:ext cx="9224479" cy="889619"/>
            <a:chOff x="3260771" y="693960"/>
            <a:chExt cx="8213555" cy="857251"/>
          </a:xfrm>
        </p:grpSpPr>
        <p:sp>
          <p:nvSpPr>
            <p:cNvPr id="9" name="Rectangle: Rounded Corners 9">
              <a:extLst>
                <a:ext uri="{FF2B5EF4-FFF2-40B4-BE49-F238E27FC236}">
                  <a16:creationId xmlns:a16="http://schemas.microsoft.com/office/drawing/2014/main" id="{0B6466BA-3FA0-4617-8F04-502B6D19678E}"/>
                </a:ext>
              </a:extLst>
            </p:cNvPr>
            <p:cNvSpPr/>
            <p:nvPr/>
          </p:nvSpPr>
          <p:spPr>
            <a:xfrm>
              <a:off x="3260771" y="693960"/>
              <a:ext cx="8213555" cy="857251"/>
            </a:xfrm>
            <a:custGeom>
              <a:avLst/>
              <a:gdLst>
                <a:gd name="connsiteX0" fmla="*/ 0 w 8213555"/>
                <a:gd name="connsiteY0" fmla="*/ 142878 h 857251"/>
                <a:gd name="connsiteX1" fmla="*/ 142878 w 8213555"/>
                <a:gd name="connsiteY1" fmla="*/ 0 h 857251"/>
                <a:gd name="connsiteX2" fmla="*/ 724250 w 8213555"/>
                <a:gd name="connsiteY2" fmla="*/ 0 h 857251"/>
                <a:gd name="connsiteX3" fmla="*/ 1464178 w 8213555"/>
                <a:gd name="connsiteY3" fmla="*/ 0 h 857251"/>
                <a:gd name="connsiteX4" fmla="*/ 2045550 w 8213555"/>
                <a:gd name="connsiteY4" fmla="*/ 0 h 857251"/>
                <a:gd name="connsiteX5" fmla="*/ 2864756 w 8213555"/>
                <a:gd name="connsiteY5" fmla="*/ 0 h 857251"/>
                <a:gd name="connsiteX6" fmla="*/ 3525406 w 8213555"/>
                <a:gd name="connsiteY6" fmla="*/ 0 h 857251"/>
                <a:gd name="connsiteX7" fmla="*/ 3948222 w 8213555"/>
                <a:gd name="connsiteY7" fmla="*/ 0 h 857251"/>
                <a:gd name="connsiteX8" fmla="*/ 4450315 w 8213555"/>
                <a:gd name="connsiteY8" fmla="*/ 0 h 857251"/>
                <a:gd name="connsiteX9" fmla="*/ 5269521 w 8213555"/>
                <a:gd name="connsiteY9" fmla="*/ 0 h 857251"/>
                <a:gd name="connsiteX10" fmla="*/ 5850893 w 8213555"/>
                <a:gd name="connsiteY10" fmla="*/ 0 h 857251"/>
                <a:gd name="connsiteX11" fmla="*/ 6670099 w 8213555"/>
                <a:gd name="connsiteY11" fmla="*/ 0 h 857251"/>
                <a:gd name="connsiteX12" fmla="*/ 7092915 w 8213555"/>
                <a:gd name="connsiteY12" fmla="*/ 0 h 857251"/>
                <a:gd name="connsiteX13" fmla="*/ 8070677 w 8213555"/>
                <a:gd name="connsiteY13" fmla="*/ 0 h 857251"/>
                <a:gd name="connsiteX14" fmla="*/ 8213555 w 8213555"/>
                <a:gd name="connsiteY14" fmla="*/ 142878 h 857251"/>
                <a:gd name="connsiteX15" fmla="*/ 8213555 w 8213555"/>
                <a:gd name="connsiteY15" fmla="*/ 714373 h 857251"/>
                <a:gd name="connsiteX16" fmla="*/ 8070677 w 8213555"/>
                <a:gd name="connsiteY16" fmla="*/ 857251 h 857251"/>
                <a:gd name="connsiteX17" fmla="*/ 7489305 w 8213555"/>
                <a:gd name="connsiteY17" fmla="*/ 857251 h 857251"/>
                <a:gd name="connsiteX18" fmla="*/ 6907933 w 8213555"/>
                <a:gd name="connsiteY18" fmla="*/ 857251 h 857251"/>
                <a:gd name="connsiteX19" fmla="*/ 6326561 w 8213555"/>
                <a:gd name="connsiteY19" fmla="*/ 857251 h 857251"/>
                <a:gd name="connsiteX20" fmla="*/ 5665911 w 8213555"/>
                <a:gd name="connsiteY20" fmla="*/ 857251 h 857251"/>
                <a:gd name="connsiteX21" fmla="*/ 4925983 w 8213555"/>
                <a:gd name="connsiteY21" fmla="*/ 857251 h 857251"/>
                <a:gd name="connsiteX22" fmla="*/ 4106778 w 8213555"/>
                <a:gd name="connsiteY22" fmla="*/ 857251 h 857251"/>
                <a:gd name="connsiteX23" fmla="*/ 3287572 w 8213555"/>
                <a:gd name="connsiteY23" fmla="*/ 857251 h 857251"/>
                <a:gd name="connsiteX24" fmla="*/ 2626922 w 8213555"/>
                <a:gd name="connsiteY24" fmla="*/ 857251 h 857251"/>
                <a:gd name="connsiteX25" fmla="*/ 1886994 w 8213555"/>
                <a:gd name="connsiteY25" fmla="*/ 857251 h 857251"/>
                <a:gd name="connsiteX26" fmla="*/ 1305622 w 8213555"/>
                <a:gd name="connsiteY26" fmla="*/ 857251 h 857251"/>
                <a:gd name="connsiteX27" fmla="*/ 142878 w 8213555"/>
                <a:gd name="connsiteY27" fmla="*/ 857251 h 857251"/>
                <a:gd name="connsiteX28" fmla="*/ 0 w 8213555"/>
                <a:gd name="connsiteY28" fmla="*/ 714373 h 857251"/>
                <a:gd name="connsiteX29" fmla="*/ 0 w 8213555"/>
                <a:gd name="connsiteY29" fmla="*/ 142878 h 857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8213555" h="857251" fill="none" extrusionOk="0">
                  <a:moveTo>
                    <a:pt x="0" y="142878"/>
                  </a:moveTo>
                  <a:cubicBezTo>
                    <a:pt x="-12371" y="57983"/>
                    <a:pt x="76512" y="-1062"/>
                    <a:pt x="142878" y="0"/>
                  </a:cubicBezTo>
                  <a:cubicBezTo>
                    <a:pt x="298981" y="-20133"/>
                    <a:pt x="542002" y="3639"/>
                    <a:pt x="724250" y="0"/>
                  </a:cubicBezTo>
                  <a:cubicBezTo>
                    <a:pt x="906498" y="-3639"/>
                    <a:pt x="1105490" y="-35213"/>
                    <a:pt x="1464178" y="0"/>
                  </a:cubicBezTo>
                  <a:cubicBezTo>
                    <a:pt x="1822866" y="35213"/>
                    <a:pt x="1850613" y="-25132"/>
                    <a:pt x="2045550" y="0"/>
                  </a:cubicBezTo>
                  <a:cubicBezTo>
                    <a:pt x="2240487" y="25132"/>
                    <a:pt x="2637032" y="21700"/>
                    <a:pt x="2864756" y="0"/>
                  </a:cubicBezTo>
                  <a:cubicBezTo>
                    <a:pt x="3092480" y="-21700"/>
                    <a:pt x="3304820" y="21263"/>
                    <a:pt x="3525406" y="0"/>
                  </a:cubicBezTo>
                  <a:cubicBezTo>
                    <a:pt x="3745992" y="-21263"/>
                    <a:pt x="3776396" y="-13749"/>
                    <a:pt x="3948222" y="0"/>
                  </a:cubicBezTo>
                  <a:cubicBezTo>
                    <a:pt x="4120048" y="13749"/>
                    <a:pt x="4257996" y="2137"/>
                    <a:pt x="4450315" y="0"/>
                  </a:cubicBezTo>
                  <a:cubicBezTo>
                    <a:pt x="4642634" y="-2137"/>
                    <a:pt x="4998643" y="-30229"/>
                    <a:pt x="5269521" y="0"/>
                  </a:cubicBezTo>
                  <a:cubicBezTo>
                    <a:pt x="5540399" y="30229"/>
                    <a:pt x="5629394" y="-8128"/>
                    <a:pt x="5850893" y="0"/>
                  </a:cubicBezTo>
                  <a:cubicBezTo>
                    <a:pt x="6072392" y="8128"/>
                    <a:pt x="6492476" y="-8157"/>
                    <a:pt x="6670099" y="0"/>
                  </a:cubicBezTo>
                  <a:cubicBezTo>
                    <a:pt x="6847722" y="8157"/>
                    <a:pt x="6925955" y="-7437"/>
                    <a:pt x="7092915" y="0"/>
                  </a:cubicBezTo>
                  <a:cubicBezTo>
                    <a:pt x="7259875" y="7437"/>
                    <a:pt x="7725148" y="-19467"/>
                    <a:pt x="8070677" y="0"/>
                  </a:cubicBezTo>
                  <a:cubicBezTo>
                    <a:pt x="8139797" y="-15213"/>
                    <a:pt x="8208574" y="70598"/>
                    <a:pt x="8213555" y="142878"/>
                  </a:cubicBezTo>
                  <a:cubicBezTo>
                    <a:pt x="8233772" y="421842"/>
                    <a:pt x="8213881" y="428818"/>
                    <a:pt x="8213555" y="714373"/>
                  </a:cubicBezTo>
                  <a:cubicBezTo>
                    <a:pt x="8200095" y="789579"/>
                    <a:pt x="8143401" y="853571"/>
                    <a:pt x="8070677" y="857251"/>
                  </a:cubicBezTo>
                  <a:cubicBezTo>
                    <a:pt x="7857923" y="855780"/>
                    <a:pt x="7626666" y="852854"/>
                    <a:pt x="7489305" y="857251"/>
                  </a:cubicBezTo>
                  <a:cubicBezTo>
                    <a:pt x="7351944" y="861648"/>
                    <a:pt x="7178063" y="862700"/>
                    <a:pt x="6907933" y="857251"/>
                  </a:cubicBezTo>
                  <a:cubicBezTo>
                    <a:pt x="6637803" y="851802"/>
                    <a:pt x="6594405" y="855064"/>
                    <a:pt x="6326561" y="857251"/>
                  </a:cubicBezTo>
                  <a:cubicBezTo>
                    <a:pt x="6058717" y="859438"/>
                    <a:pt x="5815901" y="864225"/>
                    <a:pt x="5665911" y="857251"/>
                  </a:cubicBezTo>
                  <a:cubicBezTo>
                    <a:pt x="5515921" y="850278"/>
                    <a:pt x="5255328" y="848693"/>
                    <a:pt x="4925983" y="857251"/>
                  </a:cubicBezTo>
                  <a:cubicBezTo>
                    <a:pt x="4596638" y="865809"/>
                    <a:pt x="4288619" y="854333"/>
                    <a:pt x="4106778" y="857251"/>
                  </a:cubicBezTo>
                  <a:cubicBezTo>
                    <a:pt x="3924937" y="860169"/>
                    <a:pt x="3634008" y="887899"/>
                    <a:pt x="3287572" y="857251"/>
                  </a:cubicBezTo>
                  <a:cubicBezTo>
                    <a:pt x="2941136" y="826603"/>
                    <a:pt x="2943191" y="874391"/>
                    <a:pt x="2626922" y="857251"/>
                  </a:cubicBezTo>
                  <a:cubicBezTo>
                    <a:pt x="2310653" y="840112"/>
                    <a:pt x="2142252" y="821645"/>
                    <a:pt x="1886994" y="857251"/>
                  </a:cubicBezTo>
                  <a:cubicBezTo>
                    <a:pt x="1631736" y="892857"/>
                    <a:pt x="1551608" y="870530"/>
                    <a:pt x="1305622" y="857251"/>
                  </a:cubicBezTo>
                  <a:cubicBezTo>
                    <a:pt x="1059636" y="843972"/>
                    <a:pt x="419479" y="910501"/>
                    <a:pt x="142878" y="857251"/>
                  </a:cubicBezTo>
                  <a:cubicBezTo>
                    <a:pt x="61585" y="856198"/>
                    <a:pt x="628" y="795303"/>
                    <a:pt x="0" y="714373"/>
                  </a:cubicBezTo>
                  <a:cubicBezTo>
                    <a:pt x="-25688" y="486014"/>
                    <a:pt x="26895" y="317061"/>
                    <a:pt x="0" y="142878"/>
                  </a:cubicBezTo>
                  <a:close/>
                </a:path>
                <a:path w="8213555" h="857251" stroke="0" extrusionOk="0">
                  <a:moveTo>
                    <a:pt x="0" y="142878"/>
                  </a:moveTo>
                  <a:cubicBezTo>
                    <a:pt x="7556" y="72303"/>
                    <a:pt x="74313" y="10312"/>
                    <a:pt x="142878" y="0"/>
                  </a:cubicBezTo>
                  <a:cubicBezTo>
                    <a:pt x="477579" y="4323"/>
                    <a:pt x="657411" y="17106"/>
                    <a:pt x="882806" y="0"/>
                  </a:cubicBezTo>
                  <a:cubicBezTo>
                    <a:pt x="1108201" y="-17106"/>
                    <a:pt x="1345650" y="2737"/>
                    <a:pt x="1464178" y="0"/>
                  </a:cubicBezTo>
                  <a:cubicBezTo>
                    <a:pt x="1582706" y="-2737"/>
                    <a:pt x="1713242" y="-18306"/>
                    <a:pt x="1886994" y="0"/>
                  </a:cubicBezTo>
                  <a:cubicBezTo>
                    <a:pt x="2060746" y="18306"/>
                    <a:pt x="2282442" y="23191"/>
                    <a:pt x="2389088" y="0"/>
                  </a:cubicBezTo>
                  <a:cubicBezTo>
                    <a:pt x="2495734" y="-23191"/>
                    <a:pt x="2635045" y="6185"/>
                    <a:pt x="2811904" y="0"/>
                  </a:cubicBezTo>
                  <a:cubicBezTo>
                    <a:pt x="2988763" y="-6185"/>
                    <a:pt x="3070795" y="3764"/>
                    <a:pt x="3234720" y="0"/>
                  </a:cubicBezTo>
                  <a:cubicBezTo>
                    <a:pt x="3398645" y="-3764"/>
                    <a:pt x="3675210" y="-13832"/>
                    <a:pt x="3895370" y="0"/>
                  </a:cubicBezTo>
                  <a:cubicBezTo>
                    <a:pt x="4115530" y="13832"/>
                    <a:pt x="4330993" y="18927"/>
                    <a:pt x="4476741" y="0"/>
                  </a:cubicBezTo>
                  <a:cubicBezTo>
                    <a:pt x="4622489" y="-18927"/>
                    <a:pt x="4833752" y="-12535"/>
                    <a:pt x="5137391" y="0"/>
                  </a:cubicBezTo>
                  <a:cubicBezTo>
                    <a:pt x="5441030" y="12535"/>
                    <a:pt x="5611097" y="15831"/>
                    <a:pt x="5798041" y="0"/>
                  </a:cubicBezTo>
                  <a:cubicBezTo>
                    <a:pt x="5984985" y="-15831"/>
                    <a:pt x="6113043" y="2446"/>
                    <a:pt x="6220857" y="0"/>
                  </a:cubicBezTo>
                  <a:cubicBezTo>
                    <a:pt x="6328671" y="-2446"/>
                    <a:pt x="6699097" y="35769"/>
                    <a:pt x="7040063" y="0"/>
                  </a:cubicBezTo>
                  <a:cubicBezTo>
                    <a:pt x="7381029" y="-35769"/>
                    <a:pt x="7836743" y="-262"/>
                    <a:pt x="8070677" y="0"/>
                  </a:cubicBezTo>
                  <a:cubicBezTo>
                    <a:pt x="8142426" y="12633"/>
                    <a:pt x="8227582" y="65005"/>
                    <a:pt x="8213555" y="142878"/>
                  </a:cubicBezTo>
                  <a:cubicBezTo>
                    <a:pt x="8210766" y="393407"/>
                    <a:pt x="8224866" y="467217"/>
                    <a:pt x="8213555" y="714373"/>
                  </a:cubicBezTo>
                  <a:cubicBezTo>
                    <a:pt x="8207298" y="778240"/>
                    <a:pt x="8160338" y="858933"/>
                    <a:pt x="8070677" y="857251"/>
                  </a:cubicBezTo>
                  <a:cubicBezTo>
                    <a:pt x="7699559" y="855611"/>
                    <a:pt x="7587231" y="865123"/>
                    <a:pt x="7251471" y="857251"/>
                  </a:cubicBezTo>
                  <a:cubicBezTo>
                    <a:pt x="6915711" y="849379"/>
                    <a:pt x="6832147" y="857850"/>
                    <a:pt x="6670099" y="857251"/>
                  </a:cubicBezTo>
                  <a:cubicBezTo>
                    <a:pt x="6508051" y="856652"/>
                    <a:pt x="6404570" y="862878"/>
                    <a:pt x="6168005" y="857251"/>
                  </a:cubicBezTo>
                  <a:cubicBezTo>
                    <a:pt x="5931440" y="851624"/>
                    <a:pt x="5945923" y="843742"/>
                    <a:pt x="5745189" y="857251"/>
                  </a:cubicBezTo>
                  <a:cubicBezTo>
                    <a:pt x="5544455" y="870760"/>
                    <a:pt x="5253875" y="864679"/>
                    <a:pt x="5005261" y="857251"/>
                  </a:cubicBezTo>
                  <a:cubicBezTo>
                    <a:pt x="4756647" y="849823"/>
                    <a:pt x="4679577" y="840993"/>
                    <a:pt x="4423889" y="857251"/>
                  </a:cubicBezTo>
                  <a:cubicBezTo>
                    <a:pt x="4168201" y="873509"/>
                    <a:pt x="4025996" y="861032"/>
                    <a:pt x="3921796" y="857251"/>
                  </a:cubicBezTo>
                  <a:cubicBezTo>
                    <a:pt x="3817596" y="853470"/>
                    <a:pt x="3605139" y="858633"/>
                    <a:pt x="3498980" y="857251"/>
                  </a:cubicBezTo>
                  <a:cubicBezTo>
                    <a:pt x="3392821" y="855869"/>
                    <a:pt x="3242071" y="874597"/>
                    <a:pt x="2996886" y="857251"/>
                  </a:cubicBezTo>
                  <a:cubicBezTo>
                    <a:pt x="2751701" y="839905"/>
                    <a:pt x="2463297" y="880359"/>
                    <a:pt x="2256958" y="857251"/>
                  </a:cubicBezTo>
                  <a:cubicBezTo>
                    <a:pt x="2050619" y="834143"/>
                    <a:pt x="1804978" y="848551"/>
                    <a:pt x="1675586" y="857251"/>
                  </a:cubicBezTo>
                  <a:cubicBezTo>
                    <a:pt x="1546194" y="865951"/>
                    <a:pt x="1095104" y="890197"/>
                    <a:pt x="856380" y="857251"/>
                  </a:cubicBezTo>
                  <a:cubicBezTo>
                    <a:pt x="617656" y="824305"/>
                    <a:pt x="482802" y="849778"/>
                    <a:pt x="142878" y="857251"/>
                  </a:cubicBezTo>
                  <a:cubicBezTo>
                    <a:pt x="77789" y="853876"/>
                    <a:pt x="4565" y="787836"/>
                    <a:pt x="0" y="714373"/>
                  </a:cubicBezTo>
                  <a:cubicBezTo>
                    <a:pt x="10159" y="441649"/>
                    <a:pt x="-27440" y="317041"/>
                    <a:pt x="0" y="142878"/>
                  </a:cubicBezTo>
                  <a:close/>
                </a:path>
              </a:pathLst>
            </a:custGeom>
            <a:solidFill>
              <a:srgbClr val="FFF6DD">
                <a:alpha val="89804"/>
              </a:srgbClr>
            </a:solidFill>
            <a:ln w="38100">
              <a:solidFill>
                <a:schemeClr val="accent2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454005086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ADEBB644-B484-474D-9081-0C86F856FB88}"/>
                </a:ext>
              </a:extLst>
            </p:cNvPr>
            <p:cNvSpPr txBox="1"/>
            <p:nvPr/>
          </p:nvSpPr>
          <p:spPr>
            <a:xfrm>
              <a:off x="3392968" y="767388"/>
              <a:ext cx="8075661" cy="6228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ùng quan sát sản phẩm và trả lời câu hỏi.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07968D32-7525-2469-F650-738B99289DF2}"/>
              </a:ext>
            </a:extLst>
          </p:cNvPr>
          <p:cNvSpPr txBox="1"/>
          <p:nvPr/>
        </p:nvSpPr>
        <p:spPr>
          <a:xfrm>
            <a:off x="5286375" y="1271234"/>
            <a:ext cx="6648450" cy="707886"/>
          </a:xfrm>
          <a:custGeom>
            <a:avLst/>
            <a:gdLst>
              <a:gd name="connsiteX0" fmla="*/ 0 w 6648450"/>
              <a:gd name="connsiteY0" fmla="*/ 0 h 707886"/>
              <a:gd name="connsiteX1" fmla="*/ 6648450 w 6648450"/>
              <a:gd name="connsiteY1" fmla="*/ 0 h 707886"/>
              <a:gd name="connsiteX2" fmla="*/ 6648450 w 6648450"/>
              <a:gd name="connsiteY2" fmla="*/ 707886 h 707886"/>
              <a:gd name="connsiteX3" fmla="*/ 0 w 6648450"/>
              <a:gd name="connsiteY3" fmla="*/ 707886 h 707886"/>
              <a:gd name="connsiteX4" fmla="*/ 0 w 6648450"/>
              <a:gd name="connsiteY4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48450" h="707886" fill="none" extrusionOk="0">
                <a:moveTo>
                  <a:pt x="0" y="0"/>
                </a:moveTo>
                <a:cubicBezTo>
                  <a:pt x="755226" y="5222"/>
                  <a:pt x="3487029" y="24918"/>
                  <a:pt x="6648450" y="0"/>
                </a:cubicBezTo>
                <a:cubicBezTo>
                  <a:pt x="6707860" y="312948"/>
                  <a:pt x="6650359" y="396148"/>
                  <a:pt x="6648450" y="707886"/>
                </a:cubicBezTo>
                <a:cubicBezTo>
                  <a:pt x="3897309" y="543125"/>
                  <a:pt x="1630671" y="826036"/>
                  <a:pt x="0" y="707886"/>
                </a:cubicBezTo>
                <a:cubicBezTo>
                  <a:pt x="-25096" y="447386"/>
                  <a:pt x="-54860" y="82424"/>
                  <a:pt x="0" y="0"/>
                </a:cubicBezTo>
                <a:close/>
              </a:path>
              <a:path w="6648450" h="707886" stroke="0" extrusionOk="0">
                <a:moveTo>
                  <a:pt x="0" y="0"/>
                </a:moveTo>
                <a:cubicBezTo>
                  <a:pt x="2719180" y="11849"/>
                  <a:pt x="5919057" y="-161459"/>
                  <a:pt x="6648450" y="0"/>
                </a:cubicBezTo>
                <a:cubicBezTo>
                  <a:pt x="6694766" y="266683"/>
                  <a:pt x="6657212" y="423695"/>
                  <a:pt x="6648450" y="707886"/>
                </a:cubicBezTo>
                <a:cubicBezTo>
                  <a:pt x="3362668" y="562026"/>
                  <a:pt x="1178163" y="629562"/>
                  <a:pt x="0" y="707886"/>
                </a:cubicBezTo>
                <a:cubicBezTo>
                  <a:pt x="62918" y="356284"/>
                  <a:pt x="-6891" y="345692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Chân đế có mấy chi tiết? 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69E962-3674-9EAC-7DA3-EF39A5B67D7B}"/>
              </a:ext>
            </a:extLst>
          </p:cNvPr>
          <p:cNvSpPr txBox="1"/>
          <p:nvPr/>
        </p:nvSpPr>
        <p:spPr>
          <a:xfrm>
            <a:off x="6074050" y="2891302"/>
            <a:ext cx="5555975" cy="1200329"/>
          </a:xfrm>
          <a:custGeom>
            <a:avLst/>
            <a:gdLst>
              <a:gd name="connsiteX0" fmla="*/ 0 w 5555975"/>
              <a:gd name="connsiteY0" fmla="*/ 0 h 1200329"/>
              <a:gd name="connsiteX1" fmla="*/ 5555975 w 5555975"/>
              <a:gd name="connsiteY1" fmla="*/ 0 h 1200329"/>
              <a:gd name="connsiteX2" fmla="*/ 5555975 w 5555975"/>
              <a:gd name="connsiteY2" fmla="*/ 1200329 h 1200329"/>
              <a:gd name="connsiteX3" fmla="*/ 0 w 5555975"/>
              <a:gd name="connsiteY3" fmla="*/ 1200329 h 1200329"/>
              <a:gd name="connsiteX4" fmla="*/ 0 w 5555975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55975" h="1200329" fill="none" extrusionOk="0">
                <a:moveTo>
                  <a:pt x="0" y="0"/>
                </a:moveTo>
                <a:cubicBezTo>
                  <a:pt x="2558145" y="5222"/>
                  <a:pt x="3281506" y="24918"/>
                  <a:pt x="5555975" y="0"/>
                </a:cubicBezTo>
                <a:cubicBezTo>
                  <a:pt x="5622709" y="180425"/>
                  <a:pt x="5608992" y="1037242"/>
                  <a:pt x="5555975" y="1200329"/>
                </a:cubicBezTo>
                <a:cubicBezTo>
                  <a:pt x="4296724" y="1035568"/>
                  <a:pt x="2118340" y="1318479"/>
                  <a:pt x="0" y="1200329"/>
                </a:cubicBezTo>
                <a:cubicBezTo>
                  <a:pt x="40680" y="790633"/>
                  <a:pt x="-39089" y="241570"/>
                  <a:pt x="0" y="0"/>
                </a:cubicBezTo>
                <a:close/>
              </a:path>
              <a:path w="5555975" h="1200329" stroke="0" extrusionOk="0">
                <a:moveTo>
                  <a:pt x="0" y="0"/>
                </a:moveTo>
                <a:cubicBezTo>
                  <a:pt x="1424123" y="11849"/>
                  <a:pt x="4727231" y="-161459"/>
                  <a:pt x="5555975" y="0"/>
                </a:cubicBezTo>
                <a:cubicBezTo>
                  <a:pt x="5480933" y="255061"/>
                  <a:pt x="5626497" y="845340"/>
                  <a:pt x="5555975" y="1200329"/>
                </a:cubicBezTo>
                <a:cubicBezTo>
                  <a:pt x="4737689" y="1054469"/>
                  <a:pt x="2302329" y="1122005"/>
                  <a:pt x="0" y="1200329"/>
                </a:cubicBezTo>
                <a:cubicBezTo>
                  <a:pt x="-104018" y="661816"/>
                  <a:pt x="-19313" y="34284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en-US" sz="3600" b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Chân đế có tấm nhỏ và thanh thẳng 5 lỗ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Freeform: Shape 34">
            <a:extLst>
              <a:ext uri="{FF2B5EF4-FFF2-40B4-BE49-F238E27FC236}">
                <a16:creationId xmlns:a16="http://schemas.microsoft.com/office/drawing/2014/main" id="{7BEC9F99-2007-896A-2FFD-C7DAB9C9CD31}"/>
              </a:ext>
            </a:extLst>
          </p:cNvPr>
          <p:cNvSpPr/>
          <p:nvPr/>
        </p:nvSpPr>
        <p:spPr>
          <a:xfrm>
            <a:off x="5182984" y="195147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rgbClr val="FFFF00"/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18A0B3C-85F1-750E-9FD3-92382ABC16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1628775"/>
            <a:ext cx="3100738" cy="313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0001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CECFFA-AC80-42DB-ACC2-3E2683C16A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148"/>
            <a:ext cx="12192000" cy="691214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14F13C7-5663-BDFC-BBB8-7C522A23EB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2957" y="76202"/>
            <a:ext cx="11836643" cy="6629399"/>
          </a:xfrm>
          <a:prstGeom prst="roundRect">
            <a:avLst>
              <a:gd name="adj" fmla="val 8716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8" name="Group 11">
            <a:extLst>
              <a:ext uri="{FF2B5EF4-FFF2-40B4-BE49-F238E27FC236}">
                <a16:creationId xmlns:a16="http://schemas.microsoft.com/office/drawing/2014/main" id="{6929F387-7A67-43BB-A71E-4039EA51E02A}"/>
              </a:ext>
            </a:extLst>
          </p:cNvPr>
          <p:cNvGrpSpPr/>
          <p:nvPr/>
        </p:nvGrpSpPr>
        <p:grpSpPr>
          <a:xfrm>
            <a:off x="1689857" y="0"/>
            <a:ext cx="9224479" cy="889619"/>
            <a:chOff x="3260771" y="693960"/>
            <a:chExt cx="8213555" cy="857251"/>
          </a:xfrm>
        </p:grpSpPr>
        <p:sp>
          <p:nvSpPr>
            <p:cNvPr id="9" name="Rectangle: Rounded Corners 9">
              <a:extLst>
                <a:ext uri="{FF2B5EF4-FFF2-40B4-BE49-F238E27FC236}">
                  <a16:creationId xmlns:a16="http://schemas.microsoft.com/office/drawing/2014/main" id="{0B6466BA-3FA0-4617-8F04-502B6D19678E}"/>
                </a:ext>
              </a:extLst>
            </p:cNvPr>
            <p:cNvSpPr/>
            <p:nvPr/>
          </p:nvSpPr>
          <p:spPr>
            <a:xfrm>
              <a:off x="3260771" y="693960"/>
              <a:ext cx="8213555" cy="857251"/>
            </a:xfrm>
            <a:custGeom>
              <a:avLst/>
              <a:gdLst>
                <a:gd name="connsiteX0" fmla="*/ 0 w 8213555"/>
                <a:gd name="connsiteY0" fmla="*/ 142878 h 857251"/>
                <a:gd name="connsiteX1" fmla="*/ 142878 w 8213555"/>
                <a:gd name="connsiteY1" fmla="*/ 0 h 857251"/>
                <a:gd name="connsiteX2" fmla="*/ 724250 w 8213555"/>
                <a:gd name="connsiteY2" fmla="*/ 0 h 857251"/>
                <a:gd name="connsiteX3" fmla="*/ 1464178 w 8213555"/>
                <a:gd name="connsiteY3" fmla="*/ 0 h 857251"/>
                <a:gd name="connsiteX4" fmla="*/ 2045550 w 8213555"/>
                <a:gd name="connsiteY4" fmla="*/ 0 h 857251"/>
                <a:gd name="connsiteX5" fmla="*/ 2864756 w 8213555"/>
                <a:gd name="connsiteY5" fmla="*/ 0 h 857251"/>
                <a:gd name="connsiteX6" fmla="*/ 3525406 w 8213555"/>
                <a:gd name="connsiteY6" fmla="*/ 0 h 857251"/>
                <a:gd name="connsiteX7" fmla="*/ 3948222 w 8213555"/>
                <a:gd name="connsiteY7" fmla="*/ 0 h 857251"/>
                <a:gd name="connsiteX8" fmla="*/ 4450315 w 8213555"/>
                <a:gd name="connsiteY8" fmla="*/ 0 h 857251"/>
                <a:gd name="connsiteX9" fmla="*/ 5269521 w 8213555"/>
                <a:gd name="connsiteY9" fmla="*/ 0 h 857251"/>
                <a:gd name="connsiteX10" fmla="*/ 5850893 w 8213555"/>
                <a:gd name="connsiteY10" fmla="*/ 0 h 857251"/>
                <a:gd name="connsiteX11" fmla="*/ 6670099 w 8213555"/>
                <a:gd name="connsiteY11" fmla="*/ 0 h 857251"/>
                <a:gd name="connsiteX12" fmla="*/ 7092915 w 8213555"/>
                <a:gd name="connsiteY12" fmla="*/ 0 h 857251"/>
                <a:gd name="connsiteX13" fmla="*/ 8070677 w 8213555"/>
                <a:gd name="connsiteY13" fmla="*/ 0 h 857251"/>
                <a:gd name="connsiteX14" fmla="*/ 8213555 w 8213555"/>
                <a:gd name="connsiteY14" fmla="*/ 142878 h 857251"/>
                <a:gd name="connsiteX15" fmla="*/ 8213555 w 8213555"/>
                <a:gd name="connsiteY15" fmla="*/ 714373 h 857251"/>
                <a:gd name="connsiteX16" fmla="*/ 8070677 w 8213555"/>
                <a:gd name="connsiteY16" fmla="*/ 857251 h 857251"/>
                <a:gd name="connsiteX17" fmla="*/ 7489305 w 8213555"/>
                <a:gd name="connsiteY17" fmla="*/ 857251 h 857251"/>
                <a:gd name="connsiteX18" fmla="*/ 6907933 w 8213555"/>
                <a:gd name="connsiteY18" fmla="*/ 857251 h 857251"/>
                <a:gd name="connsiteX19" fmla="*/ 6326561 w 8213555"/>
                <a:gd name="connsiteY19" fmla="*/ 857251 h 857251"/>
                <a:gd name="connsiteX20" fmla="*/ 5665911 w 8213555"/>
                <a:gd name="connsiteY20" fmla="*/ 857251 h 857251"/>
                <a:gd name="connsiteX21" fmla="*/ 4925983 w 8213555"/>
                <a:gd name="connsiteY21" fmla="*/ 857251 h 857251"/>
                <a:gd name="connsiteX22" fmla="*/ 4106778 w 8213555"/>
                <a:gd name="connsiteY22" fmla="*/ 857251 h 857251"/>
                <a:gd name="connsiteX23" fmla="*/ 3287572 w 8213555"/>
                <a:gd name="connsiteY23" fmla="*/ 857251 h 857251"/>
                <a:gd name="connsiteX24" fmla="*/ 2626922 w 8213555"/>
                <a:gd name="connsiteY24" fmla="*/ 857251 h 857251"/>
                <a:gd name="connsiteX25" fmla="*/ 1886994 w 8213555"/>
                <a:gd name="connsiteY25" fmla="*/ 857251 h 857251"/>
                <a:gd name="connsiteX26" fmla="*/ 1305622 w 8213555"/>
                <a:gd name="connsiteY26" fmla="*/ 857251 h 857251"/>
                <a:gd name="connsiteX27" fmla="*/ 142878 w 8213555"/>
                <a:gd name="connsiteY27" fmla="*/ 857251 h 857251"/>
                <a:gd name="connsiteX28" fmla="*/ 0 w 8213555"/>
                <a:gd name="connsiteY28" fmla="*/ 714373 h 857251"/>
                <a:gd name="connsiteX29" fmla="*/ 0 w 8213555"/>
                <a:gd name="connsiteY29" fmla="*/ 142878 h 857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8213555" h="857251" fill="none" extrusionOk="0">
                  <a:moveTo>
                    <a:pt x="0" y="142878"/>
                  </a:moveTo>
                  <a:cubicBezTo>
                    <a:pt x="-12371" y="57983"/>
                    <a:pt x="76512" y="-1062"/>
                    <a:pt x="142878" y="0"/>
                  </a:cubicBezTo>
                  <a:cubicBezTo>
                    <a:pt x="298981" y="-20133"/>
                    <a:pt x="542002" y="3639"/>
                    <a:pt x="724250" y="0"/>
                  </a:cubicBezTo>
                  <a:cubicBezTo>
                    <a:pt x="906498" y="-3639"/>
                    <a:pt x="1105490" y="-35213"/>
                    <a:pt x="1464178" y="0"/>
                  </a:cubicBezTo>
                  <a:cubicBezTo>
                    <a:pt x="1822866" y="35213"/>
                    <a:pt x="1850613" y="-25132"/>
                    <a:pt x="2045550" y="0"/>
                  </a:cubicBezTo>
                  <a:cubicBezTo>
                    <a:pt x="2240487" y="25132"/>
                    <a:pt x="2637032" y="21700"/>
                    <a:pt x="2864756" y="0"/>
                  </a:cubicBezTo>
                  <a:cubicBezTo>
                    <a:pt x="3092480" y="-21700"/>
                    <a:pt x="3304820" y="21263"/>
                    <a:pt x="3525406" y="0"/>
                  </a:cubicBezTo>
                  <a:cubicBezTo>
                    <a:pt x="3745992" y="-21263"/>
                    <a:pt x="3776396" y="-13749"/>
                    <a:pt x="3948222" y="0"/>
                  </a:cubicBezTo>
                  <a:cubicBezTo>
                    <a:pt x="4120048" y="13749"/>
                    <a:pt x="4257996" y="2137"/>
                    <a:pt x="4450315" y="0"/>
                  </a:cubicBezTo>
                  <a:cubicBezTo>
                    <a:pt x="4642634" y="-2137"/>
                    <a:pt x="4998643" y="-30229"/>
                    <a:pt x="5269521" y="0"/>
                  </a:cubicBezTo>
                  <a:cubicBezTo>
                    <a:pt x="5540399" y="30229"/>
                    <a:pt x="5629394" y="-8128"/>
                    <a:pt x="5850893" y="0"/>
                  </a:cubicBezTo>
                  <a:cubicBezTo>
                    <a:pt x="6072392" y="8128"/>
                    <a:pt x="6492476" y="-8157"/>
                    <a:pt x="6670099" y="0"/>
                  </a:cubicBezTo>
                  <a:cubicBezTo>
                    <a:pt x="6847722" y="8157"/>
                    <a:pt x="6925955" y="-7437"/>
                    <a:pt x="7092915" y="0"/>
                  </a:cubicBezTo>
                  <a:cubicBezTo>
                    <a:pt x="7259875" y="7437"/>
                    <a:pt x="7725148" y="-19467"/>
                    <a:pt x="8070677" y="0"/>
                  </a:cubicBezTo>
                  <a:cubicBezTo>
                    <a:pt x="8139797" y="-15213"/>
                    <a:pt x="8208574" y="70598"/>
                    <a:pt x="8213555" y="142878"/>
                  </a:cubicBezTo>
                  <a:cubicBezTo>
                    <a:pt x="8233772" y="421842"/>
                    <a:pt x="8213881" y="428818"/>
                    <a:pt x="8213555" y="714373"/>
                  </a:cubicBezTo>
                  <a:cubicBezTo>
                    <a:pt x="8200095" y="789579"/>
                    <a:pt x="8143401" y="853571"/>
                    <a:pt x="8070677" y="857251"/>
                  </a:cubicBezTo>
                  <a:cubicBezTo>
                    <a:pt x="7857923" y="855780"/>
                    <a:pt x="7626666" y="852854"/>
                    <a:pt x="7489305" y="857251"/>
                  </a:cubicBezTo>
                  <a:cubicBezTo>
                    <a:pt x="7351944" y="861648"/>
                    <a:pt x="7178063" y="862700"/>
                    <a:pt x="6907933" y="857251"/>
                  </a:cubicBezTo>
                  <a:cubicBezTo>
                    <a:pt x="6637803" y="851802"/>
                    <a:pt x="6594405" y="855064"/>
                    <a:pt x="6326561" y="857251"/>
                  </a:cubicBezTo>
                  <a:cubicBezTo>
                    <a:pt x="6058717" y="859438"/>
                    <a:pt x="5815901" y="864225"/>
                    <a:pt x="5665911" y="857251"/>
                  </a:cubicBezTo>
                  <a:cubicBezTo>
                    <a:pt x="5515921" y="850278"/>
                    <a:pt x="5255328" y="848693"/>
                    <a:pt x="4925983" y="857251"/>
                  </a:cubicBezTo>
                  <a:cubicBezTo>
                    <a:pt x="4596638" y="865809"/>
                    <a:pt x="4288619" y="854333"/>
                    <a:pt x="4106778" y="857251"/>
                  </a:cubicBezTo>
                  <a:cubicBezTo>
                    <a:pt x="3924937" y="860169"/>
                    <a:pt x="3634008" y="887899"/>
                    <a:pt x="3287572" y="857251"/>
                  </a:cubicBezTo>
                  <a:cubicBezTo>
                    <a:pt x="2941136" y="826603"/>
                    <a:pt x="2943191" y="874391"/>
                    <a:pt x="2626922" y="857251"/>
                  </a:cubicBezTo>
                  <a:cubicBezTo>
                    <a:pt x="2310653" y="840112"/>
                    <a:pt x="2142252" y="821645"/>
                    <a:pt x="1886994" y="857251"/>
                  </a:cubicBezTo>
                  <a:cubicBezTo>
                    <a:pt x="1631736" y="892857"/>
                    <a:pt x="1551608" y="870530"/>
                    <a:pt x="1305622" y="857251"/>
                  </a:cubicBezTo>
                  <a:cubicBezTo>
                    <a:pt x="1059636" y="843972"/>
                    <a:pt x="419479" y="910501"/>
                    <a:pt x="142878" y="857251"/>
                  </a:cubicBezTo>
                  <a:cubicBezTo>
                    <a:pt x="61585" y="856198"/>
                    <a:pt x="628" y="795303"/>
                    <a:pt x="0" y="714373"/>
                  </a:cubicBezTo>
                  <a:cubicBezTo>
                    <a:pt x="-25688" y="486014"/>
                    <a:pt x="26895" y="317061"/>
                    <a:pt x="0" y="142878"/>
                  </a:cubicBezTo>
                  <a:close/>
                </a:path>
                <a:path w="8213555" h="857251" stroke="0" extrusionOk="0">
                  <a:moveTo>
                    <a:pt x="0" y="142878"/>
                  </a:moveTo>
                  <a:cubicBezTo>
                    <a:pt x="7556" y="72303"/>
                    <a:pt x="74313" y="10312"/>
                    <a:pt x="142878" y="0"/>
                  </a:cubicBezTo>
                  <a:cubicBezTo>
                    <a:pt x="477579" y="4323"/>
                    <a:pt x="657411" y="17106"/>
                    <a:pt x="882806" y="0"/>
                  </a:cubicBezTo>
                  <a:cubicBezTo>
                    <a:pt x="1108201" y="-17106"/>
                    <a:pt x="1345650" y="2737"/>
                    <a:pt x="1464178" y="0"/>
                  </a:cubicBezTo>
                  <a:cubicBezTo>
                    <a:pt x="1582706" y="-2737"/>
                    <a:pt x="1713242" y="-18306"/>
                    <a:pt x="1886994" y="0"/>
                  </a:cubicBezTo>
                  <a:cubicBezTo>
                    <a:pt x="2060746" y="18306"/>
                    <a:pt x="2282442" y="23191"/>
                    <a:pt x="2389088" y="0"/>
                  </a:cubicBezTo>
                  <a:cubicBezTo>
                    <a:pt x="2495734" y="-23191"/>
                    <a:pt x="2635045" y="6185"/>
                    <a:pt x="2811904" y="0"/>
                  </a:cubicBezTo>
                  <a:cubicBezTo>
                    <a:pt x="2988763" y="-6185"/>
                    <a:pt x="3070795" y="3764"/>
                    <a:pt x="3234720" y="0"/>
                  </a:cubicBezTo>
                  <a:cubicBezTo>
                    <a:pt x="3398645" y="-3764"/>
                    <a:pt x="3675210" y="-13832"/>
                    <a:pt x="3895370" y="0"/>
                  </a:cubicBezTo>
                  <a:cubicBezTo>
                    <a:pt x="4115530" y="13832"/>
                    <a:pt x="4330993" y="18927"/>
                    <a:pt x="4476741" y="0"/>
                  </a:cubicBezTo>
                  <a:cubicBezTo>
                    <a:pt x="4622489" y="-18927"/>
                    <a:pt x="4833752" y="-12535"/>
                    <a:pt x="5137391" y="0"/>
                  </a:cubicBezTo>
                  <a:cubicBezTo>
                    <a:pt x="5441030" y="12535"/>
                    <a:pt x="5611097" y="15831"/>
                    <a:pt x="5798041" y="0"/>
                  </a:cubicBezTo>
                  <a:cubicBezTo>
                    <a:pt x="5984985" y="-15831"/>
                    <a:pt x="6113043" y="2446"/>
                    <a:pt x="6220857" y="0"/>
                  </a:cubicBezTo>
                  <a:cubicBezTo>
                    <a:pt x="6328671" y="-2446"/>
                    <a:pt x="6699097" y="35769"/>
                    <a:pt x="7040063" y="0"/>
                  </a:cubicBezTo>
                  <a:cubicBezTo>
                    <a:pt x="7381029" y="-35769"/>
                    <a:pt x="7836743" y="-262"/>
                    <a:pt x="8070677" y="0"/>
                  </a:cubicBezTo>
                  <a:cubicBezTo>
                    <a:pt x="8142426" y="12633"/>
                    <a:pt x="8227582" y="65005"/>
                    <a:pt x="8213555" y="142878"/>
                  </a:cubicBezTo>
                  <a:cubicBezTo>
                    <a:pt x="8210766" y="393407"/>
                    <a:pt x="8224866" y="467217"/>
                    <a:pt x="8213555" y="714373"/>
                  </a:cubicBezTo>
                  <a:cubicBezTo>
                    <a:pt x="8207298" y="778240"/>
                    <a:pt x="8160338" y="858933"/>
                    <a:pt x="8070677" y="857251"/>
                  </a:cubicBezTo>
                  <a:cubicBezTo>
                    <a:pt x="7699559" y="855611"/>
                    <a:pt x="7587231" y="865123"/>
                    <a:pt x="7251471" y="857251"/>
                  </a:cubicBezTo>
                  <a:cubicBezTo>
                    <a:pt x="6915711" y="849379"/>
                    <a:pt x="6832147" y="857850"/>
                    <a:pt x="6670099" y="857251"/>
                  </a:cubicBezTo>
                  <a:cubicBezTo>
                    <a:pt x="6508051" y="856652"/>
                    <a:pt x="6404570" y="862878"/>
                    <a:pt x="6168005" y="857251"/>
                  </a:cubicBezTo>
                  <a:cubicBezTo>
                    <a:pt x="5931440" y="851624"/>
                    <a:pt x="5945923" y="843742"/>
                    <a:pt x="5745189" y="857251"/>
                  </a:cubicBezTo>
                  <a:cubicBezTo>
                    <a:pt x="5544455" y="870760"/>
                    <a:pt x="5253875" y="864679"/>
                    <a:pt x="5005261" y="857251"/>
                  </a:cubicBezTo>
                  <a:cubicBezTo>
                    <a:pt x="4756647" y="849823"/>
                    <a:pt x="4679577" y="840993"/>
                    <a:pt x="4423889" y="857251"/>
                  </a:cubicBezTo>
                  <a:cubicBezTo>
                    <a:pt x="4168201" y="873509"/>
                    <a:pt x="4025996" y="861032"/>
                    <a:pt x="3921796" y="857251"/>
                  </a:cubicBezTo>
                  <a:cubicBezTo>
                    <a:pt x="3817596" y="853470"/>
                    <a:pt x="3605139" y="858633"/>
                    <a:pt x="3498980" y="857251"/>
                  </a:cubicBezTo>
                  <a:cubicBezTo>
                    <a:pt x="3392821" y="855869"/>
                    <a:pt x="3242071" y="874597"/>
                    <a:pt x="2996886" y="857251"/>
                  </a:cubicBezTo>
                  <a:cubicBezTo>
                    <a:pt x="2751701" y="839905"/>
                    <a:pt x="2463297" y="880359"/>
                    <a:pt x="2256958" y="857251"/>
                  </a:cubicBezTo>
                  <a:cubicBezTo>
                    <a:pt x="2050619" y="834143"/>
                    <a:pt x="1804978" y="848551"/>
                    <a:pt x="1675586" y="857251"/>
                  </a:cubicBezTo>
                  <a:cubicBezTo>
                    <a:pt x="1546194" y="865951"/>
                    <a:pt x="1095104" y="890197"/>
                    <a:pt x="856380" y="857251"/>
                  </a:cubicBezTo>
                  <a:cubicBezTo>
                    <a:pt x="617656" y="824305"/>
                    <a:pt x="482802" y="849778"/>
                    <a:pt x="142878" y="857251"/>
                  </a:cubicBezTo>
                  <a:cubicBezTo>
                    <a:pt x="77789" y="853876"/>
                    <a:pt x="4565" y="787836"/>
                    <a:pt x="0" y="714373"/>
                  </a:cubicBezTo>
                  <a:cubicBezTo>
                    <a:pt x="10159" y="441649"/>
                    <a:pt x="-27440" y="317041"/>
                    <a:pt x="0" y="142878"/>
                  </a:cubicBezTo>
                  <a:close/>
                </a:path>
              </a:pathLst>
            </a:custGeom>
            <a:solidFill>
              <a:srgbClr val="FFF6DD">
                <a:alpha val="89804"/>
              </a:srgbClr>
            </a:solidFill>
            <a:ln w="38100">
              <a:solidFill>
                <a:schemeClr val="accent2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454005086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ADEBB644-B484-474D-9081-0C86F856FB88}"/>
                </a:ext>
              </a:extLst>
            </p:cNvPr>
            <p:cNvSpPr txBox="1"/>
            <p:nvPr/>
          </p:nvSpPr>
          <p:spPr>
            <a:xfrm>
              <a:off x="3392968" y="767388"/>
              <a:ext cx="8075661" cy="6228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ùng quan sát sản phẩm và trả lời câu hỏi.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07968D32-7525-2469-F650-738B99289DF2}"/>
              </a:ext>
            </a:extLst>
          </p:cNvPr>
          <p:cNvSpPr txBox="1"/>
          <p:nvPr/>
        </p:nvSpPr>
        <p:spPr>
          <a:xfrm>
            <a:off x="5286375" y="1271234"/>
            <a:ext cx="6648450" cy="707886"/>
          </a:xfrm>
          <a:custGeom>
            <a:avLst/>
            <a:gdLst>
              <a:gd name="connsiteX0" fmla="*/ 0 w 6648450"/>
              <a:gd name="connsiteY0" fmla="*/ 0 h 707886"/>
              <a:gd name="connsiteX1" fmla="*/ 6648450 w 6648450"/>
              <a:gd name="connsiteY1" fmla="*/ 0 h 707886"/>
              <a:gd name="connsiteX2" fmla="*/ 6648450 w 6648450"/>
              <a:gd name="connsiteY2" fmla="*/ 707886 h 707886"/>
              <a:gd name="connsiteX3" fmla="*/ 0 w 6648450"/>
              <a:gd name="connsiteY3" fmla="*/ 707886 h 707886"/>
              <a:gd name="connsiteX4" fmla="*/ 0 w 6648450"/>
              <a:gd name="connsiteY4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48450" h="707886" fill="none" extrusionOk="0">
                <a:moveTo>
                  <a:pt x="0" y="0"/>
                </a:moveTo>
                <a:cubicBezTo>
                  <a:pt x="755226" y="5222"/>
                  <a:pt x="3487029" y="24918"/>
                  <a:pt x="6648450" y="0"/>
                </a:cubicBezTo>
                <a:cubicBezTo>
                  <a:pt x="6707860" y="312948"/>
                  <a:pt x="6650359" y="396148"/>
                  <a:pt x="6648450" y="707886"/>
                </a:cubicBezTo>
                <a:cubicBezTo>
                  <a:pt x="3897309" y="543125"/>
                  <a:pt x="1630671" y="826036"/>
                  <a:pt x="0" y="707886"/>
                </a:cubicBezTo>
                <a:cubicBezTo>
                  <a:pt x="-25096" y="447386"/>
                  <a:pt x="-54860" y="82424"/>
                  <a:pt x="0" y="0"/>
                </a:cubicBezTo>
                <a:close/>
              </a:path>
              <a:path w="6648450" h="707886" stroke="0" extrusionOk="0">
                <a:moveTo>
                  <a:pt x="0" y="0"/>
                </a:moveTo>
                <a:cubicBezTo>
                  <a:pt x="2719180" y="11849"/>
                  <a:pt x="5919057" y="-161459"/>
                  <a:pt x="6648450" y="0"/>
                </a:cubicBezTo>
                <a:cubicBezTo>
                  <a:pt x="6694766" y="266683"/>
                  <a:pt x="6657212" y="423695"/>
                  <a:pt x="6648450" y="707886"/>
                </a:cubicBezTo>
                <a:cubicBezTo>
                  <a:pt x="3362668" y="562026"/>
                  <a:pt x="1178163" y="629562"/>
                  <a:pt x="0" y="707886"/>
                </a:cubicBezTo>
                <a:cubicBezTo>
                  <a:pt x="62918" y="356284"/>
                  <a:pt x="-6891" y="345692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Trục quay gồm dụng cụ nào?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69E962-3674-9EAC-7DA3-EF39A5B67D7B}"/>
              </a:ext>
            </a:extLst>
          </p:cNvPr>
          <p:cNvSpPr txBox="1"/>
          <p:nvPr/>
        </p:nvSpPr>
        <p:spPr>
          <a:xfrm>
            <a:off x="6074050" y="2891302"/>
            <a:ext cx="5555975" cy="1200329"/>
          </a:xfrm>
          <a:custGeom>
            <a:avLst/>
            <a:gdLst>
              <a:gd name="connsiteX0" fmla="*/ 0 w 5555975"/>
              <a:gd name="connsiteY0" fmla="*/ 0 h 1200329"/>
              <a:gd name="connsiteX1" fmla="*/ 5555975 w 5555975"/>
              <a:gd name="connsiteY1" fmla="*/ 0 h 1200329"/>
              <a:gd name="connsiteX2" fmla="*/ 5555975 w 5555975"/>
              <a:gd name="connsiteY2" fmla="*/ 1200329 h 1200329"/>
              <a:gd name="connsiteX3" fmla="*/ 0 w 5555975"/>
              <a:gd name="connsiteY3" fmla="*/ 1200329 h 1200329"/>
              <a:gd name="connsiteX4" fmla="*/ 0 w 5555975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55975" h="1200329" fill="none" extrusionOk="0">
                <a:moveTo>
                  <a:pt x="0" y="0"/>
                </a:moveTo>
                <a:cubicBezTo>
                  <a:pt x="2558145" y="5222"/>
                  <a:pt x="3281506" y="24918"/>
                  <a:pt x="5555975" y="0"/>
                </a:cubicBezTo>
                <a:cubicBezTo>
                  <a:pt x="5622709" y="180425"/>
                  <a:pt x="5608992" y="1037242"/>
                  <a:pt x="5555975" y="1200329"/>
                </a:cubicBezTo>
                <a:cubicBezTo>
                  <a:pt x="4296724" y="1035568"/>
                  <a:pt x="2118340" y="1318479"/>
                  <a:pt x="0" y="1200329"/>
                </a:cubicBezTo>
                <a:cubicBezTo>
                  <a:pt x="40680" y="790633"/>
                  <a:pt x="-39089" y="241570"/>
                  <a:pt x="0" y="0"/>
                </a:cubicBezTo>
                <a:close/>
              </a:path>
              <a:path w="5555975" h="1200329" stroke="0" extrusionOk="0">
                <a:moveTo>
                  <a:pt x="0" y="0"/>
                </a:moveTo>
                <a:cubicBezTo>
                  <a:pt x="1424123" y="11849"/>
                  <a:pt x="4727231" y="-161459"/>
                  <a:pt x="5555975" y="0"/>
                </a:cubicBezTo>
                <a:cubicBezTo>
                  <a:pt x="5480933" y="255061"/>
                  <a:pt x="5626497" y="845340"/>
                  <a:pt x="5555975" y="1200329"/>
                </a:cubicBezTo>
                <a:cubicBezTo>
                  <a:pt x="4737689" y="1054469"/>
                  <a:pt x="2302329" y="1122005"/>
                  <a:pt x="0" y="1200329"/>
                </a:cubicBezTo>
                <a:cubicBezTo>
                  <a:pt x="-104018" y="661816"/>
                  <a:pt x="-19313" y="34284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en-US" sz="3600" b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Trục quay gồm trục thẳng ngắn 1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Freeform: Shape 34">
            <a:extLst>
              <a:ext uri="{FF2B5EF4-FFF2-40B4-BE49-F238E27FC236}">
                <a16:creationId xmlns:a16="http://schemas.microsoft.com/office/drawing/2014/main" id="{7BEC9F99-2007-896A-2FFD-C7DAB9C9CD31}"/>
              </a:ext>
            </a:extLst>
          </p:cNvPr>
          <p:cNvSpPr/>
          <p:nvPr/>
        </p:nvSpPr>
        <p:spPr>
          <a:xfrm>
            <a:off x="5182984" y="195147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rgbClr val="FFFF00"/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6A232D5-42D3-61BE-5E66-CD29B2F059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0162" y="2009776"/>
            <a:ext cx="2826356" cy="257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0589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CECFFA-AC80-42DB-ACC2-3E2683C16A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148"/>
            <a:ext cx="12192000" cy="691214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14F13C7-5663-BDFC-BBB8-7C522A23EB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2957" y="76202"/>
            <a:ext cx="11836643" cy="6629399"/>
          </a:xfrm>
          <a:prstGeom prst="roundRect">
            <a:avLst>
              <a:gd name="adj" fmla="val 8716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8" name="Group 11">
            <a:extLst>
              <a:ext uri="{FF2B5EF4-FFF2-40B4-BE49-F238E27FC236}">
                <a16:creationId xmlns:a16="http://schemas.microsoft.com/office/drawing/2014/main" id="{6929F387-7A67-43BB-A71E-4039EA51E02A}"/>
              </a:ext>
            </a:extLst>
          </p:cNvPr>
          <p:cNvGrpSpPr/>
          <p:nvPr/>
        </p:nvGrpSpPr>
        <p:grpSpPr>
          <a:xfrm>
            <a:off x="1689857" y="0"/>
            <a:ext cx="9224479" cy="889619"/>
            <a:chOff x="3260771" y="693960"/>
            <a:chExt cx="8213555" cy="857251"/>
          </a:xfrm>
        </p:grpSpPr>
        <p:sp>
          <p:nvSpPr>
            <p:cNvPr id="9" name="Rectangle: Rounded Corners 9">
              <a:extLst>
                <a:ext uri="{FF2B5EF4-FFF2-40B4-BE49-F238E27FC236}">
                  <a16:creationId xmlns:a16="http://schemas.microsoft.com/office/drawing/2014/main" id="{0B6466BA-3FA0-4617-8F04-502B6D19678E}"/>
                </a:ext>
              </a:extLst>
            </p:cNvPr>
            <p:cNvSpPr/>
            <p:nvPr/>
          </p:nvSpPr>
          <p:spPr>
            <a:xfrm>
              <a:off x="3260771" y="693960"/>
              <a:ext cx="8213555" cy="857251"/>
            </a:xfrm>
            <a:custGeom>
              <a:avLst/>
              <a:gdLst>
                <a:gd name="connsiteX0" fmla="*/ 0 w 8213555"/>
                <a:gd name="connsiteY0" fmla="*/ 142878 h 857251"/>
                <a:gd name="connsiteX1" fmla="*/ 142878 w 8213555"/>
                <a:gd name="connsiteY1" fmla="*/ 0 h 857251"/>
                <a:gd name="connsiteX2" fmla="*/ 724250 w 8213555"/>
                <a:gd name="connsiteY2" fmla="*/ 0 h 857251"/>
                <a:gd name="connsiteX3" fmla="*/ 1464178 w 8213555"/>
                <a:gd name="connsiteY3" fmla="*/ 0 h 857251"/>
                <a:gd name="connsiteX4" fmla="*/ 2045550 w 8213555"/>
                <a:gd name="connsiteY4" fmla="*/ 0 h 857251"/>
                <a:gd name="connsiteX5" fmla="*/ 2864756 w 8213555"/>
                <a:gd name="connsiteY5" fmla="*/ 0 h 857251"/>
                <a:gd name="connsiteX6" fmla="*/ 3525406 w 8213555"/>
                <a:gd name="connsiteY6" fmla="*/ 0 h 857251"/>
                <a:gd name="connsiteX7" fmla="*/ 3948222 w 8213555"/>
                <a:gd name="connsiteY7" fmla="*/ 0 h 857251"/>
                <a:gd name="connsiteX8" fmla="*/ 4450315 w 8213555"/>
                <a:gd name="connsiteY8" fmla="*/ 0 h 857251"/>
                <a:gd name="connsiteX9" fmla="*/ 5269521 w 8213555"/>
                <a:gd name="connsiteY9" fmla="*/ 0 h 857251"/>
                <a:gd name="connsiteX10" fmla="*/ 5850893 w 8213555"/>
                <a:gd name="connsiteY10" fmla="*/ 0 h 857251"/>
                <a:gd name="connsiteX11" fmla="*/ 6670099 w 8213555"/>
                <a:gd name="connsiteY11" fmla="*/ 0 h 857251"/>
                <a:gd name="connsiteX12" fmla="*/ 7092915 w 8213555"/>
                <a:gd name="connsiteY12" fmla="*/ 0 h 857251"/>
                <a:gd name="connsiteX13" fmla="*/ 8070677 w 8213555"/>
                <a:gd name="connsiteY13" fmla="*/ 0 h 857251"/>
                <a:gd name="connsiteX14" fmla="*/ 8213555 w 8213555"/>
                <a:gd name="connsiteY14" fmla="*/ 142878 h 857251"/>
                <a:gd name="connsiteX15" fmla="*/ 8213555 w 8213555"/>
                <a:gd name="connsiteY15" fmla="*/ 714373 h 857251"/>
                <a:gd name="connsiteX16" fmla="*/ 8070677 w 8213555"/>
                <a:gd name="connsiteY16" fmla="*/ 857251 h 857251"/>
                <a:gd name="connsiteX17" fmla="*/ 7489305 w 8213555"/>
                <a:gd name="connsiteY17" fmla="*/ 857251 h 857251"/>
                <a:gd name="connsiteX18" fmla="*/ 6907933 w 8213555"/>
                <a:gd name="connsiteY18" fmla="*/ 857251 h 857251"/>
                <a:gd name="connsiteX19" fmla="*/ 6326561 w 8213555"/>
                <a:gd name="connsiteY19" fmla="*/ 857251 h 857251"/>
                <a:gd name="connsiteX20" fmla="*/ 5665911 w 8213555"/>
                <a:gd name="connsiteY20" fmla="*/ 857251 h 857251"/>
                <a:gd name="connsiteX21" fmla="*/ 4925983 w 8213555"/>
                <a:gd name="connsiteY21" fmla="*/ 857251 h 857251"/>
                <a:gd name="connsiteX22" fmla="*/ 4106778 w 8213555"/>
                <a:gd name="connsiteY22" fmla="*/ 857251 h 857251"/>
                <a:gd name="connsiteX23" fmla="*/ 3287572 w 8213555"/>
                <a:gd name="connsiteY23" fmla="*/ 857251 h 857251"/>
                <a:gd name="connsiteX24" fmla="*/ 2626922 w 8213555"/>
                <a:gd name="connsiteY24" fmla="*/ 857251 h 857251"/>
                <a:gd name="connsiteX25" fmla="*/ 1886994 w 8213555"/>
                <a:gd name="connsiteY25" fmla="*/ 857251 h 857251"/>
                <a:gd name="connsiteX26" fmla="*/ 1305622 w 8213555"/>
                <a:gd name="connsiteY26" fmla="*/ 857251 h 857251"/>
                <a:gd name="connsiteX27" fmla="*/ 142878 w 8213555"/>
                <a:gd name="connsiteY27" fmla="*/ 857251 h 857251"/>
                <a:gd name="connsiteX28" fmla="*/ 0 w 8213555"/>
                <a:gd name="connsiteY28" fmla="*/ 714373 h 857251"/>
                <a:gd name="connsiteX29" fmla="*/ 0 w 8213555"/>
                <a:gd name="connsiteY29" fmla="*/ 142878 h 857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8213555" h="857251" fill="none" extrusionOk="0">
                  <a:moveTo>
                    <a:pt x="0" y="142878"/>
                  </a:moveTo>
                  <a:cubicBezTo>
                    <a:pt x="-12371" y="57983"/>
                    <a:pt x="76512" y="-1062"/>
                    <a:pt x="142878" y="0"/>
                  </a:cubicBezTo>
                  <a:cubicBezTo>
                    <a:pt x="298981" y="-20133"/>
                    <a:pt x="542002" y="3639"/>
                    <a:pt x="724250" y="0"/>
                  </a:cubicBezTo>
                  <a:cubicBezTo>
                    <a:pt x="906498" y="-3639"/>
                    <a:pt x="1105490" y="-35213"/>
                    <a:pt x="1464178" y="0"/>
                  </a:cubicBezTo>
                  <a:cubicBezTo>
                    <a:pt x="1822866" y="35213"/>
                    <a:pt x="1850613" y="-25132"/>
                    <a:pt x="2045550" y="0"/>
                  </a:cubicBezTo>
                  <a:cubicBezTo>
                    <a:pt x="2240487" y="25132"/>
                    <a:pt x="2637032" y="21700"/>
                    <a:pt x="2864756" y="0"/>
                  </a:cubicBezTo>
                  <a:cubicBezTo>
                    <a:pt x="3092480" y="-21700"/>
                    <a:pt x="3304820" y="21263"/>
                    <a:pt x="3525406" y="0"/>
                  </a:cubicBezTo>
                  <a:cubicBezTo>
                    <a:pt x="3745992" y="-21263"/>
                    <a:pt x="3776396" y="-13749"/>
                    <a:pt x="3948222" y="0"/>
                  </a:cubicBezTo>
                  <a:cubicBezTo>
                    <a:pt x="4120048" y="13749"/>
                    <a:pt x="4257996" y="2137"/>
                    <a:pt x="4450315" y="0"/>
                  </a:cubicBezTo>
                  <a:cubicBezTo>
                    <a:pt x="4642634" y="-2137"/>
                    <a:pt x="4998643" y="-30229"/>
                    <a:pt x="5269521" y="0"/>
                  </a:cubicBezTo>
                  <a:cubicBezTo>
                    <a:pt x="5540399" y="30229"/>
                    <a:pt x="5629394" y="-8128"/>
                    <a:pt x="5850893" y="0"/>
                  </a:cubicBezTo>
                  <a:cubicBezTo>
                    <a:pt x="6072392" y="8128"/>
                    <a:pt x="6492476" y="-8157"/>
                    <a:pt x="6670099" y="0"/>
                  </a:cubicBezTo>
                  <a:cubicBezTo>
                    <a:pt x="6847722" y="8157"/>
                    <a:pt x="6925955" y="-7437"/>
                    <a:pt x="7092915" y="0"/>
                  </a:cubicBezTo>
                  <a:cubicBezTo>
                    <a:pt x="7259875" y="7437"/>
                    <a:pt x="7725148" y="-19467"/>
                    <a:pt x="8070677" y="0"/>
                  </a:cubicBezTo>
                  <a:cubicBezTo>
                    <a:pt x="8139797" y="-15213"/>
                    <a:pt x="8208574" y="70598"/>
                    <a:pt x="8213555" y="142878"/>
                  </a:cubicBezTo>
                  <a:cubicBezTo>
                    <a:pt x="8233772" y="421842"/>
                    <a:pt x="8213881" y="428818"/>
                    <a:pt x="8213555" y="714373"/>
                  </a:cubicBezTo>
                  <a:cubicBezTo>
                    <a:pt x="8200095" y="789579"/>
                    <a:pt x="8143401" y="853571"/>
                    <a:pt x="8070677" y="857251"/>
                  </a:cubicBezTo>
                  <a:cubicBezTo>
                    <a:pt x="7857923" y="855780"/>
                    <a:pt x="7626666" y="852854"/>
                    <a:pt x="7489305" y="857251"/>
                  </a:cubicBezTo>
                  <a:cubicBezTo>
                    <a:pt x="7351944" y="861648"/>
                    <a:pt x="7178063" y="862700"/>
                    <a:pt x="6907933" y="857251"/>
                  </a:cubicBezTo>
                  <a:cubicBezTo>
                    <a:pt x="6637803" y="851802"/>
                    <a:pt x="6594405" y="855064"/>
                    <a:pt x="6326561" y="857251"/>
                  </a:cubicBezTo>
                  <a:cubicBezTo>
                    <a:pt x="6058717" y="859438"/>
                    <a:pt x="5815901" y="864225"/>
                    <a:pt x="5665911" y="857251"/>
                  </a:cubicBezTo>
                  <a:cubicBezTo>
                    <a:pt x="5515921" y="850278"/>
                    <a:pt x="5255328" y="848693"/>
                    <a:pt x="4925983" y="857251"/>
                  </a:cubicBezTo>
                  <a:cubicBezTo>
                    <a:pt x="4596638" y="865809"/>
                    <a:pt x="4288619" y="854333"/>
                    <a:pt x="4106778" y="857251"/>
                  </a:cubicBezTo>
                  <a:cubicBezTo>
                    <a:pt x="3924937" y="860169"/>
                    <a:pt x="3634008" y="887899"/>
                    <a:pt x="3287572" y="857251"/>
                  </a:cubicBezTo>
                  <a:cubicBezTo>
                    <a:pt x="2941136" y="826603"/>
                    <a:pt x="2943191" y="874391"/>
                    <a:pt x="2626922" y="857251"/>
                  </a:cubicBezTo>
                  <a:cubicBezTo>
                    <a:pt x="2310653" y="840112"/>
                    <a:pt x="2142252" y="821645"/>
                    <a:pt x="1886994" y="857251"/>
                  </a:cubicBezTo>
                  <a:cubicBezTo>
                    <a:pt x="1631736" y="892857"/>
                    <a:pt x="1551608" y="870530"/>
                    <a:pt x="1305622" y="857251"/>
                  </a:cubicBezTo>
                  <a:cubicBezTo>
                    <a:pt x="1059636" y="843972"/>
                    <a:pt x="419479" y="910501"/>
                    <a:pt x="142878" y="857251"/>
                  </a:cubicBezTo>
                  <a:cubicBezTo>
                    <a:pt x="61585" y="856198"/>
                    <a:pt x="628" y="795303"/>
                    <a:pt x="0" y="714373"/>
                  </a:cubicBezTo>
                  <a:cubicBezTo>
                    <a:pt x="-25688" y="486014"/>
                    <a:pt x="26895" y="317061"/>
                    <a:pt x="0" y="142878"/>
                  </a:cubicBezTo>
                  <a:close/>
                </a:path>
                <a:path w="8213555" h="857251" stroke="0" extrusionOk="0">
                  <a:moveTo>
                    <a:pt x="0" y="142878"/>
                  </a:moveTo>
                  <a:cubicBezTo>
                    <a:pt x="7556" y="72303"/>
                    <a:pt x="74313" y="10312"/>
                    <a:pt x="142878" y="0"/>
                  </a:cubicBezTo>
                  <a:cubicBezTo>
                    <a:pt x="477579" y="4323"/>
                    <a:pt x="657411" y="17106"/>
                    <a:pt x="882806" y="0"/>
                  </a:cubicBezTo>
                  <a:cubicBezTo>
                    <a:pt x="1108201" y="-17106"/>
                    <a:pt x="1345650" y="2737"/>
                    <a:pt x="1464178" y="0"/>
                  </a:cubicBezTo>
                  <a:cubicBezTo>
                    <a:pt x="1582706" y="-2737"/>
                    <a:pt x="1713242" y="-18306"/>
                    <a:pt x="1886994" y="0"/>
                  </a:cubicBezTo>
                  <a:cubicBezTo>
                    <a:pt x="2060746" y="18306"/>
                    <a:pt x="2282442" y="23191"/>
                    <a:pt x="2389088" y="0"/>
                  </a:cubicBezTo>
                  <a:cubicBezTo>
                    <a:pt x="2495734" y="-23191"/>
                    <a:pt x="2635045" y="6185"/>
                    <a:pt x="2811904" y="0"/>
                  </a:cubicBezTo>
                  <a:cubicBezTo>
                    <a:pt x="2988763" y="-6185"/>
                    <a:pt x="3070795" y="3764"/>
                    <a:pt x="3234720" y="0"/>
                  </a:cubicBezTo>
                  <a:cubicBezTo>
                    <a:pt x="3398645" y="-3764"/>
                    <a:pt x="3675210" y="-13832"/>
                    <a:pt x="3895370" y="0"/>
                  </a:cubicBezTo>
                  <a:cubicBezTo>
                    <a:pt x="4115530" y="13832"/>
                    <a:pt x="4330993" y="18927"/>
                    <a:pt x="4476741" y="0"/>
                  </a:cubicBezTo>
                  <a:cubicBezTo>
                    <a:pt x="4622489" y="-18927"/>
                    <a:pt x="4833752" y="-12535"/>
                    <a:pt x="5137391" y="0"/>
                  </a:cubicBezTo>
                  <a:cubicBezTo>
                    <a:pt x="5441030" y="12535"/>
                    <a:pt x="5611097" y="15831"/>
                    <a:pt x="5798041" y="0"/>
                  </a:cubicBezTo>
                  <a:cubicBezTo>
                    <a:pt x="5984985" y="-15831"/>
                    <a:pt x="6113043" y="2446"/>
                    <a:pt x="6220857" y="0"/>
                  </a:cubicBezTo>
                  <a:cubicBezTo>
                    <a:pt x="6328671" y="-2446"/>
                    <a:pt x="6699097" y="35769"/>
                    <a:pt x="7040063" y="0"/>
                  </a:cubicBezTo>
                  <a:cubicBezTo>
                    <a:pt x="7381029" y="-35769"/>
                    <a:pt x="7836743" y="-262"/>
                    <a:pt x="8070677" y="0"/>
                  </a:cubicBezTo>
                  <a:cubicBezTo>
                    <a:pt x="8142426" y="12633"/>
                    <a:pt x="8227582" y="65005"/>
                    <a:pt x="8213555" y="142878"/>
                  </a:cubicBezTo>
                  <a:cubicBezTo>
                    <a:pt x="8210766" y="393407"/>
                    <a:pt x="8224866" y="467217"/>
                    <a:pt x="8213555" y="714373"/>
                  </a:cubicBezTo>
                  <a:cubicBezTo>
                    <a:pt x="8207298" y="778240"/>
                    <a:pt x="8160338" y="858933"/>
                    <a:pt x="8070677" y="857251"/>
                  </a:cubicBezTo>
                  <a:cubicBezTo>
                    <a:pt x="7699559" y="855611"/>
                    <a:pt x="7587231" y="865123"/>
                    <a:pt x="7251471" y="857251"/>
                  </a:cubicBezTo>
                  <a:cubicBezTo>
                    <a:pt x="6915711" y="849379"/>
                    <a:pt x="6832147" y="857850"/>
                    <a:pt x="6670099" y="857251"/>
                  </a:cubicBezTo>
                  <a:cubicBezTo>
                    <a:pt x="6508051" y="856652"/>
                    <a:pt x="6404570" y="862878"/>
                    <a:pt x="6168005" y="857251"/>
                  </a:cubicBezTo>
                  <a:cubicBezTo>
                    <a:pt x="5931440" y="851624"/>
                    <a:pt x="5945923" y="843742"/>
                    <a:pt x="5745189" y="857251"/>
                  </a:cubicBezTo>
                  <a:cubicBezTo>
                    <a:pt x="5544455" y="870760"/>
                    <a:pt x="5253875" y="864679"/>
                    <a:pt x="5005261" y="857251"/>
                  </a:cubicBezTo>
                  <a:cubicBezTo>
                    <a:pt x="4756647" y="849823"/>
                    <a:pt x="4679577" y="840993"/>
                    <a:pt x="4423889" y="857251"/>
                  </a:cubicBezTo>
                  <a:cubicBezTo>
                    <a:pt x="4168201" y="873509"/>
                    <a:pt x="4025996" y="861032"/>
                    <a:pt x="3921796" y="857251"/>
                  </a:cubicBezTo>
                  <a:cubicBezTo>
                    <a:pt x="3817596" y="853470"/>
                    <a:pt x="3605139" y="858633"/>
                    <a:pt x="3498980" y="857251"/>
                  </a:cubicBezTo>
                  <a:cubicBezTo>
                    <a:pt x="3392821" y="855869"/>
                    <a:pt x="3242071" y="874597"/>
                    <a:pt x="2996886" y="857251"/>
                  </a:cubicBezTo>
                  <a:cubicBezTo>
                    <a:pt x="2751701" y="839905"/>
                    <a:pt x="2463297" y="880359"/>
                    <a:pt x="2256958" y="857251"/>
                  </a:cubicBezTo>
                  <a:cubicBezTo>
                    <a:pt x="2050619" y="834143"/>
                    <a:pt x="1804978" y="848551"/>
                    <a:pt x="1675586" y="857251"/>
                  </a:cubicBezTo>
                  <a:cubicBezTo>
                    <a:pt x="1546194" y="865951"/>
                    <a:pt x="1095104" y="890197"/>
                    <a:pt x="856380" y="857251"/>
                  </a:cubicBezTo>
                  <a:cubicBezTo>
                    <a:pt x="617656" y="824305"/>
                    <a:pt x="482802" y="849778"/>
                    <a:pt x="142878" y="857251"/>
                  </a:cubicBezTo>
                  <a:cubicBezTo>
                    <a:pt x="77789" y="853876"/>
                    <a:pt x="4565" y="787836"/>
                    <a:pt x="0" y="714373"/>
                  </a:cubicBezTo>
                  <a:cubicBezTo>
                    <a:pt x="10159" y="441649"/>
                    <a:pt x="-27440" y="317041"/>
                    <a:pt x="0" y="142878"/>
                  </a:cubicBezTo>
                  <a:close/>
                </a:path>
              </a:pathLst>
            </a:custGeom>
            <a:solidFill>
              <a:srgbClr val="FFF6DD">
                <a:alpha val="89804"/>
              </a:srgbClr>
            </a:solidFill>
            <a:ln w="38100">
              <a:solidFill>
                <a:schemeClr val="accent2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454005086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ADEBB644-B484-474D-9081-0C86F856FB88}"/>
                </a:ext>
              </a:extLst>
            </p:cNvPr>
            <p:cNvSpPr txBox="1"/>
            <p:nvPr/>
          </p:nvSpPr>
          <p:spPr>
            <a:xfrm>
              <a:off x="3392968" y="767388"/>
              <a:ext cx="8075661" cy="6228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ùng quan sát sản phẩm và trả lời câu hỏi.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07968D32-7525-2469-F650-738B99289DF2}"/>
              </a:ext>
            </a:extLst>
          </p:cNvPr>
          <p:cNvSpPr txBox="1"/>
          <p:nvPr/>
        </p:nvSpPr>
        <p:spPr>
          <a:xfrm>
            <a:off x="5286375" y="1271234"/>
            <a:ext cx="6648450" cy="707886"/>
          </a:xfrm>
          <a:custGeom>
            <a:avLst/>
            <a:gdLst>
              <a:gd name="connsiteX0" fmla="*/ 0 w 6648450"/>
              <a:gd name="connsiteY0" fmla="*/ 0 h 707886"/>
              <a:gd name="connsiteX1" fmla="*/ 6648450 w 6648450"/>
              <a:gd name="connsiteY1" fmla="*/ 0 h 707886"/>
              <a:gd name="connsiteX2" fmla="*/ 6648450 w 6648450"/>
              <a:gd name="connsiteY2" fmla="*/ 707886 h 707886"/>
              <a:gd name="connsiteX3" fmla="*/ 0 w 6648450"/>
              <a:gd name="connsiteY3" fmla="*/ 707886 h 707886"/>
              <a:gd name="connsiteX4" fmla="*/ 0 w 6648450"/>
              <a:gd name="connsiteY4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48450" h="707886" fill="none" extrusionOk="0">
                <a:moveTo>
                  <a:pt x="0" y="0"/>
                </a:moveTo>
                <a:cubicBezTo>
                  <a:pt x="755226" y="5222"/>
                  <a:pt x="3487029" y="24918"/>
                  <a:pt x="6648450" y="0"/>
                </a:cubicBezTo>
                <a:cubicBezTo>
                  <a:pt x="6707860" y="312948"/>
                  <a:pt x="6650359" y="396148"/>
                  <a:pt x="6648450" y="707886"/>
                </a:cubicBezTo>
                <a:cubicBezTo>
                  <a:pt x="3897309" y="543125"/>
                  <a:pt x="1630671" y="826036"/>
                  <a:pt x="0" y="707886"/>
                </a:cubicBezTo>
                <a:cubicBezTo>
                  <a:pt x="-25096" y="447386"/>
                  <a:pt x="-54860" y="82424"/>
                  <a:pt x="0" y="0"/>
                </a:cubicBezTo>
                <a:close/>
              </a:path>
              <a:path w="6648450" h="707886" stroke="0" extrusionOk="0">
                <a:moveTo>
                  <a:pt x="0" y="0"/>
                </a:moveTo>
                <a:cubicBezTo>
                  <a:pt x="2719180" y="11849"/>
                  <a:pt x="5919057" y="-161459"/>
                  <a:pt x="6648450" y="0"/>
                </a:cubicBezTo>
                <a:cubicBezTo>
                  <a:pt x="6694766" y="266683"/>
                  <a:pt x="6657212" y="423695"/>
                  <a:pt x="6648450" y="707886"/>
                </a:cubicBezTo>
                <a:cubicBezTo>
                  <a:pt x="3362668" y="562026"/>
                  <a:pt x="1178163" y="629562"/>
                  <a:pt x="0" y="707886"/>
                </a:cubicBezTo>
                <a:cubicBezTo>
                  <a:pt x="62918" y="356284"/>
                  <a:pt x="-6891" y="345692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Thanh đòn gồm dụng cụ nào?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69E962-3674-9EAC-7DA3-EF39A5B67D7B}"/>
              </a:ext>
            </a:extLst>
          </p:cNvPr>
          <p:cNvSpPr txBox="1"/>
          <p:nvPr/>
        </p:nvSpPr>
        <p:spPr>
          <a:xfrm>
            <a:off x="6074050" y="2891302"/>
            <a:ext cx="4470125" cy="646331"/>
          </a:xfrm>
          <a:custGeom>
            <a:avLst/>
            <a:gdLst>
              <a:gd name="connsiteX0" fmla="*/ 0 w 4470125"/>
              <a:gd name="connsiteY0" fmla="*/ 0 h 646331"/>
              <a:gd name="connsiteX1" fmla="*/ 4470125 w 4470125"/>
              <a:gd name="connsiteY1" fmla="*/ 0 h 646331"/>
              <a:gd name="connsiteX2" fmla="*/ 4470125 w 4470125"/>
              <a:gd name="connsiteY2" fmla="*/ 646331 h 646331"/>
              <a:gd name="connsiteX3" fmla="*/ 0 w 4470125"/>
              <a:gd name="connsiteY3" fmla="*/ 646331 h 646331"/>
              <a:gd name="connsiteX4" fmla="*/ 0 w 4470125"/>
              <a:gd name="connsiteY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70125" h="646331" fill="none" extrusionOk="0">
                <a:moveTo>
                  <a:pt x="0" y="0"/>
                </a:moveTo>
                <a:cubicBezTo>
                  <a:pt x="1324185" y="5222"/>
                  <a:pt x="2855362" y="24918"/>
                  <a:pt x="4470125" y="0"/>
                </a:cubicBezTo>
                <a:cubicBezTo>
                  <a:pt x="4470379" y="82799"/>
                  <a:pt x="4489903" y="500035"/>
                  <a:pt x="4470125" y="646331"/>
                </a:cubicBezTo>
                <a:cubicBezTo>
                  <a:pt x="3983842" y="481570"/>
                  <a:pt x="1507165" y="764481"/>
                  <a:pt x="0" y="646331"/>
                </a:cubicBezTo>
                <a:cubicBezTo>
                  <a:pt x="-25800" y="331639"/>
                  <a:pt x="10771" y="187809"/>
                  <a:pt x="0" y="0"/>
                </a:cubicBezTo>
                <a:close/>
              </a:path>
              <a:path w="4470125" h="646331" stroke="0" extrusionOk="0">
                <a:moveTo>
                  <a:pt x="0" y="0"/>
                </a:moveTo>
                <a:cubicBezTo>
                  <a:pt x="1148519" y="11849"/>
                  <a:pt x="2310272" y="-161459"/>
                  <a:pt x="4470125" y="0"/>
                </a:cubicBezTo>
                <a:cubicBezTo>
                  <a:pt x="4444943" y="272270"/>
                  <a:pt x="4524027" y="451941"/>
                  <a:pt x="4470125" y="646331"/>
                </a:cubicBezTo>
                <a:cubicBezTo>
                  <a:pt x="2756777" y="500471"/>
                  <a:pt x="2089749" y="568007"/>
                  <a:pt x="0" y="646331"/>
                </a:cubicBezTo>
                <a:cubicBezTo>
                  <a:pt x="45562" y="351981"/>
                  <a:pt x="-52553" y="18184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Thanh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thẳng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11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lỗ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Freeform: Shape 34">
            <a:extLst>
              <a:ext uri="{FF2B5EF4-FFF2-40B4-BE49-F238E27FC236}">
                <a16:creationId xmlns:a16="http://schemas.microsoft.com/office/drawing/2014/main" id="{7BEC9F99-2007-896A-2FFD-C7DAB9C9CD31}"/>
              </a:ext>
            </a:extLst>
          </p:cNvPr>
          <p:cNvSpPr/>
          <p:nvPr/>
        </p:nvSpPr>
        <p:spPr>
          <a:xfrm>
            <a:off x="5182984" y="195147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rgbClr val="FFFF00"/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996C640-916A-3C44-1552-6CB4CBC060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599" y="1847850"/>
            <a:ext cx="3748767" cy="262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7667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CECFFA-AC80-42DB-ACC2-3E2683C16A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148"/>
            <a:ext cx="12192000" cy="691214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14F13C7-5663-BDFC-BBB8-7C522A23EB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2957" y="76202"/>
            <a:ext cx="11836643" cy="6629399"/>
          </a:xfrm>
          <a:prstGeom prst="roundRect">
            <a:avLst>
              <a:gd name="adj" fmla="val 8716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8" name="Group 11">
            <a:extLst>
              <a:ext uri="{FF2B5EF4-FFF2-40B4-BE49-F238E27FC236}">
                <a16:creationId xmlns:a16="http://schemas.microsoft.com/office/drawing/2014/main" id="{6929F387-7A67-43BB-A71E-4039EA51E02A}"/>
              </a:ext>
            </a:extLst>
          </p:cNvPr>
          <p:cNvGrpSpPr/>
          <p:nvPr/>
        </p:nvGrpSpPr>
        <p:grpSpPr>
          <a:xfrm>
            <a:off x="1689857" y="0"/>
            <a:ext cx="9224479" cy="889619"/>
            <a:chOff x="3260771" y="693960"/>
            <a:chExt cx="8213555" cy="857251"/>
          </a:xfrm>
        </p:grpSpPr>
        <p:sp>
          <p:nvSpPr>
            <p:cNvPr id="9" name="Rectangle: Rounded Corners 9">
              <a:extLst>
                <a:ext uri="{FF2B5EF4-FFF2-40B4-BE49-F238E27FC236}">
                  <a16:creationId xmlns:a16="http://schemas.microsoft.com/office/drawing/2014/main" id="{0B6466BA-3FA0-4617-8F04-502B6D19678E}"/>
                </a:ext>
              </a:extLst>
            </p:cNvPr>
            <p:cNvSpPr/>
            <p:nvPr/>
          </p:nvSpPr>
          <p:spPr>
            <a:xfrm>
              <a:off x="3260771" y="693960"/>
              <a:ext cx="8213555" cy="857251"/>
            </a:xfrm>
            <a:custGeom>
              <a:avLst/>
              <a:gdLst>
                <a:gd name="connsiteX0" fmla="*/ 0 w 8213555"/>
                <a:gd name="connsiteY0" fmla="*/ 142878 h 857251"/>
                <a:gd name="connsiteX1" fmla="*/ 142878 w 8213555"/>
                <a:gd name="connsiteY1" fmla="*/ 0 h 857251"/>
                <a:gd name="connsiteX2" fmla="*/ 724250 w 8213555"/>
                <a:gd name="connsiteY2" fmla="*/ 0 h 857251"/>
                <a:gd name="connsiteX3" fmla="*/ 1464178 w 8213555"/>
                <a:gd name="connsiteY3" fmla="*/ 0 h 857251"/>
                <a:gd name="connsiteX4" fmla="*/ 2045550 w 8213555"/>
                <a:gd name="connsiteY4" fmla="*/ 0 h 857251"/>
                <a:gd name="connsiteX5" fmla="*/ 2864756 w 8213555"/>
                <a:gd name="connsiteY5" fmla="*/ 0 h 857251"/>
                <a:gd name="connsiteX6" fmla="*/ 3525406 w 8213555"/>
                <a:gd name="connsiteY6" fmla="*/ 0 h 857251"/>
                <a:gd name="connsiteX7" fmla="*/ 3948222 w 8213555"/>
                <a:gd name="connsiteY7" fmla="*/ 0 h 857251"/>
                <a:gd name="connsiteX8" fmla="*/ 4450315 w 8213555"/>
                <a:gd name="connsiteY8" fmla="*/ 0 h 857251"/>
                <a:gd name="connsiteX9" fmla="*/ 5269521 w 8213555"/>
                <a:gd name="connsiteY9" fmla="*/ 0 h 857251"/>
                <a:gd name="connsiteX10" fmla="*/ 5850893 w 8213555"/>
                <a:gd name="connsiteY10" fmla="*/ 0 h 857251"/>
                <a:gd name="connsiteX11" fmla="*/ 6670099 w 8213555"/>
                <a:gd name="connsiteY11" fmla="*/ 0 h 857251"/>
                <a:gd name="connsiteX12" fmla="*/ 7092915 w 8213555"/>
                <a:gd name="connsiteY12" fmla="*/ 0 h 857251"/>
                <a:gd name="connsiteX13" fmla="*/ 8070677 w 8213555"/>
                <a:gd name="connsiteY13" fmla="*/ 0 h 857251"/>
                <a:gd name="connsiteX14" fmla="*/ 8213555 w 8213555"/>
                <a:gd name="connsiteY14" fmla="*/ 142878 h 857251"/>
                <a:gd name="connsiteX15" fmla="*/ 8213555 w 8213555"/>
                <a:gd name="connsiteY15" fmla="*/ 714373 h 857251"/>
                <a:gd name="connsiteX16" fmla="*/ 8070677 w 8213555"/>
                <a:gd name="connsiteY16" fmla="*/ 857251 h 857251"/>
                <a:gd name="connsiteX17" fmla="*/ 7489305 w 8213555"/>
                <a:gd name="connsiteY17" fmla="*/ 857251 h 857251"/>
                <a:gd name="connsiteX18" fmla="*/ 6907933 w 8213555"/>
                <a:gd name="connsiteY18" fmla="*/ 857251 h 857251"/>
                <a:gd name="connsiteX19" fmla="*/ 6326561 w 8213555"/>
                <a:gd name="connsiteY19" fmla="*/ 857251 h 857251"/>
                <a:gd name="connsiteX20" fmla="*/ 5665911 w 8213555"/>
                <a:gd name="connsiteY20" fmla="*/ 857251 h 857251"/>
                <a:gd name="connsiteX21" fmla="*/ 4925983 w 8213555"/>
                <a:gd name="connsiteY21" fmla="*/ 857251 h 857251"/>
                <a:gd name="connsiteX22" fmla="*/ 4106778 w 8213555"/>
                <a:gd name="connsiteY22" fmla="*/ 857251 h 857251"/>
                <a:gd name="connsiteX23" fmla="*/ 3287572 w 8213555"/>
                <a:gd name="connsiteY23" fmla="*/ 857251 h 857251"/>
                <a:gd name="connsiteX24" fmla="*/ 2626922 w 8213555"/>
                <a:gd name="connsiteY24" fmla="*/ 857251 h 857251"/>
                <a:gd name="connsiteX25" fmla="*/ 1886994 w 8213555"/>
                <a:gd name="connsiteY25" fmla="*/ 857251 h 857251"/>
                <a:gd name="connsiteX26" fmla="*/ 1305622 w 8213555"/>
                <a:gd name="connsiteY26" fmla="*/ 857251 h 857251"/>
                <a:gd name="connsiteX27" fmla="*/ 142878 w 8213555"/>
                <a:gd name="connsiteY27" fmla="*/ 857251 h 857251"/>
                <a:gd name="connsiteX28" fmla="*/ 0 w 8213555"/>
                <a:gd name="connsiteY28" fmla="*/ 714373 h 857251"/>
                <a:gd name="connsiteX29" fmla="*/ 0 w 8213555"/>
                <a:gd name="connsiteY29" fmla="*/ 142878 h 857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8213555" h="857251" fill="none" extrusionOk="0">
                  <a:moveTo>
                    <a:pt x="0" y="142878"/>
                  </a:moveTo>
                  <a:cubicBezTo>
                    <a:pt x="-12371" y="57983"/>
                    <a:pt x="76512" y="-1062"/>
                    <a:pt x="142878" y="0"/>
                  </a:cubicBezTo>
                  <a:cubicBezTo>
                    <a:pt x="298981" y="-20133"/>
                    <a:pt x="542002" y="3639"/>
                    <a:pt x="724250" y="0"/>
                  </a:cubicBezTo>
                  <a:cubicBezTo>
                    <a:pt x="906498" y="-3639"/>
                    <a:pt x="1105490" y="-35213"/>
                    <a:pt x="1464178" y="0"/>
                  </a:cubicBezTo>
                  <a:cubicBezTo>
                    <a:pt x="1822866" y="35213"/>
                    <a:pt x="1850613" y="-25132"/>
                    <a:pt x="2045550" y="0"/>
                  </a:cubicBezTo>
                  <a:cubicBezTo>
                    <a:pt x="2240487" y="25132"/>
                    <a:pt x="2637032" y="21700"/>
                    <a:pt x="2864756" y="0"/>
                  </a:cubicBezTo>
                  <a:cubicBezTo>
                    <a:pt x="3092480" y="-21700"/>
                    <a:pt x="3304820" y="21263"/>
                    <a:pt x="3525406" y="0"/>
                  </a:cubicBezTo>
                  <a:cubicBezTo>
                    <a:pt x="3745992" y="-21263"/>
                    <a:pt x="3776396" y="-13749"/>
                    <a:pt x="3948222" y="0"/>
                  </a:cubicBezTo>
                  <a:cubicBezTo>
                    <a:pt x="4120048" y="13749"/>
                    <a:pt x="4257996" y="2137"/>
                    <a:pt x="4450315" y="0"/>
                  </a:cubicBezTo>
                  <a:cubicBezTo>
                    <a:pt x="4642634" y="-2137"/>
                    <a:pt x="4998643" y="-30229"/>
                    <a:pt x="5269521" y="0"/>
                  </a:cubicBezTo>
                  <a:cubicBezTo>
                    <a:pt x="5540399" y="30229"/>
                    <a:pt x="5629394" y="-8128"/>
                    <a:pt x="5850893" y="0"/>
                  </a:cubicBezTo>
                  <a:cubicBezTo>
                    <a:pt x="6072392" y="8128"/>
                    <a:pt x="6492476" y="-8157"/>
                    <a:pt x="6670099" y="0"/>
                  </a:cubicBezTo>
                  <a:cubicBezTo>
                    <a:pt x="6847722" y="8157"/>
                    <a:pt x="6925955" y="-7437"/>
                    <a:pt x="7092915" y="0"/>
                  </a:cubicBezTo>
                  <a:cubicBezTo>
                    <a:pt x="7259875" y="7437"/>
                    <a:pt x="7725148" y="-19467"/>
                    <a:pt x="8070677" y="0"/>
                  </a:cubicBezTo>
                  <a:cubicBezTo>
                    <a:pt x="8139797" y="-15213"/>
                    <a:pt x="8208574" y="70598"/>
                    <a:pt x="8213555" y="142878"/>
                  </a:cubicBezTo>
                  <a:cubicBezTo>
                    <a:pt x="8233772" y="421842"/>
                    <a:pt x="8213881" y="428818"/>
                    <a:pt x="8213555" y="714373"/>
                  </a:cubicBezTo>
                  <a:cubicBezTo>
                    <a:pt x="8200095" y="789579"/>
                    <a:pt x="8143401" y="853571"/>
                    <a:pt x="8070677" y="857251"/>
                  </a:cubicBezTo>
                  <a:cubicBezTo>
                    <a:pt x="7857923" y="855780"/>
                    <a:pt x="7626666" y="852854"/>
                    <a:pt x="7489305" y="857251"/>
                  </a:cubicBezTo>
                  <a:cubicBezTo>
                    <a:pt x="7351944" y="861648"/>
                    <a:pt x="7178063" y="862700"/>
                    <a:pt x="6907933" y="857251"/>
                  </a:cubicBezTo>
                  <a:cubicBezTo>
                    <a:pt x="6637803" y="851802"/>
                    <a:pt x="6594405" y="855064"/>
                    <a:pt x="6326561" y="857251"/>
                  </a:cubicBezTo>
                  <a:cubicBezTo>
                    <a:pt x="6058717" y="859438"/>
                    <a:pt x="5815901" y="864225"/>
                    <a:pt x="5665911" y="857251"/>
                  </a:cubicBezTo>
                  <a:cubicBezTo>
                    <a:pt x="5515921" y="850278"/>
                    <a:pt x="5255328" y="848693"/>
                    <a:pt x="4925983" y="857251"/>
                  </a:cubicBezTo>
                  <a:cubicBezTo>
                    <a:pt x="4596638" y="865809"/>
                    <a:pt x="4288619" y="854333"/>
                    <a:pt x="4106778" y="857251"/>
                  </a:cubicBezTo>
                  <a:cubicBezTo>
                    <a:pt x="3924937" y="860169"/>
                    <a:pt x="3634008" y="887899"/>
                    <a:pt x="3287572" y="857251"/>
                  </a:cubicBezTo>
                  <a:cubicBezTo>
                    <a:pt x="2941136" y="826603"/>
                    <a:pt x="2943191" y="874391"/>
                    <a:pt x="2626922" y="857251"/>
                  </a:cubicBezTo>
                  <a:cubicBezTo>
                    <a:pt x="2310653" y="840112"/>
                    <a:pt x="2142252" y="821645"/>
                    <a:pt x="1886994" y="857251"/>
                  </a:cubicBezTo>
                  <a:cubicBezTo>
                    <a:pt x="1631736" y="892857"/>
                    <a:pt x="1551608" y="870530"/>
                    <a:pt x="1305622" y="857251"/>
                  </a:cubicBezTo>
                  <a:cubicBezTo>
                    <a:pt x="1059636" y="843972"/>
                    <a:pt x="419479" y="910501"/>
                    <a:pt x="142878" y="857251"/>
                  </a:cubicBezTo>
                  <a:cubicBezTo>
                    <a:pt x="61585" y="856198"/>
                    <a:pt x="628" y="795303"/>
                    <a:pt x="0" y="714373"/>
                  </a:cubicBezTo>
                  <a:cubicBezTo>
                    <a:pt x="-25688" y="486014"/>
                    <a:pt x="26895" y="317061"/>
                    <a:pt x="0" y="142878"/>
                  </a:cubicBezTo>
                  <a:close/>
                </a:path>
                <a:path w="8213555" h="857251" stroke="0" extrusionOk="0">
                  <a:moveTo>
                    <a:pt x="0" y="142878"/>
                  </a:moveTo>
                  <a:cubicBezTo>
                    <a:pt x="7556" y="72303"/>
                    <a:pt x="74313" y="10312"/>
                    <a:pt x="142878" y="0"/>
                  </a:cubicBezTo>
                  <a:cubicBezTo>
                    <a:pt x="477579" y="4323"/>
                    <a:pt x="657411" y="17106"/>
                    <a:pt x="882806" y="0"/>
                  </a:cubicBezTo>
                  <a:cubicBezTo>
                    <a:pt x="1108201" y="-17106"/>
                    <a:pt x="1345650" y="2737"/>
                    <a:pt x="1464178" y="0"/>
                  </a:cubicBezTo>
                  <a:cubicBezTo>
                    <a:pt x="1582706" y="-2737"/>
                    <a:pt x="1713242" y="-18306"/>
                    <a:pt x="1886994" y="0"/>
                  </a:cubicBezTo>
                  <a:cubicBezTo>
                    <a:pt x="2060746" y="18306"/>
                    <a:pt x="2282442" y="23191"/>
                    <a:pt x="2389088" y="0"/>
                  </a:cubicBezTo>
                  <a:cubicBezTo>
                    <a:pt x="2495734" y="-23191"/>
                    <a:pt x="2635045" y="6185"/>
                    <a:pt x="2811904" y="0"/>
                  </a:cubicBezTo>
                  <a:cubicBezTo>
                    <a:pt x="2988763" y="-6185"/>
                    <a:pt x="3070795" y="3764"/>
                    <a:pt x="3234720" y="0"/>
                  </a:cubicBezTo>
                  <a:cubicBezTo>
                    <a:pt x="3398645" y="-3764"/>
                    <a:pt x="3675210" y="-13832"/>
                    <a:pt x="3895370" y="0"/>
                  </a:cubicBezTo>
                  <a:cubicBezTo>
                    <a:pt x="4115530" y="13832"/>
                    <a:pt x="4330993" y="18927"/>
                    <a:pt x="4476741" y="0"/>
                  </a:cubicBezTo>
                  <a:cubicBezTo>
                    <a:pt x="4622489" y="-18927"/>
                    <a:pt x="4833752" y="-12535"/>
                    <a:pt x="5137391" y="0"/>
                  </a:cubicBezTo>
                  <a:cubicBezTo>
                    <a:pt x="5441030" y="12535"/>
                    <a:pt x="5611097" y="15831"/>
                    <a:pt x="5798041" y="0"/>
                  </a:cubicBezTo>
                  <a:cubicBezTo>
                    <a:pt x="5984985" y="-15831"/>
                    <a:pt x="6113043" y="2446"/>
                    <a:pt x="6220857" y="0"/>
                  </a:cubicBezTo>
                  <a:cubicBezTo>
                    <a:pt x="6328671" y="-2446"/>
                    <a:pt x="6699097" y="35769"/>
                    <a:pt x="7040063" y="0"/>
                  </a:cubicBezTo>
                  <a:cubicBezTo>
                    <a:pt x="7381029" y="-35769"/>
                    <a:pt x="7836743" y="-262"/>
                    <a:pt x="8070677" y="0"/>
                  </a:cubicBezTo>
                  <a:cubicBezTo>
                    <a:pt x="8142426" y="12633"/>
                    <a:pt x="8227582" y="65005"/>
                    <a:pt x="8213555" y="142878"/>
                  </a:cubicBezTo>
                  <a:cubicBezTo>
                    <a:pt x="8210766" y="393407"/>
                    <a:pt x="8224866" y="467217"/>
                    <a:pt x="8213555" y="714373"/>
                  </a:cubicBezTo>
                  <a:cubicBezTo>
                    <a:pt x="8207298" y="778240"/>
                    <a:pt x="8160338" y="858933"/>
                    <a:pt x="8070677" y="857251"/>
                  </a:cubicBezTo>
                  <a:cubicBezTo>
                    <a:pt x="7699559" y="855611"/>
                    <a:pt x="7587231" y="865123"/>
                    <a:pt x="7251471" y="857251"/>
                  </a:cubicBezTo>
                  <a:cubicBezTo>
                    <a:pt x="6915711" y="849379"/>
                    <a:pt x="6832147" y="857850"/>
                    <a:pt x="6670099" y="857251"/>
                  </a:cubicBezTo>
                  <a:cubicBezTo>
                    <a:pt x="6508051" y="856652"/>
                    <a:pt x="6404570" y="862878"/>
                    <a:pt x="6168005" y="857251"/>
                  </a:cubicBezTo>
                  <a:cubicBezTo>
                    <a:pt x="5931440" y="851624"/>
                    <a:pt x="5945923" y="843742"/>
                    <a:pt x="5745189" y="857251"/>
                  </a:cubicBezTo>
                  <a:cubicBezTo>
                    <a:pt x="5544455" y="870760"/>
                    <a:pt x="5253875" y="864679"/>
                    <a:pt x="5005261" y="857251"/>
                  </a:cubicBezTo>
                  <a:cubicBezTo>
                    <a:pt x="4756647" y="849823"/>
                    <a:pt x="4679577" y="840993"/>
                    <a:pt x="4423889" y="857251"/>
                  </a:cubicBezTo>
                  <a:cubicBezTo>
                    <a:pt x="4168201" y="873509"/>
                    <a:pt x="4025996" y="861032"/>
                    <a:pt x="3921796" y="857251"/>
                  </a:cubicBezTo>
                  <a:cubicBezTo>
                    <a:pt x="3817596" y="853470"/>
                    <a:pt x="3605139" y="858633"/>
                    <a:pt x="3498980" y="857251"/>
                  </a:cubicBezTo>
                  <a:cubicBezTo>
                    <a:pt x="3392821" y="855869"/>
                    <a:pt x="3242071" y="874597"/>
                    <a:pt x="2996886" y="857251"/>
                  </a:cubicBezTo>
                  <a:cubicBezTo>
                    <a:pt x="2751701" y="839905"/>
                    <a:pt x="2463297" y="880359"/>
                    <a:pt x="2256958" y="857251"/>
                  </a:cubicBezTo>
                  <a:cubicBezTo>
                    <a:pt x="2050619" y="834143"/>
                    <a:pt x="1804978" y="848551"/>
                    <a:pt x="1675586" y="857251"/>
                  </a:cubicBezTo>
                  <a:cubicBezTo>
                    <a:pt x="1546194" y="865951"/>
                    <a:pt x="1095104" y="890197"/>
                    <a:pt x="856380" y="857251"/>
                  </a:cubicBezTo>
                  <a:cubicBezTo>
                    <a:pt x="617656" y="824305"/>
                    <a:pt x="482802" y="849778"/>
                    <a:pt x="142878" y="857251"/>
                  </a:cubicBezTo>
                  <a:cubicBezTo>
                    <a:pt x="77789" y="853876"/>
                    <a:pt x="4565" y="787836"/>
                    <a:pt x="0" y="714373"/>
                  </a:cubicBezTo>
                  <a:cubicBezTo>
                    <a:pt x="10159" y="441649"/>
                    <a:pt x="-27440" y="317041"/>
                    <a:pt x="0" y="142878"/>
                  </a:cubicBezTo>
                  <a:close/>
                </a:path>
              </a:pathLst>
            </a:custGeom>
            <a:solidFill>
              <a:srgbClr val="FFF6DD">
                <a:alpha val="89804"/>
              </a:srgbClr>
            </a:solidFill>
            <a:ln w="38100">
              <a:solidFill>
                <a:schemeClr val="accent2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454005086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ADEBB644-B484-474D-9081-0C86F856FB88}"/>
                </a:ext>
              </a:extLst>
            </p:cNvPr>
            <p:cNvSpPr txBox="1"/>
            <p:nvPr/>
          </p:nvSpPr>
          <p:spPr>
            <a:xfrm>
              <a:off x="3392968" y="767388"/>
              <a:ext cx="8075661" cy="6228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ùng quan sát sản phẩm và trả lời câu hỏi.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07968D32-7525-2469-F650-738B99289DF2}"/>
              </a:ext>
            </a:extLst>
          </p:cNvPr>
          <p:cNvSpPr txBox="1"/>
          <p:nvPr/>
        </p:nvSpPr>
        <p:spPr>
          <a:xfrm>
            <a:off x="5286375" y="1271234"/>
            <a:ext cx="6648450" cy="707886"/>
          </a:xfrm>
          <a:custGeom>
            <a:avLst/>
            <a:gdLst>
              <a:gd name="connsiteX0" fmla="*/ 0 w 6648450"/>
              <a:gd name="connsiteY0" fmla="*/ 0 h 707886"/>
              <a:gd name="connsiteX1" fmla="*/ 6648450 w 6648450"/>
              <a:gd name="connsiteY1" fmla="*/ 0 h 707886"/>
              <a:gd name="connsiteX2" fmla="*/ 6648450 w 6648450"/>
              <a:gd name="connsiteY2" fmla="*/ 707886 h 707886"/>
              <a:gd name="connsiteX3" fmla="*/ 0 w 6648450"/>
              <a:gd name="connsiteY3" fmla="*/ 707886 h 707886"/>
              <a:gd name="connsiteX4" fmla="*/ 0 w 6648450"/>
              <a:gd name="connsiteY4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48450" h="707886" fill="none" extrusionOk="0">
                <a:moveTo>
                  <a:pt x="0" y="0"/>
                </a:moveTo>
                <a:cubicBezTo>
                  <a:pt x="755226" y="5222"/>
                  <a:pt x="3487029" y="24918"/>
                  <a:pt x="6648450" y="0"/>
                </a:cubicBezTo>
                <a:cubicBezTo>
                  <a:pt x="6707860" y="312948"/>
                  <a:pt x="6650359" y="396148"/>
                  <a:pt x="6648450" y="707886"/>
                </a:cubicBezTo>
                <a:cubicBezTo>
                  <a:pt x="3897309" y="543125"/>
                  <a:pt x="1630671" y="826036"/>
                  <a:pt x="0" y="707886"/>
                </a:cubicBezTo>
                <a:cubicBezTo>
                  <a:pt x="-25096" y="447386"/>
                  <a:pt x="-54860" y="82424"/>
                  <a:pt x="0" y="0"/>
                </a:cubicBezTo>
                <a:close/>
              </a:path>
              <a:path w="6648450" h="707886" stroke="0" extrusionOk="0">
                <a:moveTo>
                  <a:pt x="0" y="0"/>
                </a:moveTo>
                <a:cubicBezTo>
                  <a:pt x="2719180" y="11849"/>
                  <a:pt x="5919057" y="-161459"/>
                  <a:pt x="6648450" y="0"/>
                </a:cubicBezTo>
                <a:cubicBezTo>
                  <a:pt x="6694766" y="266683"/>
                  <a:pt x="6657212" y="423695"/>
                  <a:pt x="6648450" y="707886"/>
                </a:cubicBezTo>
                <a:cubicBezTo>
                  <a:pt x="3362668" y="562026"/>
                  <a:pt x="1178163" y="629562"/>
                  <a:pt x="0" y="707886"/>
                </a:cubicBezTo>
                <a:cubicBezTo>
                  <a:pt x="62918" y="356284"/>
                  <a:pt x="-6891" y="345692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Ghế ngồi có dụng cụ nào?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69E962-3674-9EAC-7DA3-EF39A5B67D7B}"/>
              </a:ext>
            </a:extLst>
          </p:cNvPr>
          <p:cNvSpPr txBox="1"/>
          <p:nvPr/>
        </p:nvSpPr>
        <p:spPr>
          <a:xfrm>
            <a:off x="6074050" y="2891302"/>
            <a:ext cx="4470125" cy="646331"/>
          </a:xfrm>
          <a:custGeom>
            <a:avLst/>
            <a:gdLst>
              <a:gd name="connsiteX0" fmla="*/ 0 w 4470125"/>
              <a:gd name="connsiteY0" fmla="*/ 0 h 646331"/>
              <a:gd name="connsiteX1" fmla="*/ 4470125 w 4470125"/>
              <a:gd name="connsiteY1" fmla="*/ 0 h 646331"/>
              <a:gd name="connsiteX2" fmla="*/ 4470125 w 4470125"/>
              <a:gd name="connsiteY2" fmla="*/ 646331 h 646331"/>
              <a:gd name="connsiteX3" fmla="*/ 0 w 4470125"/>
              <a:gd name="connsiteY3" fmla="*/ 646331 h 646331"/>
              <a:gd name="connsiteX4" fmla="*/ 0 w 4470125"/>
              <a:gd name="connsiteY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70125" h="646331" fill="none" extrusionOk="0">
                <a:moveTo>
                  <a:pt x="0" y="0"/>
                </a:moveTo>
                <a:cubicBezTo>
                  <a:pt x="1324185" y="5222"/>
                  <a:pt x="2855362" y="24918"/>
                  <a:pt x="4470125" y="0"/>
                </a:cubicBezTo>
                <a:cubicBezTo>
                  <a:pt x="4470379" y="82799"/>
                  <a:pt x="4489903" y="500035"/>
                  <a:pt x="4470125" y="646331"/>
                </a:cubicBezTo>
                <a:cubicBezTo>
                  <a:pt x="3983842" y="481570"/>
                  <a:pt x="1507165" y="764481"/>
                  <a:pt x="0" y="646331"/>
                </a:cubicBezTo>
                <a:cubicBezTo>
                  <a:pt x="-25800" y="331639"/>
                  <a:pt x="10771" y="187809"/>
                  <a:pt x="0" y="0"/>
                </a:cubicBezTo>
                <a:close/>
              </a:path>
              <a:path w="4470125" h="646331" stroke="0" extrusionOk="0">
                <a:moveTo>
                  <a:pt x="0" y="0"/>
                </a:moveTo>
                <a:cubicBezTo>
                  <a:pt x="1148519" y="11849"/>
                  <a:pt x="2310272" y="-161459"/>
                  <a:pt x="4470125" y="0"/>
                </a:cubicBezTo>
                <a:cubicBezTo>
                  <a:pt x="4444943" y="272270"/>
                  <a:pt x="4524027" y="451941"/>
                  <a:pt x="4470125" y="646331"/>
                </a:cubicBezTo>
                <a:cubicBezTo>
                  <a:pt x="2756777" y="500471"/>
                  <a:pt x="2089749" y="568007"/>
                  <a:pt x="0" y="646331"/>
                </a:cubicBezTo>
                <a:cubicBezTo>
                  <a:pt x="45562" y="351981"/>
                  <a:pt x="-52553" y="18184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Thanh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ngắn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Freeform: Shape 34">
            <a:extLst>
              <a:ext uri="{FF2B5EF4-FFF2-40B4-BE49-F238E27FC236}">
                <a16:creationId xmlns:a16="http://schemas.microsoft.com/office/drawing/2014/main" id="{7BEC9F99-2007-896A-2FFD-C7DAB9C9CD31}"/>
              </a:ext>
            </a:extLst>
          </p:cNvPr>
          <p:cNvSpPr/>
          <p:nvPr/>
        </p:nvSpPr>
        <p:spPr>
          <a:xfrm>
            <a:off x="5182984" y="195147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rgbClr val="FFFF00"/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6DC781-AFFF-25B7-DEB2-8711EF54C5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599" y="1847850"/>
            <a:ext cx="3748767" cy="262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8406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CECFFA-AC80-42DB-ACC2-3E2683C16A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148"/>
            <a:ext cx="12192000" cy="691214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14F13C7-5663-BDFC-BBB8-7C522A23EB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2957" y="76202"/>
            <a:ext cx="11836643" cy="6629399"/>
          </a:xfrm>
          <a:prstGeom prst="roundRect">
            <a:avLst>
              <a:gd name="adj" fmla="val 8716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8" name="Group 11">
            <a:extLst>
              <a:ext uri="{FF2B5EF4-FFF2-40B4-BE49-F238E27FC236}">
                <a16:creationId xmlns:a16="http://schemas.microsoft.com/office/drawing/2014/main" id="{6929F387-7A67-43BB-A71E-4039EA51E02A}"/>
              </a:ext>
            </a:extLst>
          </p:cNvPr>
          <p:cNvGrpSpPr/>
          <p:nvPr/>
        </p:nvGrpSpPr>
        <p:grpSpPr>
          <a:xfrm>
            <a:off x="5314950" y="1524000"/>
            <a:ext cx="6275661" cy="2809875"/>
            <a:chOff x="3260771" y="693960"/>
            <a:chExt cx="8213555" cy="857251"/>
          </a:xfrm>
        </p:grpSpPr>
        <p:sp>
          <p:nvSpPr>
            <p:cNvPr id="9" name="Rectangle: Rounded Corners 9">
              <a:extLst>
                <a:ext uri="{FF2B5EF4-FFF2-40B4-BE49-F238E27FC236}">
                  <a16:creationId xmlns:a16="http://schemas.microsoft.com/office/drawing/2014/main" id="{0B6466BA-3FA0-4617-8F04-502B6D19678E}"/>
                </a:ext>
              </a:extLst>
            </p:cNvPr>
            <p:cNvSpPr/>
            <p:nvPr/>
          </p:nvSpPr>
          <p:spPr>
            <a:xfrm>
              <a:off x="3260771" y="693960"/>
              <a:ext cx="8213555" cy="857251"/>
            </a:xfrm>
            <a:custGeom>
              <a:avLst/>
              <a:gdLst>
                <a:gd name="connsiteX0" fmla="*/ 0 w 8213555"/>
                <a:gd name="connsiteY0" fmla="*/ 142878 h 857251"/>
                <a:gd name="connsiteX1" fmla="*/ 142878 w 8213555"/>
                <a:gd name="connsiteY1" fmla="*/ 0 h 857251"/>
                <a:gd name="connsiteX2" fmla="*/ 724250 w 8213555"/>
                <a:gd name="connsiteY2" fmla="*/ 0 h 857251"/>
                <a:gd name="connsiteX3" fmla="*/ 1464178 w 8213555"/>
                <a:gd name="connsiteY3" fmla="*/ 0 h 857251"/>
                <a:gd name="connsiteX4" fmla="*/ 2045550 w 8213555"/>
                <a:gd name="connsiteY4" fmla="*/ 0 h 857251"/>
                <a:gd name="connsiteX5" fmla="*/ 2864756 w 8213555"/>
                <a:gd name="connsiteY5" fmla="*/ 0 h 857251"/>
                <a:gd name="connsiteX6" fmla="*/ 3525406 w 8213555"/>
                <a:gd name="connsiteY6" fmla="*/ 0 h 857251"/>
                <a:gd name="connsiteX7" fmla="*/ 3948222 w 8213555"/>
                <a:gd name="connsiteY7" fmla="*/ 0 h 857251"/>
                <a:gd name="connsiteX8" fmla="*/ 4450315 w 8213555"/>
                <a:gd name="connsiteY8" fmla="*/ 0 h 857251"/>
                <a:gd name="connsiteX9" fmla="*/ 5269521 w 8213555"/>
                <a:gd name="connsiteY9" fmla="*/ 0 h 857251"/>
                <a:gd name="connsiteX10" fmla="*/ 5850893 w 8213555"/>
                <a:gd name="connsiteY10" fmla="*/ 0 h 857251"/>
                <a:gd name="connsiteX11" fmla="*/ 6670099 w 8213555"/>
                <a:gd name="connsiteY11" fmla="*/ 0 h 857251"/>
                <a:gd name="connsiteX12" fmla="*/ 7092915 w 8213555"/>
                <a:gd name="connsiteY12" fmla="*/ 0 h 857251"/>
                <a:gd name="connsiteX13" fmla="*/ 8070677 w 8213555"/>
                <a:gd name="connsiteY13" fmla="*/ 0 h 857251"/>
                <a:gd name="connsiteX14" fmla="*/ 8213555 w 8213555"/>
                <a:gd name="connsiteY14" fmla="*/ 142878 h 857251"/>
                <a:gd name="connsiteX15" fmla="*/ 8213555 w 8213555"/>
                <a:gd name="connsiteY15" fmla="*/ 714373 h 857251"/>
                <a:gd name="connsiteX16" fmla="*/ 8070677 w 8213555"/>
                <a:gd name="connsiteY16" fmla="*/ 857251 h 857251"/>
                <a:gd name="connsiteX17" fmla="*/ 7489305 w 8213555"/>
                <a:gd name="connsiteY17" fmla="*/ 857251 h 857251"/>
                <a:gd name="connsiteX18" fmla="*/ 6907933 w 8213555"/>
                <a:gd name="connsiteY18" fmla="*/ 857251 h 857251"/>
                <a:gd name="connsiteX19" fmla="*/ 6326561 w 8213555"/>
                <a:gd name="connsiteY19" fmla="*/ 857251 h 857251"/>
                <a:gd name="connsiteX20" fmla="*/ 5665911 w 8213555"/>
                <a:gd name="connsiteY20" fmla="*/ 857251 h 857251"/>
                <a:gd name="connsiteX21" fmla="*/ 4925983 w 8213555"/>
                <a:gd name="connsiteY21" fmla="*/ 857251 h 857251"/>
                <a:gd name="connsiteX22" fmla="*/ 4106778 w 8213555"/>
                <a:gd name="connsiteY22" fmla="*/ 857251 h 857251"/>
                <a:gd name="connsiteX23" fmla="*/ 3287572 w 8213555"/>
                <a:gd name="connsiteY23" fmla="*/ 857251 h 857251"/>
                <a:gd name="connsiteX24" fmla="*/ 2626922 w 8213555"/>
                <a:gd name="connsiteY24" fmla="*/ 857251 h 857251"/>
                <a:gd name="connsiteX25" fmla="*/ 1886994 w 8213555"/>
                <a:gd name="connsiteY25" fmla="*/ 857251 h 857251"/>
                <a:gd name="connsiteX26" fmla="*/ 1305622 w 8213555"/>
                <a:gd name="connsiteY26" fmla="*/ 857251 h 857251"/>
                <a:gd name="connsiteX27" fmla="*/ 142878 w 8213555"/>
                <a:gd name="connsiteY27" fmla="*/ 857251 h 857251"/>
                <a:gd name="connsiteX28" fmla="*/ 0 w 8213555"/>
                <a:gd name="connsiteY28" fmla="*/ 714373 h 857251"/>
                <a:gd name="connsiteX29" fmla="*/ 0 w 8213555"/>
                <a:gd name="connsiteY29" fmla="*/ 142878 h 857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8213555" h="857251" fill="none" extrusionOk="0">
                  <a:moveTo>
                    <a:pt x="0" y="142878"/>
                  </a:moveTo>
                  <a:cubicBezTo>
                    <a:pt x="-12371" y="57983"/>
                    <a:pt x="76512" y="-1062"/>
                    <a:pt x="142878" y="0"/>
                  </a:cubicBezTo>
                  <a:cubicBezTo>
                    <a:pt x="298981" y="-20133"/>
                    <a:pt x="542002" y="3639"/>
                    <a:pt x="724250" y="0"/>
                  </a:cubicBezTo>
                  <a:cubicBezTo>
                    <a:pt x="906498" y="-3639"/>
                    <a:pt x="1105490" y="-35213"/>
                    <a:pt x="1464178" y="0"/>
                  </a:cubicBezTo>
                  <a:cubicBezTo>
                    <a:pt x="1822866" y="35213"/>
                    <a:pt x="1850613" y="-25132"/>
                    <a:pt x="2045550" y="0"/>
                  </a:cubicBezTo>
                  <a:cubicBezTo>
                    <a:pt x="2240487" y="25132"/>
                    <a:pt x="2637032" y="21700"/>
                    <a:pt x="2864756" y="0"/>
                  </a:cubicBezTo>
                  <a:cubicBezTo>
                    <a:pt x="3092480" y="-21700"/>
                    <a:pt x="3304820" y="21263"/>
                    <a:pt x="3525406" y="0"/>
                  </a:cubicBezTo>
                  <a:cubicBezTo>
                    <a:pt x="3745992" y="-21263"/>
                    <a:pt x="3776396" y="-13749"/>
                    <a:pt x="3948222" y="0"/>
                  </a:cubicBezTo>
                  <a:cubicBezTo>
                    <a:pt x="4120048" y="13749"/>
                    <a:pt x="4257996" y="2137"/>
                    <a:pt x="4450315" y="0"/>
                  </a:cubicBezTo>
                  <a:cubicBezTo>
                    <a:pt x="4642634" y="-2137"/>
                    <a:pt x="4998643" y="-30229"/>
                    <a:pt x="5269521" y="0"/>
                  </a:cubicBezTo>
                  <a:cubicBezTo>
                    <a:pt x="5540399" y="30229"/>
                    <a:pt x="5629394" y="-8128"/>
                    <a:pt x="5850893" y="0"/>
                  </a:cubicBezTo>
                  <a:cubicBezTo>
                    <a:pt x="6072392" y="8128"/>
                    <a:pt x="6492476" y="-8157"/>
                    <a:pt x="6670099" y="0"/>
                  </a:cubicBezTo>
                  <a:cubicBezTo>
                    <a:pt x="6847722" y="8157"/>
                    <a:pt x="6925955" y="-7437"/>
                    <a:pt x="7092915" y="0"/>
                  </a:cubicBezTo>
                  <a:cubicBezTo>
                    <a:pt x="7259875" y="7437"/>
                    <a:pt x="7725148" y="-19467"/>
                    <a:pt x="8070677" y="0"/>
                  </a:cubicBezTo>
                  <a:cubicBezTo>
                    <a:pt x="8139797" y="-15213"/>
                    <a:pt x="8208574" y="70598"/>
                    <a:pt x="8213555" y="142878"/>
                  </a:cubicBezTo>
                  <a:cubicBezTo>
                    <a:pt x="8233772" y="421842"/>
                    <a:pt x="8213881" y="428818"/>
                    <a:pt x="8213555" y="714373"/>
                  </a:cubicBezTo>
                  <a:cubicBezTo>
                    <a:pt x="8200095" y="789579"/>
                    <a:pt x="8143401" y="853571"/>
                    <a:pt x="8070677" y="857251"/>
                  </a:cubicBezTo>
                  <a:cubicBezTo>
                    <a:pt x="7857923" y="855780"/>
                    <a:pt x="7626666" y="852854"/>
                    <a:pt x="7489305" y="857251"/>
                  </a:cubicBezTo>
                  <a:cubicBezTo>
                    <a:pt x="7351944" y="861648"/>
                    <a:pt x="7178063" y="862700"/>
                    <a:pt x="6907933" y="857251"/>
                  </a:cubicBezTo>
                  <a:cubicBezTo>
                    <a:pt x="6637803" y="851802"/>
                    <a:pt x="6594405" y="855064"/>
                    <a:pt x="6326561" y="857251"/>
                  </a:cubicBezTo>
                  <a:cubicBezTo>
                    <a:pt x="6058717" y="859438"/>
                    <a:pt x="5815901" y="864225"/>
                    <a:pt x="5665911" y="857251"/>
                  </a:cubicBezTo>
                  <a:cubicBezTo>
                    <a:pt x="5515921" y="850278"/>
                    <a:pt x="5255328" y="848693"/>
                    <a:pt x="4925983" y="857251"/>
                  </a:cubicBezTo>
                  <a:cubicBezTo>
                    <a:pt x="4596638" y="865809"/>
                    <a:pt x="4288619" y="854333"/>
                    <a:pt x="4106778" y="857251"/>
                  </a:cubicBezTo>
                  <a:cubicBezTo>
                    <a:pt x="3924937" y="860169"/>
                    <a:pt x="3634008" y="887899"/>
                    <a:pt x="3287572" y="857251"/>
                  </a:cubicBezTo>
                  <a:cubicBezTo>
                    <a:pt x="2941136" y="826603"/>
                    <a:pt x="2943191" y="874391"/>
                    <a:pt x="2626922" y="857251"/>
                  </a:cubicBezTo>
                  <a:cubicBezTo>
                    <a:pt x="2310653" y="840112"/>
                    <a:pt x="2142252" y="821645"/>
                    <a:pt x="1886994" y="857251"/>
                  </a:cubicBezTo>
                  <a:cubicBezTo>
                    <a:pt x="1631736" y="892857"/>
                    <a:pt x="1551608" y="870530"/>
                    <a:pt x="1305622" y="857251"/>
                  </a:cubicBezTo>
                  <a:cubicBezTo>
                    <a:pt x="1059636" y="843972"/>
                    <a:pt x="419479" y="910501"/>
                    <a:pt x="142878" y="857251"/>
                  </a:cubicBezTo>
                  <a:cubicBezTo>
                    <a:pt x="61585" y="856198"/>
                    <a:pt x="628" y="795303"/>
                    <a:pt x="0" y="714373"/>
                  </a:cubicBezTo>
                  <a:cubicBezTo>
                    <a:pt x="-25688" y="486014"/>
                    <a:pt x="26895" y="317061"/>
                    <a:pt x="0" y="142878"/>
                  </a:cubicBezTo>
                  <a:close/>
                </a:path>
                <a:path w="8213555" h="857251" stroke="0" extrusionOk="0">
                  <a:moveTo>
                    <a:pt x="0" y="142878"/>
                  </a:moveTo>
                  <a:cubicBezTo>
                    <a:pt x="7556" y="72303"/>
                    <a:pt x="74313" y="10312"/>
                    <a:pt x="142878" y="0"/>
                  </a:cubicBezTo>
                  <a:cubicBezTo>
                    <a:pt x="477579" y="4323"/>
                    <a:pt x="657411" y="17106"/>
                    <a:pt x="882806" y="0"/>
                  </a:cubicBezTo>
                  <a:cubicBezTo>
                    <a:pt x="1108201" y="-17106"/>
                    <a:pt x="1345650" y="2737"/>
                    <a:pt x="1464178" y="0"/>
                  </a:cubicBezTo>
                  <a:cubicBezTo>
                    <a:pt x="1582706" y="-2737"/>
                    <a:pt x="1713242" y="-18306"/>
                    <a:pt x="1886994" y="0"/>
                  </a:cubicBezTo>
                  <a:cubicBezTo>
                    <a:pt x="2060746" y="18306"/>
                    <a:pt x="2282442" y="23191"/>
                    <a:pt x="2389088" y="0"/>
                  </a:cubicBezTo>
                  <a:cubicBezTo>
                    <a:pt x="2495734" y="-23191"/>
                    <a:pt x="2635045" y="6185"/>
                    <a:pt x="2811904" y="0"/>
                  </a:cubicBezTo>
                  <a:cubicBezTo>
                    <a:pt x="2988763" y="-6185"/>
                    <a:pt x="3070795" y="3764"/>
                    <a:pt x="3234720" y="0"/>
                  </a:cubicBezTo>
                  <a:cubicBezTo>
                    <a:pt x="3398645" y="-3764"/>
                    <a:pt x="3675210" y="-13832"/>
                    <a:pt x="3895370" y="0"/>
                  </a:cubicBezTo>
                  <a:cubicBezTo>
                    <a:pt x="4115530" y="13832"/>
                    <a:pt x="4330993" y="18927"/>
                    <a:pt x="4476741" y="0"/>
                  </a:cubicBezTo>
                  <a:cubicBezTo>
                    <a:pt x="4622489" y="-18927"/>
                    <a:pt x="4833752" y="-12535"/>
                    <a:pt x="5137391" y="0"/>
                  </a:cubicBezTo>
                  <a:cubicBezTo>
                    <a:pt x="5441030" y="12535"/>
                    <a:pt x="5611097" y="15831"/>
                    <a:pt x="5798041" y="0"/>
                  </a:cubicBezTo>
                  <a:cubicBezTo>
                    <a:pt x="5984985" y="-15831"/>
                    <a:pt x="6113043" y="2446"/>
                    <a:pt x="6220857" y="0"/>
                  </a:cubicBezTo>
                  <a:cubicBezTo>
                    <a:pt x="6328671" y="-2446"/>
                    <a:pt x="6699097" y="35769"/>
                    <a:pt x="7040063" y="0"/>
                  </a:cubicBezTo>
                  <a:cubicBezTo>
                    <a:pt x="7381029" y="-35769"/>
                    <a:pt x="7836743" y="-262"/>
                    <a:pt x="8070677" y="0"/>
                  </a:cubicBezTo>
                  <a:cubicBezTo>
                    <a:pt x="8142426" y="12633"/>
                    <a:pt x="8227582" y="65005"/>
                    <a:pt x="8213555" y="142878"/>
                  </a:cubicBezTo>
                  <a:cubicBezTo>
                    <a:pt x="8210766" y="393407"/>
                    <a:pt x="8224866" y="467217"/>
                    <a:pt x="8213555" y="714373"/>
                  </a:cubicBezTo>
                  <a:cubicBezTo>
                    <a:pt x="8207298" y="778240"/>
                    <a:pt x="8160338" y="858933"/>
                    <a:pt x="8070677" y="857251"/>
                  </a:cubicBezTo>
                  <a:cubicBezTo>
                    <a:pt x="7699559" y="855611"/>
                    <a:pt x="7587231" y="865123"/>
                    <a:pt x="7251471" y="857251"/>
                  </a:cubicBezTo>
                  <a:cubicBezTo>
                    <a:pt x="6915711" y="849379"/>
                    <a:pt x="6832147" y="857850"/>
                    <a:pt x="6670099" y="857251"/>
                  </a:cubicBezTo>
                  <a:cubicBezTo>
                    <a:pt x="6508051" y="856652"/>
                    <a:pt x="6404570" y="862878"/>
                    <a:pt x="6168005" y="857251"/>
                  </a:cubicBezTo>
                  <a:cubicBezTo>
                    <a:pt x="5931440" y="851624"/>
                    <a:pt x="5945923" y="843742"/>
                    <a:pt x="5745189" y="857251"/>
                  </a:cubicBezTo>
                  <a:cubicBezTo>
                    <a:pt x="5544455" y="870760"/>
                    <a:pt x="5253875" y="864679"/>
                    <a:pt x="5005261" y="857251"/>
                  </a:cubicBezTo>
                  <a:cubicBezTo>
                    <a:pt x="4756647" y="849823"/>
                    <a:pt x="4679577" y="840993"/>
                    <a:pt x="4423889" y="857251"/>
                  </a:cubicBezTo>
                  <a:cubicBezTo>
                    <a:pt x="4168201" y="873509"/>
                    <a:pt x="4025996" y="861032"/>
                    <a:pt x="3921796" y="857251"/>
                  </a:cubicBezTo>
                  <a:cubicBezTo>
                    <a:pt x="3817596" y="853470"/>
                    <a:pt x="3605139" y="858633"/>
                    <a:pt x="3498980" y="857251"/>
                  </a:cubicBezTo>
                  <a:cubicBezTo>
                    <a:pt x="3392821" y="855869"/>
                    <a:pt x="3242071" y="874597"/>
                    <a:pt x="2996886" y="857251"/>
                  </a:cubicBezTo>
                  <a:cubicBezTo>
                    <a:pt x="2751701" y="839905"/>
                    <a:pt x="2463297" y="880359"/>
                    <a:pt x="2256958" y="857251"/>
                  </a:cubicBezTo>
                  <a:cubicBezTo>
                    <a:pt x="2050619" y="834143"/>
                    <a:pt x="1804978" y="848551"/>
                    <a:pt x="1675586" y="857251"/>
                  </a:cubicBezTo>
                  <a:cubicBezTo>
                    <a:pt x="1546194" y="865951"/>
                    <a:pt x="1095104" y="890197"/>
                    <a:pt x="856380" y="857251"/>
                  </a:cubicBezTo>
                  <a:cubicBezTo>
                    <a:pt x="617656" y="824305"/>
                    <a:pt x="482802" y="849778"/>
                    <a:pt x="142878" y="857251"/>
                  </a:cubicBezTo>
                  <a:cubicBezTo>
                    <a:pt x="77789" y="853876"/>
                    <a:pt x="4565" y="787836"/>
                    <a:pt x="0" y="714373"/>
                  </a:cubicBezTo>
                  <a:cubicBezTo>
                    <a:pt x="10159" y="441649"/>
                    <a:pt x="-27440" y="317041"/>
                    <a:pt x="0" y="142878"/>
                  </a:cubicBezTo>
                  <a:close/>
                </a:path>
              </a:pathLst>
            </a:custGeom>
            <a:solidFill>
              <a:srgbClr val="FFF6DD">
                <a:alpha val="89804"/>
              </a:srgbClr>
            </a:solidFill>
            <a:ln w="38100">
              <a:solidFill>
                <a:schemeClr val="accent2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454005086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ADEBB644-B484-474D-9081-0C86F856FB88}"/>
                </a:ext>
              </a:extLst>
            </p:cNvPr>
            <p:cNvSpPr txBox="1"/>
            <p:nvPr/>
          </p:nvSpPr>
          <p:spPr>
            <a:xfrm>
              <a:off x="3392968" y="767388"/>
              <a:ext cx="8075662" cy="5525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Yêu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cầu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sản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phẩm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: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đủ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bộ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phận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mối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ghép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đúng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vị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trí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chắc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chắn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thanh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đòn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ghế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ngồi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quay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được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quanh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trục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  <a:endParaRPr kumimoji="0" lang="vi-VN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5B73B645-B6A1-BB14-70F2-B3B647EA47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924" y="1990725"/>
            <a:ext cx="3423433" cy="301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8899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9BCE0F-6260-4B95-8433-A881A185BE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208329" cy="6858000"/>
          </a:xfrm>
          <a:prstGeom prst="rect">
            <a:avLst/>
          </a:prstGeom>
        </p:spPr>
      </p:pic>
      <p:grpSp>
        <p:nvGrpSpPr>
          <p:cNvPr id="12" name="Google Shape;10910;p70">
            <a:extLst>
              <a:ext uri="{FF2B5EF4-FFF2-40B4-BE49-F238E27FC236}">
                <a16:creationId xmlns:a16="http://schemas.microsoft.com/office/drawing/2014/main" id="{F6A7273D-389B-4E27-9730-38D8322CB739}"/>
              </a:ext>
            </a:extLst>
          </p:cNvPr>
          <p:cNvGrpSpPr/>
          <p:nvPr/>
        </p:nvGrpSpPr>
        <p:grpSpPr>
          <a:xfrm rot="20660816">
            <a:off x="3536810" y="1179777"/>
            <a:ext cx="8126859" cy="5384575"/>
            <a:chOff x="1571625" y="598610"/>
            <a:chExt cx="5602773" cy="3868387"/>
          </a:xfrm>
        </p:grpSpPr>
        <p:grpSp>
          <p:nvGrpSpPr>
            <p:cNvPr id="13" name="Google Shape;10911;p70">
              <a:extLst>
                <a:ext uri="{FF2B5EF4-FFF2-40B4-BE49-F238E27FC236}">
                  <a16:creationId xmlns:a16="http://schemas.microsoft.com/office/drawing/2014/main" id="{3D40E34D-D9E0-4906-924B-B4C416508900}"/>
                </a:ext>
              </a:extLst>
            </p:cNvPr>
            <p:cNvGrpSpPr/>
            <p:nvPr/>
          </p:nvGrpSpPr>
          <p:grpSpPr>
            <a:xfrm>
              <a:off x="2207128" y="598610"/>
              <a:ext cx="805187" cy="864033"/>
              <a:chOff x="211891" y="438585"/>
              <a:chExt cx="805187" cy="864033"/>
            </a:xfrm>
          </p:grpSpPr>
          <p:sp>
            <p:nvSpPr>
              <p:cNvPr id="23" name="Google Shape;10912;p70">
                <a:extLst>
                  <a:ext uri="{FF2B5EF4-FFF2-40B4-BE49-F238E27FC236}">
                    <a16:creationId xmlns:a16="http://schemas.microsoft.com/office/drawing/2014/main" id="{9877DC75-898D-4647-9B23-AD01714C3324}"/>
                  </a:ext>
                </a:extLst>
              </p:cNvPr>
              <p:cNvSpPr/>
              <p:nvPr/>
            </p:nvSpPr>
            <p:spPr>
              <a:xfrm>
                <a:off x="227008" y="458268"/>
                <a:ext cx="772567" cy="824160"/>
              </a:xfrm>
              <a:custGeom>
                <a:avLst/>
                <a:gdLst/>
                <a:ahLst/>
                <a:cxnLst/>
                <a:rect l="l" t="t" r="r" b="b"/>
                <a:pathLst>
                  <a:path w="15229" h="16246" extrusionOk="0">
                    <a:moveTo>
                      <a:pt x="5474" y="1"/>
                    </a:moveTo>
                    <a:cubicBezTo>
                      <a:pt x="4361" y="1"/>
                      <a:pt x="3347" y="665"/>
                      <a:pt x="2905" y="1697"/>
                    </a:cubicBezTo>
                    <a:cubicBezTo>
                      <a:pt x="2715" y="2161"/>
                      <a:pt x="2655" y="2637"/>
                      <a:pt x="2715" y="3090"/>
                    </a:cubicBezTo>
                    <a:cubicBezTo>
                      <a:pt x="1298" y="3530"/>
                      <a:pt x="203" y="4816"/>
                      <a:pt x="107" y="6435"/>
                    </a:cubicBezTo>
                    <a:cubicBezTo>
                      <a:pt x="0" y="8150"/>
                      <a:pt x="1155" y="9733"/>
                      <a:pt x="2798" y="10210"/>
                    </a:cubicBezTo>
                    <a:cubicBezTo>
                      <a:pt x="3137" y="10300"/>
                      <a:pt x="3474" y="10343"/>
                      <a:pt x="3803" y="10343"/>
                    </a:cubicBezTo>
                    <a:cubicBezTo>
                      <a:pt x="5081" y="10343"/>
                      <a:pt x="6238" y="9698"/>
                      <a:pt x="6930" y="8686"/>
                    </a:cubicBezTo>
                    <a:lnTo>
                      <a:pt x="15228" y="16246"/>
                    </a:lnTo>
                    <a:lnTo>
                      <a:pt x="9049" y="7138"/>
                    </a:lnTo>
                    <a:cubicBezTo>
                      <a:pt x="9668" y="6900"/>
                      <a:pt x="10144" y="6364"/>
                      <a:pt x="10263" y="5673"/>
                    </a:cubicBezTo>
                    <a:cubicBezTo>
                      <a:pt x="10335" y="5268"/>
                      <a:pt x="10275" y="4887"/>
                      <a:pt x="10109" y="4542"/>
                    </a:cubicBezTo>
                    <a:cubicBezTo>
                      <a:pt x="10382" y="4233"/>
                      <a:pt x="10537" y="3816"/>
                      <a:pt x="10537" y="3352"/>
                    </a:cubicBezTo>
                    <a:cubicBezTo>
                      <a:pt x="10561" y="2530"/>
                      <a:pt x="10025" y="1780"/>
                      <a:pt x="9227" y="1506"/>
                    </a:cubicBezTo>
                    <a:cubicBezTo>
                      <a:pt x="9029" y="1442"/>
                      <a:pt x="8828" y="1411"/>
                      <a:pt x="8632" y="1411"/>
                    </a:cubicBezTo>
                    <a:cubicBezTo>
                      <a:pt x="8392" y="1411"/>
                      <a:pt x="8158" y="1457"/>
                      <a:pt x="7942" y="1542"/>
                    </a:cubicBezTo>
                    <a:cubicBezTo>
                      <a:pt x="7525" y="685"/>
                      <a:pt x="6668" y="77"/>
                      <a:pt x="5644" y="6"/>
                    </a:cubicBezTo>
                    <a:cubicBezTo>
                      <a:pt x="5587" y="2"/>
                      <a:pt x="5530" y="1"/>
                      <a:pt x="54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Google Shape;10913;p70">
                <a:extLst>
                  <a:ext uri="{FF2B5EF4-FFF2-40B4-BE49-F238E27FC236}">
                    <a16:creationId xmlns:a16="http://schemas.microsoft.com/office/drawing/2014/main" id="{D225E7BA-DEF2-4DB3-A6B0-A17C7F0DE481}"/>
                  </a:ext>
                </a:extLst>
              </p:cNvPr>
              <p:cNvSpPr/>
              <p:nvPr/>
            </p:nvSpPr>
            <p:spPr>
              <a:xfrm>
                <a:off x="211891" y="438585"/>
                <a:ext cx="805187" cy="864033"/>
              </a:xfrm>
              <a:custGeom>
                <a:avLst/>
                <a:gdLst/>
                <a:ahLst/>
                <a:cxnLst/>
                <a:rect l="l" t="t" r="r" b="b"/>
                <a:pathLst>
                  <a:path w="15872" h="17032" extrusionOk="0">
                    <a:moveTo>
                      <a:pt x="7251" y="9014"/>
                    </a:moveTo>
                    <a:cubicBezTo>
                      <a:pt x="7216" y="9023"/>
                      <a:pt x="7226" y="9025"/>
                      <a:pt x="7239" y="9030"/>
                    </a:cubicBezTo>
                    <a:lnTo>
                      <a:pt x="7239" y="9030"/>
                    </a:lnTo>
                    <a:cubicBezTo>
                      <a:pt x="7243" y="9025"/>
                      <a:pt x="7247" y="9020"/>
                      <a:pt x="7251" y="9014"/>
                    </a:cubicBezTo>
                    <a:close/>
                    <a:moveTo>
                      <a:pt x="5977" y="739"/>
                    </a:moveTo>
                    <a:lnTo>
                      <a:pt x="6061" y="751"/>
                    </a:lnTo>
                    <a:cubicBezTo>
                      <a:pt x="6096" y="751"/>
                      <a:pt x="6132" y="763"/>
                      <a:pt x="6168" y="763"/>
                    </a:cubicBezTo>
                    <a:cubicBezTo>
                      <a:pt x="6239" y="763"/>
                      <a:pt x="6299" y="787"/>
                      <a:pt x="6370" y="799"/>
                    </a:cubicBezTo>
                    <a:cubicBezTo>
                      <a:pt x="6513" y="811"/>
                      <a:pt x="6644" y="870"/>
                      <a:pt x="6775" y="918"/>
                    </a:cubicBezTo>
                    <a:cubicBezTo>
                      <a:pt x="7025" y="1025"/>
                      <a:pt x="7287" y="1168"/>
                      <a:pt x="7489" y="1358"/>
                    </a:cubicBezTo>
                    <a:cubicBezTo>
                      <a:pt x="7716" y="1561"/>
                      <a:pt x="7882" y="1775"/>
                      <a:pt x="8025" y="2037"/>
                    </a:cubicBezTo>
                    <a:lnTo>
                      <a:pt x="8037" y="2061"/>
                    </a:lnTo>
                    <a:cubicBezTo>
                      <a:pt x="8098" y="2148"/>
                      <a:pt x="8185" y="2203"/>
                      <a:pt x="8278" y="2203"/>
                    </a:cubicBezTo>
                    <a:cubicBezTo>
                      <a:pt x="8312" y="2203"/>
                      <a:pt x="8347" y="2196"/>
                      <a:pt x="8382" y="2180"/>
                    </a:cubicBezTo>
                    <a:cubicBezTo>
                      <a:pt x="8549" y="2108"/>
                      <a:pt x="8728" y="2061"/>
                      <a:pt x="8906" y="2049"/>
                    </a:cubicBezTo>
                    <a:cubicBezTo>
                      <a:pt x="8948" y="2043"/>
                      <a:pt x="8993" y="2040"/>
                      <a:pt x="9037" y="2040"/>
                    </a:cubicBezTo>
                    <a:cubicBezTo>
                      <a:pt x="9082" y="2040"/>
                      <a:pt x="9127" y="2043"/>
                      <a:pt x="9168" y="2049"/>
                    </a:cubicBezTo>
                    <a:lnTo>
                      <a:pt x="9442" y="2096"/>
                    </a:lnTo>
                    <a:cubicBezTo>
                      <a:pt x="9549" y="2120"/>
                      <a:pt x="9621" y="2132"/>
                      <a:pt x="9704" y="2180"/>
                    </a:cubicBezTo>
                    <a:cubicBezTo>
                      <a:pt x="9787" y="2227"/>
                      <a:pt x="9871" y="2275"/>
                      <a:pt x="9942" y="2311"/>
                    </a:cubicBezTo>
                    <a:cubicBezTo>
                      <a:pt x="10097" y="2418"/>
                      <a:pt x="10228" y="2549"/>
                      <a:pt x="10347" y="2704"/>
                    </a:cubicBezTo>
                    <a:cubicBezTo>
                      <a:pt x="10383" y="2751"/>
                      <a:pt x="10407" y="2775"/>
                      <a:pt x="10442" y="2823"/>
                    </a:cubicBezTo>
                    <a:lnTo>
                      <a:pt x="10514" y="2942"/>
                    </a:lnTo>
                    <a:lnTo>
                      <a:pt x="10573" y="3073"/>
                    </a:lnTo>
                    <a:lnTo>
                      <a:pt x="10621" y="3204"/>
                    </a:lnTo>
                    <a:cubicBezTo>
                      <a:pt x="10645" y="3299"/>
                      <a:pt x="10680" y="3382"/>
                      <a:pt x="10692" y="3478"/>
                    </a:cubicBezTo>
                    <a:cubicBezTo>
                      <a:pt x="10692" y="3513"/>
                      <a:pt x="10704" y="3549"/>
                      <a:pt x="10704" y="3609"/>
                    </a:cubicBezTo>
                    <a:lnTo>
                      <a:pt x="10704" y="3680"/>
                    </a:lnTo>
                    <a:lnTo>
                      <a:pt x="10704" y="3728"/>
                    </a:lnTo>
                    <a:lnTo>
                      <a:pt x="10704" y="3751"/>
                    </a:lnTo>
                    <a:cubicBezTo>
                      <a:pt x="10704" y="4144"/>
                      <a:pt x="10561" y="4513"/>
                      <a:pt x="10323" y="4835"/>
                    </a:cubicBezTo>
                    <a:cubicBezTo>
                      <a:pt x="10287" y="4859"/>
                      <a:pt x="10276" y="4918"/>
                      <a:pt x="10299" y="4966"/>
                    </a:cubicBezTo>
                    <a:cubicBezTo>
                      <a:pt x="10418" y="5180"/>
                      <a:pt x="10466" y="5442"/>
                      <a:pt x="10478" y="5680"/>
                    </a:cubicBezTo>
                    <a:lnTo>
                      <a:pt x="10478" y="5859"/>
                    </a:lnTo>
                    <a:cubicBezTo>
                      <a:pt x="10466" y="5883"/>
                      <a:pt x="10466" y="5918"/>
                      <a:pt x="10466" y="5942"/>
                    </a:cubicBezTo>
                    <a:cubicBezTo>
                      <a:pt x="10466" y="5978"/>
                      <a:pt x="10454" y="6002"/>
                      <a:pt x="10454" y="6037"/>
                    </a:cubicBezTo>
                    <a:lnTo>
                      <a:pt x="10407" y="6216"/>
                    </a:lnTo>
                    <a:cubicBezTo>
                      <a:pt x="10395" y="6276"/>
                      <a:pt x="10359" y="6335"/>
                      <a:pt x="10347" y="6395"/>
                    </a:cubicBezTo>
                    <a:cubicBezTo>
                      <a:pt x="10240" y="6621"/>
                      <a:pt x="10109" y="6823"/>
                      <a:pt x="9930" y="6990"/>
                    </a:cubicBezTo>
                    <a:cubicBezTo>
                      <a:pt x="9883" y="7038"/>
                      <a:pt x="9847" y="7061"/>
                      <a:pt x="9799" y="7109"/>
                    </a:cubicBezTo>
                    <a:cubicBezTo>
                      <a:pt x="9752" y="7133"/>
                      <a:pt x="9692" y="7180"/>
                      <a:pt x="9645" y="7216"/>
                    </a:cubicBezTo>
                    <a:cubicBezTo>
                      <a:pt x="9585" y="7240"/>
                      <a:pt x="9549" y="7276"/>
                      <a:pt x="9490" y="7300"/>
                    </a:cubicBezTo>
                    <a:cubicBezTo>
                      <a:pt x="9442" y="7335"/>
                      <a:pt x="9383" y="7359"/>
                      <a:pt x="9323" y="7371"/>
                    </a:cubicBezTo>
                    <a:cubicBezTo>
                      <a:pt x="9311" y="7371"/>
                      <a:pt x="9311" y="7395"/>
                      <a:pt x="9287" y="7395"/>
                    </a:cubicBezTo>
                    <a:cubicBezTo>
                      <a:pt x="9216" y="7430"/>
                      <a:pt x="9204" y="7526"/>
                      <a:pt x="9252" y="7585"/>
                    </a:cubicBezTo>
                    <a:lnTo>
                      <a:pt x="9990" y="8740"/>
                    </a:lnTo>
                    <a:lnTo>
                      <a:pt x="10740" y="9907"/>
                    </a:lnTo>
                    <a:lnTo>
                      <a:pt x="12204" y="12229"/>
                    </a:lnTo>
                    <a:lnTo>
                      <a:pt x="12954" y="13384"/>
                    </a:lnTo>
                    <a:lnTo>
                      <a:pt x="13691" y="14500"/>
                    </a:lnTo>
                    <a:lnTo>
                      <a:pt x="13691" y="14500"/>
                    </a:lnTo>
                    <a:cubicBezTo>
                      <a:pt x="13687" y="14497"/>
                      <a:pt x="13684" y="14494"/>
                      <a:pt x="13681" y="14491"/>
                    </a:cubicBezTo>
                    <a:lnTo>
                      <a:pt x="12621" y="13562"/>
                    </a:lnTo>
                    <a:lnTo>
                      <a:pt x="11573" y="12645"/>
                    </a:lnTo>
                    <a:cubicBezTo>
                      <a:pt x="11216" y="12348"/>
                      <a:pt x="10859" y="12026"/>
                      <a:pt x="10502" y="11729"/>
                    </a:cubicBezTo>
                    <a:lnTo>
                      <a:pt x="9430" y="10824"/>
                    </a:lnTo>
                    <a:cubicBezTo>
                      <a:pt x="8716" y="10228"/>
                      <a:pt x="7978" y="9621"/>
                      <a:pt x="7251" y="9038"/>
                    </a:cubicBezTo>
                    <a:cubicBezTo>
                      <a:pt x="7248" y="9035"/>
                      <a:pt x="7243" y="9032"/>
                      <a:pt x="7239" y="9030"/>
                    </a:cubicBezTo>
                    <a:lnTo>
                      <a:pt x="7239" y="9030"/>
                    </a:lnTo>
                    <a:cubicBezTo>
                      <a:pt x="7063" y="9261"/>
                      <a:pt x="6865" y="9459"/>
                      <a:pt x="6644" y="9633"/>
                    </a:cubicBezTo>
                    <a:cubicBezTo>
                      <a:pt x="6418" y="9812"/>
                      <a:pt x="6168" y="9978"/>
                      <a:pt x="5918" y="10097"/>
                    </a:cubicBezTo>
                    <a:cubicBezTo>
                      <a:pt x="5668" y="10228"/>
                      <a:pt x="5382" y="10324"/>
                      <a:pt x="5108" y="10383"/>
                    </a:cubicBezTo>
                    <a:cubicBezTo>
                      <a:pt x="4834" y="10455"/>
                      <a:pt x="4561" y="10467"/>
                      <a:pt x="4275" y="10467"/>
                    </a:cubicBezTo>
                    <a:cubicBezTo>
                      <a:pt x="4001" y="10467"/>
                      <a:pt x="3727" y="10443"/>
                      <a:pt x="3465" y="10371"/>
                    </a:cubicBezTo>
                    <a:cubicBezTo>
                      <a:pt x="3406" y="10348"/>
                      <a:pt x="3322" y="10324"/>
                      <a:pt x="3251" y="10312"/>
                    </a:cubicBezTo>
                    <a:cubicBezTo>
                      <a:pt x="3191" y="10276"/>
                      <a:pt x="3120" y="10264"/>
                      <a:pt x="3060" y="10228"/>
                    </a:cubicBezTo>
                    <a:cubicBezTo>
                      <a:pt x="2917" y="10193"/>
                      <a:pt x="2810" y="10133"/>
                      <a:pt x="2691" y="10074"/>
                    </a:cubicBezTo>
                    <a:cubicBezTo>
                      <a:pt x="2453" y="9931"/>
                      <a:pt x="2227" y="9788"/>
                      <a:pt x="2013" y="9609"/>
                    </a:cubicBezTo>
                    <a:cubicBezTo>
                      <a:pt x="1822" y="9431"/>
                      <a:pt x="1632" y="9240"/>
                      <a:pt x="1477" y="9014"/>
                    </a:cubicBezTo>
                    <a:cubicBezTo>
                      <a:pt x="1322" y="8788"/>
                      <a:pt x="1203" y="8562"/>
                      <a:pt x="1096" y="8312"/>
                    </a:cubicBezTo>
                    <a:cubicBezTo>
                      <a:pt x="989" y="8062"/>
                      <a:pt x="929" y="7811"/>
                      <a:pt x="882" y="7538"/>
                    </a:cubicBezTo>
                    <a:cubicBezTo>
                      <a:pt x="870" y="7407"/>
                      <a:pt x="858" y="7276"/>
                      <a:pt x="858" y="7133"/>
                    </a:cubicBezTo>
                    <a:lnTo>
                      <a:pt x="858" y="6942"/>
                    </a:lnTo>
                    <a:lnTo>
                      <a:pt x="858" y="6835"/>
                    </a:lnTo>
                    <a:lnTo>
                      <a:pt x="858" y="6811"/>
                    </a:lnTo>
                    <a:lnTo>
                      <a:pt x="858" y="6799"/>
                    </a:lnTo>
                    <a:lnTo>
                      <a:pt x="858" y="6752"/>
                    </a:lnTo>
                    <a:cubicBezTo>
                      <a:pt x="882" y="6478"/>
                      <a:pt x="929" y="6228"/>
                      <a:pt x="1024" y="5978"/>
                    </a:cubicBezTo>
                    <a:cubicBezTo>
                      <a:pt x="1179" y="5466"/>
                      <a:pt x="1477" y="5025"/>
                      <a:pt x="1846" y="4656"/>
                    </a:cubicBezTo>
                    <a:cubicBezTo>
                      <a:pt x="2227" y="4275"/>
                      <a:pt x="2679" y="4013"/>
                      <a:pt x="3191" y="3847"/>
                    </a:cubicBezTo>
                    <a:cubicBezTo>
                      <a:pt x="3370" y="3787"/>
                      <a:pt x="3501" y="3609"/>
                      <a:pt x="3477" y="3406"/>
                    </a:cubicBezTo>
                    <a:cubicBezTo>
                      <a:pt x="3441" y="3120"/>
                      <a:pt x="3453" y="2847"/>
                      <a:pt x="3513" y="2585"/>
                    </a:cubicBezTo>
                    <a:cubicBezTo>
                      <a:pt x="3537" y="2525"/>
                      <a:pt x="3560" y="2454"/>
                      <a:pt x="3584" y="2394"/>
                    </a:cubicBezTo>
                    <a:lnTo>
                      <a:pt x="3608" y="2299"/>
                    </a:lnTo>
                    <a:lnTo>
                      <a:pt x="3620" y="2239"/>
                    </a:lnTo>
                    <a:lnTo>
                      <a:pt x="3620" y="2227"/>
                    </a:lnTo>
                    <a:lnTo>
                      <a:pt x="3632" y="2192"/>
                    </a:lnTo>
                    <a:cubicBezTo>
                      <a:pt x="3691" y="2073"/>
                      <a:pt x="3751" y="1954"/>
                      <a:pt x="3834" y="1835"/>
                    </a:cubicBezTo>
                    <a:cubicBezTo>
                      <a:pt x="3858" y="1775"/>
                      <a:pt x="3906" y="1739"/>
                      <a:pt x="3953" y="1680"/>
                    </a:cubicBezTo>
                    <a:cubicBezTo>
                      <a:pt x="4001" y="1620"/>
                      <a:pt x="4037" y="1561"/>
                      <a:pt x="4084" y="1513"/>
                    </a:cubicBezTo>
                    <a:cubicBezTo>
                      <a:pt x="4191" y="1406"/>
                      <a:pt x="4287" y="1323"/>
                      <a:pt x="4394" y="1227"/>
                    </a:cubicBezTo>
                    <a:cubicBezTo>
                      <a:pt x="4453" y="1180"/>
                      <a:pt x="4513" y="1156"/>
                      <a:pt x="4572" y="1108"/>
                    </a:cubicBezTo>
                    <a:cubicBezTo>
                      <a:pt x="4632" y="1084"/>
                      <a:pt x="4692" y="1037"/>
                      <a:pt x="4751" y="1001"/>
                    </a:cubicBezTo>
                    <a:cubicBezTo>
                      <a:pt x="4870" y="930"/>
                      <a:pt x="5001" y="882"/>
                      <a:pt x="5144" y="846"/>
                    </a:cubicBezTo>
                    <a:cubicBezTo>
                      <a:pt x="5275" y="799"/>
                      <a:pt x="5406" y="763"/>
                      <a:pt x="5537" y="751"/>
                    </a:cubicBezTo>
                    <a:cubicBezTo>
                      <a:pt x="5579" y="745"/>
                      <a:pt x="5614" y="745"/>
                      <a:pt x="5647" y="745"/>
                    </a:cubicBezTo>
                    <a:cubicBezTo>
                      <a:pt x="5680" y="745"/>
                      <a:pt x="5710" y="745"/>
                      <a:pt x="5739" y="739"/>
                    </a:cubicBezTo>
                    <a:close/>
                    <a:moveTo>
                      <a:pt x="5644" y="1"/>
                    </a:moveTo>
                    <a:cubicBezTo>
                      <a:pt x="5561" y="1"/>
                      <a:pt x="5454" y="1"/>
                      <a:pt x="5358" y="25"/>
                    </a:cubicBezTo>
                    <a:cubicBezTo>
                      <a:pt x="5180" y="37"/>
                      <a:pt x="5001" y="61"/>
                      <a:pt x="4822" y="120"/>
                    </a:cubicBezTo>
                    <a:cubicBezTo>
                      <a:pt x="4668" y="168"/>
                      <a:pt x="4489" y="239"/>
                      <a:pt x="4322" y="322"/>
                    </a:cubicBezTo>
                    <a:cubicBezTo>
                      <a:pt x="4251" y="358"/>
                      <a:pt x="4156" y="406"/>
                      <a:pt x="4084" y="453"/>
                    </a:cubicBezTo>
                    <a:cubicBezTo>
                      <a:pt x="4013" y="501"/>
                      <a:pt x="3930" y="561"/>
                      <a:pt x="3858" y="596"/>
                    </a:cubicBezTo>
                    <a:cubicBezTo>
                      <a:pt x="3715" y="703"/>
                      <a:pt x="3572" y="823"/>
                      <a:pt x="3441" y="953"/>
                    </a:cubicBezTo>
                    <a:cubicBezTo>
                      <a:pt x="3382" y="1037"/>
                      <a:pt x="3322" y="1096"/>
                      <a:pt x="3263" y="1168"/>
                    </a:cubicBezTo>
                    <a:cubicBezTo>
                      <a:pt x="3203" y="1239"/>
                      <a:pt x="3144" y="1311"/>
                      <a:pt x="3096" y="1394"/>
                    </a:cubicBezTo>
                    <a:cubicBezTo>
                      <a:pt x="3001" y="1537"/>
                      <a:pt x="2906" y="1704"/>
                      <a:pt x="2834" y="1870"/>
                    </a:cubicBezTo>
                    <a:lnTo>
                      <a:pt x="2822" y="1894"/>
                    </a:lnTo>
                    <a:lnTo>
                      <a:pt x="2798" y="1930"/>
                    </a:lnTo>
                    <a:lnTo>
                      <a:pt x="2775" y="1989"/>
                    </a:lnTo>
                    <a:lnTo>
                      <a:pt x="2727" y="2120"/>
                    </a:lnTo>
                    <a:cubicBezTo>
                      <a:pt x="2703" y="2204"/>
                      <a:pt x="2679" y="2299"/>
                      <a:pt x="2656" y="2382"/>
                    </a:cubicBezTo>
                    <a:cubicBezTo>
                      <a:pt x="2588" y="2642"/>
                      <a:pt x="2557" y="2902"/>
                      <a:pt x="2561" y="3162"/>
                    </a:cubicBezTo>
                    <a:lnTo>
                      <a:pt x="2561" y="3162"/>
                    </a:lnTo>
                    <a:cubicBezTo>
                      <a:pt x="2053" y="3365"/>
                      <a:pt x="1585" y="3675"/>
                      <a:pt x="1191" y="4049"/>
                    </a:cubicBezTo>
                    <a:cubicBezTo>
                      <a:pt x="953" y="4275"/>
                      <a:pt x="751" y="4549"/>
                      <a:pt x="584" y="4835"/>
                    </a:cubicBezTo>
                    <a:cubicBezTo>
                      <a:pt x="417" y="5109"/>
                      <a:pt x="274" y="5406"/>
                      <a:pt x="179" y="5728"/>
                    </a:cubicBezTo>
                    <a:cubicBezTo>
                      <a:pt x="84" y="6037"/>
                      <a:pt x="24" y="6359"/>
                      <a:pt x="0" y="6692"/>
                    </a:cubicBezTo>
                    <a:lnTo>
                      <a:pt x="0" y="6752"/>
                    </a:lnTo>
                    <a:lnTo>
                      <a:pt x="0" y="6788"/>
                    </a:lnTo>
                    <a:lnTo>
                      <a:pt x="0" y="6823"/>
                    </a:lnTo>
                    <a:lnTo>
                      <a:pt x="0" y="6930"/>
                    </a:lnTo>
                    <a:cubicBezTo>
                      <a:pt x="24" y="7002"/>
                      <a:pt x="24" y="7109"/>
                      <a:pt x="24" y="7180"/>
                    </a:cubicBezTo>
                    <a:cubicBezTo>
                      <a:pt x="36" y="7347"/>
                      <a:pt x="48" y="7514"/>
                      <a:pt x="84" y="7669"/>
                    </a:cubicBezTo>
                    <a:cubicBezTo>
                      <a:pt x="143" y="8002"/>
                      <a:pt x="239" y="8312"/>
                      <a:pt x="381" y="8609"/>
                    </a:cubicBezTo>
                    <a:cubicBezTo>
                      <a:pt x="512" y="8907"/>
                      <a:pt x="679" y="9193"/>
                      <a:pt x="882" y="9443"/>
                    </a:cubicBezTo>
                    <a:cubicBezTo>
                      <a:pt x="1286" y="9943"/>
                      <a:pt x="1810" y="10348"/>
                      <a:pt x="2382" y="10621"/>
                    </a:cubicBezTo>
                    <a:cubicBezTo>
                      <a:pt x="2536" y="10681"/>
                      <a:pt x="2679" y="10740"/>
                      <a:pt x="2834" y="10788"/>
                    </a:cubicBezTo>
                    <a:cubicBezTo>
                      <a:pt x="2906" y="10800"/>
                      <a:pt x="2977" y="10824"/>
                      <a:pt x="3072" y="10836"/>
                    </a:cubicBezTo>
                    <a:cubicBezTo>
                      <a:pt x="3144" y="10859"/>
                      <a:pt x="3203" y="10871"/>
                      <a:pt x="3298" y="10883"/>
                    </a:cubicBezTo>
                    <a:cubicBezTo>
                      <a:pt x="3548" y="10929"/>
                      <a:pt x="3790" y="10947"/>
                      <a:pt x="4036" y="10947"/>
                    </a:cubicBezTo>
                    <a:cubicBezTo>
                      <a:pt x="4107" y="10947"/>
                      <a:pt x="4179" y="10945"/>
                      <a:pt x="4251" y="10943"/>
                    </a:cubicBezTo>
                    <a:cubicBezTo>
                      <a:pt x="4561" y="10919"/>
                      <a:pt x="4870" y="10859"/>
                      <a:pt x="5168" y="10764"/>
                    </a:cubicBezTo>
                    <a:cubicBezTo>
                      <a:pt x="5465" y="10681"/>
                      <a:pt x="5739" y="10538"/>
                      <a:pt x="6001" y="10383"/>
                    </a:cubicBezTo>
                    <a:cubicBezTo>
                      <a:pt x="6275" y="10228"/>
                      <a:pt x="6513" y="10038"/>
                      <a:pt x="6716" y="9812"/>
                    </a:cubicBezTo>
                    <a:cubicBezTo>
                      <a:pt x="6930" y="9609"/>
                      <a:pt x="7085" y="9371"/>
                      <a:pt x="7239" y="9133"/>
                    </a:cubicBezTo>
                    <a:cubicBezTo>
                      <a:pt x="7882" y="9788"/>
                      <a:pt x="8537" y="10443"/>
                      <a:pt x="9121" y="11157"/>
                    </a:cubicBezTo>
                    <a:lnTo>
                      <a:pt x="10133" y="12133"/>
                    </a:lnTo>
                    <a:cubicBezTo>
                      <a:pt x="10466" y="12467"/>
                      <a:pt x="10799" y="12776"/>
                      <a:pt x="11145" y="13098"/>
                    </a:cubicBezTo>
                    <a:lnTo>
                      <a:pt x="12145" y="14074"/>
                    </a:lnTo>
                    <a:lnTo>
                      <a:pt x="13181" y="15039"/>
                    </a:lnTo>
                    <a:cubicBezTo>
                      <a:pt x="13847" y="15681"/>
                      <a:pt x="14550" y="16301"/>
                      <a:pt x="15229" y="16944"/>
                    </a:cubicBezTo>
                    <a:cubicBezTo>
                      <a:pt x="15293" y="17002"/>
                      <a:pt x="15376" y="17032"/>
                      <a:pt x="15460" y="17032"/>
                    </a:cubicBezTo>
                    <a:cubicBezTo>
                      <a:pt x="15531" y="17032"/>
                      <a:pt x="15604" y="17011"/>
                      <a:pt x="15669" y="16967"/>
                    </a:cubicBezTo>
                    <a:cubicBezTo>
                      <a:pt x="15824" y="16872"/>
                      <a:pt x="15871" y="16646"/>
                      <a:pt x="15764" y="16479"/>
                    </a:cubicBezTo>
                    <a:cubicBezTo>
                      <a:pt x="15748" y="16454"/>
                      <a:pt x="15731" y="16428"/>
                      <a:pt x="15714" y="16402"/>
                    </a:cubicBezTo>
                    <a:lnTo>
                      <a:pt x="15714" y="16402"/>
                    </a:lnTo>
                    <a:lnTo>
                      <a:pt x="15776" y="16348"/>
                    </a:lnTo>
                    <a:cubicBezTo>
                      <a:pt x="15698" y="16279"/>
                      <a:pt x="15619" y="16210"/>
                      <a:pt x="15540" y="16140"/>
                    </a:cubicBezTo>
                    <a:lnTo>
                      <a:pt x="15540" y="16140"/>
                    </a:lnTo>
                    <a:cubicBezTo>
                      <a:pt x="15360" y="15868"/>
                      <a:pt x="15175" y="15596"/>
                      <a:pt x="14990" y="15336"/>
                    </a:cubicBezTo>
                    <a:cubicBezTo>
                      <a:pt x="14740" y="14967"/>
                      <a:pt x="14490" y="14574"/>
                      <a:pt x="14217" y="14205"/>
                    </a:cubicBezTo>
                    <a:lnTo>
                      <a:pt x="13431" y="13074"/>
                    </a:lnTo>
                    <a:lnTo>
                      <a:pt x="12633" y="11955"/>
                    </a:lnTo>
                    <a:lnTo>
                      <a:pt x="11002" y="9728"/>
                    </a:lnTo>
                    <a:lnTo>
                      <a:pt x="10204" y="8609"/>
                    </a:lnTo>
                    <a:lnTo>
                      <a:pt x="9499" y="7610"/>
                    </a:lnTo>
                    <a:lnTo>
                      <a:pt x="9499" y="7610"/>
                    </a:lnTo>
                    <a:cubicBezTo>
                      <a:pt x="9710" y="7505"/>
                      <a:pt x="9895" y="7382"/>
                      <a:pt x="10049" y="7228"/>
                    </a:cubicBezTo>
                    <a:cubicBezTo>
                      <a:pt x="10264" y="7014"/>
                      <a:pt x="10407" y="6776"/>
                      <a:pt x="10514" y="6526"/>
                    </a:cubicBezTo>
                    <a:cubicBezTo>
                      <a:pt x="10537" y="6466"/>
                      <a:pt x="10573" y="6407"/>
                      <a:pt x="10585" y="6335"/>
                    </a:cubicBezTo>
                    <a:cubicBezTo>
                      <a:pt x="10597" y="6252"/>
                      <a:pt x="10621" y="6192"/>
                      <a:pt x="10633" y="6121"/>
                    </a:cubicBezTo>
                    <a:cubicBezTo>
                      <a:pt x="10633" y="6073"/>
                      <a:pt x="10645" y="6049"/>
                      <a:pt x="10645" y="6014"/>
                    </a:cubicBezTo>
                    <a:cubicBezTo>
                      <a:pt x="10657" y="5990"/>
                      <a:pt x="10657" y="5942"/>
                      <a:pt x="10657" y="5918"/>
                    </a:cubicBezTo>
                    <a:lnTo>
                      <a:pt x="10657" y="5704"/>
                    </a:lnTo>
                    <a:cubicBezTo>
                      <a:pt x="10657" y="5447"/>
                      <a:pt x="10608" y="5199"/>
                      <a:pt x="10512" y="4961"/>
                    </a:cubicBezTo>
                    <a:lnTo>
                      <a:pt x="10512" y="4961"/>
                    </a:lnTo>
                    <a:cubicBezTo>
                      <a:pt x="10625" y="4799"/>
                      <a:pt x="10727" y="4621"/>
                      <a:pt x="10811" y="4442"/>
                    </a:cubicBezTo>
                    <a:cubicBezTo>
                      <a:pt x="10895" y="4228"/>
                      <a:pt x="10942" y="4013"/>
                      <a:pt x="10954" y="3787"/>
                    </a:cubicBezTo>
                    <a:lnTo>
                      <a:pt x="10954" y="3740"/>
                    </a:lnTo>
                    <a:lnTo>
                      <a:pt x="10954" y="3692"/>
                    </a:lnTo>
                    <a:lnTo>
                      <a:pt x="10954" y="3620"/>
                    </a:lnTo>
                    <a:cubicBezTo>
                      <a:pt x="10954" y="3561"/>
                      <a:pt x="10942" y="3501"/>
                      <a:pt x="10942" y="3442"/>
                    </a:cubicBezTo>
                    <a:cubicBezTo>
                      <a:pt x="10930" y="3323"/>
                      <a:pt x="10918" y="3204"/>
                      <a:pt x="10883" y="3097"/>
                    </a:cubicBezTo>
                    <a:cubicBezTo>
                      <a:pt x="10859" y="3037"/>
                      <a:pt x="10835" y="3001"/>
                      <a:pt x="10823" y="2942"/>
                    </a:cubicBezTo>
                    <a:lnTo>
                      <a:pt x="10764" y="2775"/>
                    </a:lnTo>
                    <a:lnTo>
                      <a:pt x="10692" y="2620"/>
                    </a:lnTo>
                    <a:cubicBezTo>
                      <a:pt x="10657" y="2585"/>
                      <a:pt x="10633" y="2525"/>
                      <a:pt x="10597" y="2477"/>
                    </a:cubicBezTo>
                    <a:cubicBezTo>
                      <a:pt x="10466" y="2287"/>
                      <a:pt x="10299" y="2120"/>
                      <a:pt x="10121" y="1966"/>
                    </a:cubicBezTo>
                    <a:cubicBezTo>
                      <a:pt x="10037" y="1894"/>
                      <a:pt x="9930" y="1835"/>
                      <a:pt x="9823" y="1775"/>
                    </a:cubicBezTo>
                    <a:cubicBezTo>
                      <a:pt x="9728" y="1727"/>
                      <a:pt x="9609" y="1668"/>
                      <a:pt x="9502" y="1644"/>
                    </a:cubicBezTo>
                    <a:cubicBezTo>
                      <a:pt x="9394" y="1596"/>
                      <a:pt x="9275" y="1573"/>
                      <a:pt x="9156" y="1549"/>
                    </a:cubicBezTo>
                    <a:cubicBezTo>
                      <a:pt x="9037" y="1537"/>
                      <a:pt x="8918" y="1525"/>
                      <a:pt x="8799" y="1525"/>
                    </a:cubicBezTo>
                    <a:cubicBezTo>
                      <a:pt x="8651" y="1525"/>
                      <a:pt x="8502" y="1544"/>
                      <a:pt x="8357" y="1575"/>
                    </a:cubicBezTo>
                    <a:lnTo>
                      <a:pt x="8357" y="1575"/>
                    </a:lnTo>
                    <a:cubicBezTo>
                      <a:pt x="8308" y="1486"/>
                      <a:pt x="8254" y="1400"/>
                      <a:pt x="8192" y="1311"/>
                    </a:cubicBezTo>
                    <a:cubicBezTo>
                      <a:pt x="8085" y="1168"/>
                      <a:pt x="7978" y="1013"/>
                      <a:pt x="7847" y="894"/>
                    </a:cubicBezTo>
                    <a:cubicBezTo>
                      <a:pt x="7716" y="775"/>
                      <a:pt x="7585" y="656"/>
                      <a:pt x="7430" y="561"/>
                    </a:cubicBezTo>
                    <a:cubicBezTo>
                      <a:pt x="7287" y="453"/>
                      <a:pt x="7120" y="358"/>
                      <a:pt x="6954" y="287"/>
                    </a:cubicBezTo>
                    <a:cubicBezTo>
                      <a:pt x="6787" y="215"/>
                      <a:pt x="6632" y="156"/>
                      <a:pt x="6454" y="108"/>
                    </a:cubicBezTo>
                    <a:cubicBezTo>
                      <a:pt x="6358" y="84"/>
                      <a:pt x="6275" y="61"/>
                      <a:pt x="6180" y="49"/>
                    </a:cubicBezTo>
                    <a:cubicBezTo>
                      <a:pt x="6132" y="49"/>
                      <a:pt x="6096" y="37"/>
                      <a:pt x="6049" y="37"/>
                    </a:cubicBezTo>
                    <a:lnTo>
                      <a:pt x="5977" y="25"/>
                    </a:lnTo>
                    <a:lnTo>
                      <a:pt x="5894" y="25"/>
                    </a:lnTo>
                    <a:cubicBezTo>
                      <a:pt x="5811" y="1"/>
                      <a:pt x="5739" y="1"/>
                      <a:pt x="56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914;p70">
              <a:extLst>
                <a:ext uri="{FF2B5EF4-FFF2-40B4-BE49-F238E27FC236}">
                  <a16:creationId xmlns:a16="http://schemas.microsoft.com/office/drawing/2014/main" id="{B887F591-027C-4D45-A551-AEFEFB1AE301}"/>
                </a:ext>
              </a:extLst>
            </p:cNvPr>
            <p:cNvGrpSpPr/>
            <p:nvPr/>
          </p:nvGrpSpPr>
          <p:grpSpPr>
            <a:xfrm>
              <a:off x="1571625" y="676502"/>
              <a:ext cx="5602773" cy="3790495"/>
              <a:chOff x="-323850" y="340527"/>
              <a:chExt cx="5602773" cy="3790495"/>
            </a:xfrm>
          </p:grpSpPr>
          <p:sp>
            <p:nvSpPr>
              <p:cNvPr id="15" name="Google Shape;10915;p70">
                <a:extLst>
                  <a:ext uri="{FF2B5EF4-FFF2-40B4-BE49-F238E27FC236}">
                    <a16:creationId xmlns:a16="http://schemas.microsoft.com/office/drawing/2014/main" id="{B51D9A37-E64E-482A-841F-7096FAD0ACA6}"/>
                  </a:ext>
                </a:extLst>
              </p:cNvPr>
              <p:cNvSpPr/>
              <p:nvPr/>
            </p:nvSpPr>
            <p:spPr>
              <a:xfrm>
                <a:off x="-323850" y="374312"/>
                <a:ext cx="5602773" cy="3718052"/>
              </a:xfrm>
              <a:custGeom>
                <a:avLst/>
                <a:gdLst/>
                <a:ahLst/>
                <a:cxnLst/>
                <a:rect l="l" t="t" r="r" b="b"/>
                <a:pathLst>
                  <a:path w="110443" h="73291" extrusionOk="0">
                    <a:moveTo>
                      <a:pt x="53446" y="1"/>
                    </a:moveTo>
                    <a:cubicBezTo>
                      <a:pt x="50623" y="1"/>
                      <a:pt x="47751" y="1823"/>
                      <a:pt x="45935" y="4768"/>
                    </a:cubicBezTo>
                    <a:cubicBezTo>
                      <a:pt x="44887" y="3852"/>
                      <a:pt x="43685" y="3102"/>
                      <a:pt x="42327" y="2613"/>
                    </a:cubicBezTo>
                    <a:cubicBezTo>
                      <a:pt x="40999" y="2120"/>
                      <a:pt x="39570" y="1883"/>
                      <a:pt x="38110" y="1883"/>
                    </a:cubicBezTo>
                    <a:cubicBezTo>
                      <a:pt x="31470" y="1883"/>
                      <a:pt x="24175" y="6773"/>
                      <a:pt x="22682" y="14591"/>
                    </a:cubicBezTo>
                    <a:cubicBezTo>
                      <a:pt x="22670" y="14651"/>
                      <a:pt x="22634" y="14710"/>
                      <a:pt x="22622" y="14770"/>
                    </a:cubicBezTo>
                    <a:cubicBezTo>
                      <a:pt x="21477" y="14403"/>
                      <a:pt x="20302" y="14227"/>
                      <a:pt x="19120" y="14227"/>
                    </a:cubicBezTo>
                    <a:cubicBezTo>
                      <a:pt x="12821" y="14227"/>
                      <a:pt x="6357" y="19224"/>
                      <a:pt x="3489" y="26914"/>
                    </a:cubicBezTo>
                    <a:cubicBezTo>
                      <a:pt x="1" y="36272"/>
                      <a:pt x="3144" y="46071"/>
                      <a:pt x="10514" y="48821"/>
                    </a:cubicBezTo>
                    <a:cubicBezTo>
                      <a:pt x="11820" y="49308"/>
                      <a:pt x="13170" y="49539"/>
                      <a:pt x="14527" y="49539"/>
                    </a:cubicBezTo>
                    <a:cubicBezTo>
                      <a:pt x="16323" y="49539"/>
                      <a:pt x="18130" y="49134"/>
                      <a:pt x="19860" y="48381"/>
                    </a:cubicBezTo>
                    <a:cubicBezTo>
                      <a:pt x="20098" y="51631"/>
                      <a:pt x="21765" y="54394"/>
                      <a:pt x="24480" y="55406"/>
                    </a:cubicBezTo>
                    <a:cubicBezTo>
                      <a:pt x="25182" y="55668"/>
                      <a:pt x="25909" y="55787"/>
                      <a:pt x="26659" y="55787"/>
                    </a:cubicBezTo>
                    <a:cubicBezTo>
                      <a:pt x="27242" y="61442"/>
                      <a:pt x="30231" y="66181"/>
                      <a:pt x="34993" y="67955"/>
                    </a:cubicBezTo>
                    <a:cubicBezTo>
                      <a:pt x="36299" y="68439"/>
                      <a:pt x="37649" y="68670"/>
                      <a:pt x="39006" y="68670"/>
                    </a:cubicBezTo>
                    <a:cubicBezTo>
                      <a:pt x="41486" y="68670"/>
                      <a:pt x="43991" y="67899"/>
                      <a:pt x="46292" y="66490"/>
                    </a:cubicBezTo>
                    <a:cubicBezTo>
                      <a:pt x="46495" y="66586"/>
                      <a:pt x="46721" y="66669"/>
                      <a:pt x="46947" y="66764"/>
                    </a:cubicBezTo>
                    <a:cubicBezTo>
                      <a:pt x="48246" y="67250"/>
                      <a:pt x="49591" y="67481"/>
                      <a:pt x="50944" y="67481"/>
                    </a:cubicBezTo>
                    <a:cubicBezTo>
                      <a:pt x="52406" y="67481"/>
                      <a:pt x="53877" y="67212"/>
                      <a:pt x="55305" y="66705"/>
                    </a:cubicBezTo>
                    <a:cubicBezTo>
                      <a:pt x="55758" y="69586"/>
                      <a:pt x="57365" y="71967"/>
                      <a:pt x="59830" y="72896"/>
                    </a:cubicBezTo>
                    <a:cubicBezTo>
                      <a:pt x="60548" y="73163"/>
                      <a:pt x="61291" y="73291"/>
                      <a:pt x="62038" y="73291"/>
                    </a:cubicBezTo>
                    <a:cubicBezTo>
                      <a:pt x="65516" y="73291"/>
                      <a:pt x="69086" y="70531"/>
                      <a:pt x="70664" y="66288"/>
                    </a:cubicBezTo>
                    <a:cubicBezTo>
                      <a:pt x="70771" y="66002"/>
                      <a:pt x="70855" y="65704"/>
                      <a:pt x="70950" y="65419"/>
                    </a:cubicBezTo>
                    <a:cubicBezTo>
                      <a:pt x="71593" y="66681"/>
                      <a:pt x="72581" y="67657"/>
                      <a:pt x="73879" y="68145"/>
                    </a:cubicBezTo>
                    <a:cubicBezTo>
                      <a:pt x="74455" y="68360"/>
                      <a:pt x="75052" y="68462"/>
                      <a:pt x="75653" y="68462"/>
                    </a:cubicBezTo>
                    <a:cubicBezTo>
                      <a:pt x="78412" y="68462"/>
                      <a:pt x="81248" y="66301"/>
                      <a:pt x="82559" y="62966"/>
                    </a:cubicBezTo>
                    <a:cubicBezTo>
                      <a:pt x="83833" y="64454"/>
                      <a:pt x="85440" y="65597"/>
                      <a:pt x="87309" y="66300"/>
                    </a:cubicBezTo>
                    <a:cubicBezTo>
                      <a:pt x="88612" y="66785"/>
                      <a:pt x="89959" y="67016"/>
                      <a:pt x="91314" y="67016"/>
                    </a:cubicBezTo>
                    <a:cubicBezTo>
                      <a:pt x="97613" y="67016"/>
                      <a:pt x="104074" y="62024"/>
                      <a:pt x="106954" y="54322"/>
                    </a:cubicBezTo>
                    <a:cubicBezTo>
                      <a:pt x="110443" y="44988"/>
                      <a:pt x="107288" y="35177"/>
                      <a:pt x="99942" y="32438"/>
                    </a:cubicBezTo>
                    <a:cubicBezTo>
                      <a:pt x="99370" y="32224"/>
                      <a:pt x="98787" y="32069"/>
                      <a:pt x="98215" y="31950"/>
                    </a:cubicBezTo>
                    <a:cubicBezTo>
                      <a:pt x="99954" y="23676"/>
                      <a:pt x="96739" y="15734"/>
                      <a:pt x="90238" y="13317"/>
                    </a:cubicBezTo>
                    <a:cubicBezTo>
                      <a:pt x="88938" y="12829"/>
                      <a:pt x="87588" y="12597"/>
                      <a:pt x="86233" y="12597"/>
                    </a:cubicBezTo>
                    <a:cubicBezTo>
                      <a:pt x="85603" y="12597"/>
                      <a:pt x="84972" y="12647"/>
                      <a:pt x="84344" y="12746"/>
                    </a:cubicBezTo>
                    <a:cubicBezTo>
                      <a:pt x="83702" y="11531"/>
                      <a:pt x="82725" y="10579"/>
                      <a:pt x="81439" y="10102"/>
                    </a:cubicBezTo>
                    <a:cubicBezTo>
                      <a:pt x="80862" y="9885"/>
                      <a:pt x="80264" y="9783"/>
                      <a:pt x="79660" y="9783"/>
                    </a:cubicBezTo>
                    <a:cubicBezTo>
                      <a:pt x="79005" y="9783"/>
                      <a:pt x="78345" y="9903"/>
                      <a:pt x="77701" y="10126"/>
                    </a:cubicBezTo>
                    <a:cubicBezTo>
                      <a:pt x="76391" y="6316"/>
                      <a:pt x="73819" y="3328"/>
                      <a:pt x="70247" y="1994"/>
                    </a:cubicBezTo>
                    <a:cubicBezTo>
                      <a:pt x="68940" y="1507"/>
                      <a:pt x="67588" y="1275"/>
                      <a:pt x="66229" y="1275"/>
                    </a:cubicBezTo>
                    <a:cubicBezTo>
                      <a:pt x="63801" y="1275"/>
                      <a:pt x="61351" y="2017"/>
                      <a:pt x="59091" y="3375"/>
                    </a:cubicBezTo>
                    <a:cubicBezTo>
                      <a:pt x="58282" y="2006"/>
                      <a:pt x="57139" y="947"/>
                      <a:pt x="55662" y="399"/>
                    </a:cubicBezTo>
                    <a:cubicBezTo>
                      <a:pt x="54941" y="129"/>
                      <a:pt x="54195" y="1"/>
                      <a:pt x="534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Google Shape;10916;p70">
                <a:extLst>
                  <a:ext uri="{FF2B5EF4-FFF2-40B4-BE49-F238E27FC236}">
                    <a16:creationId xmlns:a16="http://schemas.microsoft.com/office/drawing/2014/main" id="{6008CCE9-F3F2-4C0A-90E5-1F62CDA756EC}"/>
                  </a:ext>
                </a:extLst>
              </p:cNvPr>
              <p:cNvSpPr/>
              <p:nvPr/>
            </p:nvSpPr>
            <p:spPr>
              <a:xfrm>
                <a:off x="-235684" y="340527"/>
                <a:ext cx="5457229" cy="3790495"/>
              </a:xfrm>
              <a:custGeom>
                <a:avLst/>
                <a:gdLst/>
                <a:ahLst/>
                <a:cxnLst/>
                <a:rect l="l" t="t" r="r" b="b"/>
                <a:pathLst>
                  <a:path w="107574" h="74719" extrusionOk="0">
                    <a:moveTo>
                      <a:pt x="72293" y="68116"/>
                    </a:moveTo>
                    <a:lnTo>
                      <a:pt x="72308" y="68121"/>
                    </a:lnTo>
                    <a:cubicBezTo>
                      <a:pt x="72314" y="68121"/>
                      <a:pt x="72303" y="68117"/>
                      <a:pt x="72293" y="68116"/>
                    </a:cubicBezTo>
                    <a:close/>
                    <a:moveTo>
                      <a:pt x="51484" y="1327"/>
                    </a:moveTo>
                    <a:cubicBezTo>
                      <a:pt x="51781" y="1327"/>
                      <a:pt x="52091" y="1327"/>
                      <a:pt x="52388" y="1374"/>
                    </a:cubicBezTo>
                    <a:cubicBezTo>
                      <a:pt x="52460" y="1374"/>
                      <a:pt x="52543" y="1386"/>
                      <a:pt x="52615" y="1410"/>
                    </a:cubicBezTo>
                    <a:lnTo>
                      <a:pt x="52841" y="1446"/>
                    </a:lnTo>
                    <a:lnTo>
                      <a:pt x="53055" y="1493"/>
                    </a:lnTo>
                    <a:lnTo>
                      <a:pt x="53269" y="1553"/>
                    </a:lnTo>
                    <a:cubicBezTo>
                      <a:pt x="53329" y="1565"/>
                      <a:pt x="53412" y="1601"/>
                      <a:pt x="53496" y="1624"/>
                    </a:cubicBezTo>
                    <a:lnTo>
                      <a:pt x="53615" y="1672"/>
                    </a:lnTo>
                    <a:lnTo>
                      <a:pt x="53639" y="1684"/>
                    </a:lnTo>
                    <a:lnTo>
                      <a:pt x="53698" y="1708"/>
                    </a:lnTo>
                    <a:cubicBezTo>
                      <a:pt x="53853" y="1767"/>
                      <a:pt x="53984" y="1815"/>
                      <a:pt x="54115" y="1886"/>
                    </a:cubicBezTo>
                    <a:cubicBezTo>
                      <a:pt x="54651" y="2148"/>
                      <a:pt x="55163" y="2505"/>
                      <a:pt x="55591" y="2922"/>
                    </a:cubicBezTo>
                    <a:cubicBezTo>
                      <a:pt x="56044" y="3339"/>
                      <a:pt x="56413" y="3827"/>
                      <a:pt x="56722" y="4363"/>
                    </a:cubicBezTo>
                    <a:lnTo>
                      <a:pt x="57068" y="4946"/>
                    </a:lnTo>
                    <a:lnTo>
                      <a:pt x="57651" y="4601"/>
                    </a:lnTo>
                    <a:cubicBezTo>
                      <a:pt x="58449" y="4125"/>
                      <a:pt x="59270" y="3732"/>
                      <a:pt x="60127" y="3398"/>
                    </a:cubicBezTo>
                    <a:cubicBezTo>
                      <a:pt x="60997" y="3089"/>
                      <a:pt x="61878" y="2851"/>
                      <a:pt x="62783" y="2696"/>
                    </a:cubicBezTo>
                    <a:cubicBezTo>
                      <a:pt x="63365" y="2604"/>
                      <a:pt x="63947" y="2556"/>
                      <a:pt x="64533" y="2556"/>
                    </a:cubicBezTo>
                    <a:cubicBezTo>
                      <a:pt x="64857" y="2556"/>
                      <a:pt x="65182" y="2571"/>
                      <a:pt x="65509" y="2601"/>
                    </a:cubicBezTo>
                    <a:cubicBezTo>
                      <a:pt x="65962" y="2625"/>
                      <a:pt x="66414" y="2696"/>
                      <a:pt x="66855" y="2791"/>
                    </a:cubicBezTo>
                    <a:cubicBezTo>
                      <a:pt x="67081" y="2839"/>
                      <a:pt x="67307" y="2898"/>
                      <a:pt x="67521" y="2958"/>
                    </a:cubicBezTo>
                    <a:cubicBezTo>
                      <a:pt x="67747" y="3017"/>
                      <a:pt x="67950" y="3089"/>
                      <a:pt x="68188" y="3160"/>
                    </a:cubicBezTo>
                    <a:cubicBezTo>
                      <a:pt x="68617" y="3315"/>
                      <a:pt x="69045" y="3470"/>
                      <a:pt x="69450" y="3684"/>
                    </a:cubicBezTo>
                    <a:cubicBezTo>
                      <a:pt x="69867" y="3887"/>
                      <a:pt x="70248" y="4113"/>
                      <a:pt x="70641" y="4363"/>
                    </a:cubicBezTo>
                    <a:cubicBezTo>
                      <a:pt x="71391" y="4875"/>
                      <a:pt x="72105" y="5470"/>
                      <a:pt x="72736" y="6149"/>
                    </a:cubicBezTo>
                    <a:cubicBezTo>
                      <a:pt x="73998" y="7506"/>
                      <a:pt x="74951" y="9161"/>
                      <a:pt x="75594" y="10911"/>
                    </a:cubicBezTo>
                    <a:lnTo>
                      <a:pt x="75725" y="11280"/>
                    </a:lnTo>
                    <a:lnTo>
                      <a:pt x="76082" y="11149"/>
                    </a:lnTo>
                    <a:lnTo>
                      <a:pt x="76308" y="11078"/>
                    </a:lnTo>
                    <a:lnTo>
                      <a:pt x="76534" y="11007"/>
                    </a:lnTo>
                    <a:cubicBezTo>
                      <a:pt x="76677" y="10971"/>
                      <a:pt x="76832" y="10935"/>
                      <a:pt x="76975" y="10899"/>
                    </a:cubicBezTo>
                    <a:cubicBezTo>
                      <a:pt x="77130" y="10864"/>
                      <a:pt x="77272" y="10840"/>
                      <a:pt x="77427" y="10828"/>
                    </a:cubicBezTo>
                    <a:cubicBezTo>
                      <a:pt x="77594" y="10804"/>
                      <a:pt x="77737" y="10792"/>
                      <a:pt x="77892" y="10792"/>
                    </a:cubicBezTo>
                    <a:cubicBezTo>
                      <a:pt x="77943" y="10790"/>
                      <a:pt x="77994" y="10789"/>
                      <a:pt x="78046" y="10789"/>
                    </a:cubicBezTo>
                    <a:cubicBezTo>
                      <a:pt x="78295" y="10789"/>
                      <a:pt x="78550" y="10812"/>
                      <a:pt x="78796" y="10852"/>
                    </a:cubicBezTo>
                    <a:cubicBezTo>
                      <a:pt x="78939" y="10864"/>
                      <a:pt x="79106" y="10899"/>
                      <a:pt x="79237" y="10947"/>
                    </a:cubicBezTo>
                    <a:cubicBezTo>
                      <a:pt x="79308" y="10959"/>
                      <a:pt x="79392" y="10971"/>
                      <a:pt x="79463" y="11007"/>
                    </a:cubicBezTo>
                    <a:lnTo>
                      <a:pt x="79582" y="11042"/>
                    </a:lnTo>
                    <a:cubicBezTo>
                      <a:pt x="79606" y="11066"/>
                      <a:pt x="79654" y="11078"/>
                      <a:pt x="79689" y="11090"/>
                    </a:cubicBezTo>
                    <a:cubicBezTo>
                      <a:pt x="79820" y="11138"/>
                      <a:pt x="79963" y="11197"/>
                      <a:pt x="80106" y="11268"/>
                    </a:cubicBezTo>
                    <a:cubicBezTo>
                      <a:pt x="80237" y="11328"/>
                      <a:pt x="80368" y="11423"/>
                      <a:pt x="80499" y="11495"/>
                    </a:cubicBezTo>
                    <a:cubicBezTo>
                      <a:pt x="80761" y="11661"/>
                      <a:pt x="81011" y="11852"/>
                      <a:pt x="81237" y="12054"/>
                    </a:cubicBezTo>
                    <a:cubicBezTo>
                      <a:pt x="81463" y="12269"/>
                      <a:pt x="81666" y="12495"/>
                      <a:pt x="81856" y="12745"/>
                    </a:cubicBezTo>
                    <a:cubicBezTo>
                      <a:pt x="81952" y="12876"/>
                      <a:pt x="82035" y="12995"/>
                      <a:pt x="82130" y="13126"/>
                    </a:cubicBezTo>
                    <a:cubicBezTo>
                      <a:pt x="82214" y="13269"/>
                      <a:pt x="82285" y="13400"/>
                      <a:pt x="82368" y="13531"/>
                    </a:cubicBezTo>
                    <a:lnTo>
                      <a:pt x="82476" y="13709"/>
                    </a:lnTo>
                    <a:lnTo>
                      <a:pt x="82666" y="13685"/>
                    </a:lnTo>
                    <a:cubicBezTo>
                      <a:pt x="83298" y="13584"/>
                      <a:pt x="83949" y="13528"/>
                      <a:pt x="84602" y="13528"/>
                    </a:cubicBezTo>
                    <a:cubicBezTo>
                      <a:pt x="85093" y="13528"/>
                      <a:pt x="85586" y="13559"/>
                      <a:pt x="86071" y="13626"/>
                    </a:cubicBezTo>
                    <a:cubicBezTo>
                      <a:pt x="86643" y="13697"/>
                      <a:pt x="87190" y="13816"/>
                      <a:pt x="87738" y="13983"/>
                    </a:cubicBezTo>
                    <a:cubicBezTo>
                      <a:pt x="88274" y="14138"/>
                      <a:pt x="88822" y="14340"/>
                      <a:pt x="89334" y="14590"/>
                    </a:cubicBezTo>
                    <a:cubicBezTo>
                      <a:pt x="89857" y="14840"/>
                      <a:pt x="90346" y="15126"/>
                      <a:pt x="90822" y="15448"/>
                    </a:cubicBezTo>
                    <a:cubicBezTo>
                      <a:pt x="91298" y="15781"/>
                      <a:pt x="91739" y="16138"/>
                      <a:pt x="92155" y="16519"/>
                    </a:cubicBezTo>
                    <a:cubicBezTo>
                      <a:pt x="92572" y="16924"/>
                      <a:pt x="92965" y="17341"/>
                      <a:pt x="93322" y="17793"/>
                    </a:cubicBezTo>
                    <a:cubicBezTo>
                      <a:pt x="93679" y="18234"/>
                      <a:pt x="94001" y="18710"/>
                      <a:pt x="94298" y="19198"/>
                    </a:cubicBezTo>
                    <a:cubicBezTo>
                      <a:pt x="94596" y="19698"/>
                      <a:pt x="94870" y="20198"/>
                      <a:pt x="95108" y="20722"/>
                    </a:cubicBezTo>
                    <a:cubicBezTo>
                      <a:pt x="95334" y="21246"/>
                      <a:pt x="95537" y="21782"/>
                      <a:pt x="95715" y="22329"/>
                    </a:cubicBezTo>
                    <a:cubicBezTo>
                      <a:pt x="96072" y="23425"/>
                      <a:pt x="96311" y="24544"/>
                      <a:pt x="96430" y="25687"/>
                    </a:cubicBezTo>
                    <a:cubicBezTo>
                      <a:pt x="96489" y="26258"/>
                      <a:pt x="96537" y="26818"/>
                      <a:pt x="96537" y="27401"/>
                    </a:cubicBezTo>
                    <a:cubicBezTo>
                      <a:pt x="96549" y="27973"/>
                      <a:pt x="96537" y="28544"/>
                      <a:pt x="96489" y="29116"/>
                    </a:cubicBezTo>
                    <a:cubicBezTo>
                      <a:pt x="96465" y="29675"/>
                      <a:pt x="96382" y="30247"/>
                      <a:pt x="96299" y="30807"/>
                    </a:cubicBezTo>
                    <a:cubicBezTo>
                      <a:pt x="96203" y="31378"/>
                      <a:pt x="96084" y="31938"/>
                      <a:pt x="95953" y="32497"/>
                    </a:cubicBezTo>
                    <a:lnTo>
                      <a:pt x="95834" y="32985"/>
                    </a:lnTo>
                    <a:lnTo>
                      <a:pt x="96370" y="33128"/>
                    </a:lnTo>
                    <a:cubicBezTo>
                      <a:pt x="96430" y="33176"/>
                      <a:pt x="96501" y="33224"/>
                      <a:pt x="96561" y="33247"/>
                    </a:cubicBezTo>
                    <a:cubicBezTo>
                      <a:pt x="96620" y="33295"/>
                      <a:pt x="96703" y="33331"/>
                      <a:pt x="96763" y="33355"/>
                    </a:cubicBezTo>
                    <a:cubicBezTo>
                      <a:pt x="96894" y="33414"/>
                      <a:pt x="97013" y="33474"/>
                      <a:pt x="97144" y="33533"/>
                    </a:cubicBezTo>
                    <a:cubicBezTo>
                      <a:pt x="97275" y="33593"/>
                      <a:pt x="97394" y="33652"/>
                      <a:pt x="97525" y="33700"/>
                    </a:cubicBezTo>
                    <a:lnTo>
                      <a:pt x="97727" y="33771"/>
                    </a:lnTo>
                    <a:lnTo>
                      <a:pt x="97918" y="33843"/>
                    </a:lnTo>
                    <a:cubicBezTo>
                      <a:pt x="98942" y="34236"/>
                      <a:pt x="99906" y="34783"/>
                      <a:pt x="100680" y="35426"/>
                    </a:cubicBezTo>
                    <a:cubicBezTo>
                      <a:pt x="101561" y="36105"/>
                      <a:pt x="102323" y="36926"/>
                      <a:pt x="102966" y="37831"/>
                    </a:cubicBezTo>
                    <a:cubicBezTo>
                      <a:pt x="103621" y="38748"/>
                      <a:pt x="104133" y="39736"/>
                      <a:pt x="104550" y="40784"/>
                    </a:cubicBezTo>
                    <a:cubicBezTo>
                      <a:pt x="104966" y="41820"/>
                      <a:pt x="105264" y="42915"/>
                      <a:pt x="105466" y="44022"/>
                    </a:cubicBezTo>
                    <a:cubicBezTo>
                      <a:pt x="105847" y="46249"/>
                      <a:pt x="105824" y="48547"/>
                      <a:pt x="105419" y="50797"/>
                    </a:cubicBezTo>
                    <a:cubicBezTo>
                      <a:pt x="105228" y="51916"/>
                      <a:pt x="104943" y="53036"/>
                      <a:pt x="104574" y="54107"/>
                    </a:cubicBezTo>
                    <a:cubicBezTo>
                      <a:pt x="104216" y="55202"/>
                      <a:pt x="103764" y="56250"/>
                      <a:pt x="103228" y="57262"/>
                    </a:cubicBezTo>
                    <a:cubicBezTo>
                      <a:pt x="102168" y="59286"/>
                      <a:pt x="100787" y="61144"/>
                      <a:pt x="99132" y="62691"/>
                    </a:cubicBezTo>
                    <a:cubicBezTo>
                      <a:pt x="98323" y="63465"/>
                      <a:pt x="97406" y="64168"/>
                      <a:pt x="96453" y="64763"/>
                    </a:cubicBezTo>
                    <a:cubicBezTo>
                      <a:pt x="95501" y="65370"/>
                      <a:pt x="94477" y="65847"/>
                      <a:pt x="93417" y="66216"/>
                    </a:cubicBezTo>
                    <a:cubicBezTo>
                      <a:pt x="92370" y="66585"/>
                      <a:pt x="91262" y="66811"/>
                      <a:pt x="90167" y="66882"/>
                    </a:cubicBezTo>
                    <a:cubicBezTo>
                      <a:pt x="89907" y="66902"/>
                      <a:pt x="89645" y="66912"/>
                      <a:pt x="89385" y="66912"/>
                    </a:cubicBezTo>
                    <a:cubicBezTo>
                      <a:pt x="88536" y="66912"/>
                      <a:pt x="87688" y="66809"/>
                      <a:pt x="86869" y="66609"/>
                    </a:cubicBezTo>
                    <a:cubicBezTo>
                      <a:pt x="86738" y="66573"/>
                      <a:pt x="86607" y="66525"/>
                      <a:pt x="86476" y="66501"/>
                    </a:cubicBezTo>
                    <a:cubicBezTo>
                      <a:pt x="86333" y="66454"/>
                      <a:pt x="86214" y="66430"/>
                      <a:pt x="86083" y="66382"/>
                    </a:cubicBezTo>
                    <a:lnTo>
                      <a:pt x="85881" y="66311"/>
                    </a:lnTo>
                    <a:lnTo>
                      <a:pt x="85774" y="66275"/>
                    </a:lnTo>
                    <a:lnTo>
                      <a:pt x="85678" y="66251"/>
                    </a:lnTo>
                    <a:cubicBezTo>
                      <a:pt x="85547" y="66204"/>
                      <a:pt x="85428" y="66156"/>
                      <a:pt x="85297" y="66097"/>
                    </a:cubicBezTo>
                    <a:cubicBezTo>
                      <a:pt x="84785" y="65894"/>
                      <a:pt x="84297" y="65632"/>
                      <a:pt x="83821" y="65335"/>
                    </a:cubicBezTo>
                    <a:cubicBezTo>
                      <a:pt x="82868" y="64763"/>
                      <a:pt x="82023" y="64025"/>
                      <a:pt x="81273" y="63192"/>
                    </a:cubicBezTo>
                    <a:lnTo>
                      <a:pt x="80547" y="62346"/>
                    </a:lnTo>
                    <a:lnTo>
                      <a:pt x="80106" y="63406"/>
                    </a:lnTo>
                    <a:cubicBezTo>
                      <a:pt x="79987" y="63668"/>
                      <a:pt x="79868" y="63942"/>
                      <a:pt x="79725" y="64204"/>
                    </a:cubicBezTo>
                    <a:cubicBezTo>
                      <a:pt x="79594" y="64465"/>
                      <a:pt x="79451" y="64716"/>
                      <a:pt x="79285" y="64966"/>
                    </a:cubicBezTo>
                    <a:cubicBezTo>
                      <a:pt x="79189" y="65097"/>
                      <a:pt x="79106" y="65216"/>
                      <a:pt x="79035" y="65335"/>
                    </a:cubicBezTo>
                    <a:lnTo>
                      <a:pt x="78761" y="65692"/>
                    </a:lnTo>
                    <a:cubicBezTo>
                      <a:pt x="78582" y="65918"/>
                      <a:pt x="78380" y="66144"/>
                      <a:pt x="78177" y="66347"/>
                    </a:cubicBezTo>
                    <a:cubicBezTo>
                      <a:pt x="77368" y="67180"/>
                      <a:pt x="76380" y="67859"/>
                      <a:pt x="75308" y="68180"/>
                    </a:cubicBezTo>
                    <a:cubicBezTo>
                      <a:pt x="75046" y="68252"/>
                      <a:pt x="74760" y="68311"/>
                      <a:pt x="74486" y="68359"/>
                    </a:cubicBezTo>
                    <a:cubicBezTo>
                      <a:pt x="74271" y="68388"/>
                      <a:pt x="74039" y="68410"/>
                      <a:pt x="73818" y="68410"/>
                    </a:cubicBezTo>
                    <a:cubicBezTo>
                      <a:pt x="73770" y="68410"/>
                      <a:pt x="73723" y="68409"/>
                      <a:pt x="73677" y="68406"/>
                    </a:cubicBezTo>
                    <a:cubicBezTo>
                      <a:pt x="73403" y="68395"/>
                      <a:pt x="73141" y="68359"/>
                      <a:pt x="72867" y="68299"/>
                    </a:cubicBezTo>
                    <a:lnTo>
                      <a:pt x="72689" y="68252"/>
                    </a:lnTo>
                    <a:lnTo>
                      <a:pt x="72605" y="68228"/>
                    </a:lnTo>
                    <a:lnTo>
                      <a:pt x="72486" y="68180"/>
                    </a:lnTo>
                    <a:lnTo>
                      <a:pt x="72367" y="68133"/>
                    </a:lnTo>
                    <a:lnTo>
                      <a:pt x="72308" y="68121"/>
                    </a:lnTo>
                    <a:lnTo>
                      <a:pt x="72284" y="68121"/>
                    </a:lnTo>
                    <a:cubicBezTo>
                      <a:pt x="72280" y="68117"/>
                      <a:pt x="72282" y="68115"/>
                      <a:pt x="72287" y="68115"/>
                    </a:cubicBezTo>
                    <a:cubicBezTo>
                      <a:pt x="72289" y="68115"/>
                      <a:pt x="72291" y="68116"/>
                      <a:pt x="72293" y="68116"/>
                    </a:cubicBezTo>
                    <a:lnTo>
                      <a:pt x="72293" y="68116"/>
                    </a:lnTo>
                    <a:lnTo>
                      <a:pt x="72272" y="68109"/>
                    </a:lnTo>
                    <a:cubicBezTo>
                      <a:pt x="72200" y="68073"/>
                      <a:pt x="72141" y="68061"/>
                      <a:pt x="72081" y="68037"/>
                    </a:cubicBezTo>
                    <a:cubicBezTo>
                      <a:pt x="71569" y="67811"/>
                      <a:pt x="71129" y="67502"/>
                      <a:pt x="70736" y="67109"/>
                    </a:cubicBezTo>
                    <a:cubicBezTo>
                      <a:pt x="70355" y="66728"/>
                      <a:pt x="70022" y="66263"/>
                      <a:pt x="69772" y="65751"/>
                    </a:cubicBezTo>
                    <a:lnTo>
                      <a:pt x="68926" y="64108"/>
                    </a:lnTo>
                    <a:lnTo>
                      <a:pt x="68402" y="65894"/>
                    </a:lnTo>
                    <a:cubicBezTo>
                      <a:pt x="68343" y="66109"/>
                      <a:pt x="68271" y="66335"/>
                      <a:pt x="68200" y="66549"/>
                    </a:cubicBezTo>
                    <a:cubicBezTo>
                      <a:pt x="68117" y="66751"/>
                      <a:pt x="68045" y="66966"/>
                      <a:pt x="67962" y="67168"/>
                    </a:cubicBezTo>
                    <a:cubicBezTo>
                      <a:pt x="67783" y="67585"/>
                      <a:pt x="67581" y="68002"/>
                      <a:pt x="67366" y="68395"/>
                    </a:cubicBezTo>
                    <a:cubicBezTo>
                      <a:pt x="67140" y="68776"/>
                      <a:pt x="66902" y="69168"/>
                      <a:pt x="66628" y="69526"/>
                    </a:cubicBezTo>
                    <a:cubicBezTo>
                      <a:pt x="66366" y="69883"/>
                      <a:pt x="66081" y="70216"/>
                      <a:pt x="65771" y="70550"/>
                    </a:cubicBezTo>
                    <a:cubicBezTo>
                      <a:pt x="65461" y="70871"/>
                      <a:pt x="65128" y="71169"/>
                      <a:pt x="64783" y="71454"/>
                    </a:cubicBezTo>
                    <a:cubicBezTo>
                      <a:pt x="64449" y="71740"/>
                      <a:pt x="64092" y="71990"/>
                      <a:pt x="63699" y="72216"/>
                    </a:cubicBezTo>
                    <a:cubicBezTo>
                      <a:pt x="62937" y="72681"/>
                      <a:pt x="62128" y="72990"/>
                      <a:pt x="61270" y="73133"/>
                    </a:cubicBezTo>
                    <a:cubicBezTo>
                      <a:pt x="60910" y="73203"/>
                      <a:pt x="60557" y="73231"/>
                      <a:pt x="60199" y="73231"/>
                    </a:cubicBezTo>
                    <a:cubicBezTo>
                      <a:pt x="60132" y="73231"/>
                      <a:pt x="60064" y="73230"/>
                      <a:pt x="59997" y="73228"/>
                    </a:cubicBezTo>
                    <a:lnTo>
                      <a:pt x="59687" y="73217"/>
                    </a:lnTo>
                    <a:lnTo>
                      <a:pt x="59365" y="73169"/>
                    </a:lnTo>
                    <a:cubicBezTo>
                      <a:pt x="59163" y="73121"/>
                      <a:pt x="58937" y="73097"/>
                      <a:pt x="58758" y="73038"/>
                    </a:cubicBezTo>
                    <a:cubicBezTo>
                      <a:pt x="58330" y="72919"/>
                      <a:pt x="57937" y="72764"/>
                      <a:pt x="57568" y="72562"/>
                    </a:cubicBezTo>
                    <a:cubicBezTo>
                      <a:pt x="57199" y="72347"/>
                      <a:pt x="56841" y="72109"/>
                      <a:pt x="56532" y="71824"/>
                    </a:cubicBezTo>
                    <a:cubicBezTo>
                      <a:pt x="55889" y="71264"/>
                      <a:pt x="55365" y="70561"/>
                      <a:pt x="54984" y="69776"/>
                    </a:cubicBezTo>
                    <a:cubicBezTo>
                      <a:pt x="54591" y="69002"/>
                      <a:pt x="54341" y="68133"/>
                      <a:pt x="54210" y="67263"/>
                    </a:cubicBezTo>
                    <a:lnTo>
                      <a:pt x="54067" y="66394"/>
                    </a:lnTo>
                    <a:lnTo>
                      <a:pt x="53222" y="66680"/>
                    </a:lnTo>
                    <a:lnTo>
                      <a:pt x="52698" y="66859"/>
                    </a:lnTo>
                    <a:cubicBezTo>
                      <a:pt x="52543" y="66906"/>
                      <a:pt x="52365" y="66966"/>
                      <a:pt x="52186" y="67002"/>
                    </a:cubicBezTo>
                    <a:cubicBezTo>
                      <a:pt x="52007" y="67049"/>
                      <a:pt x="51829" y="67109"/>
                      <a:pt x="51650" y="67144"/>
                    </a:cubicBezTo>
                    <a:cubicBezTo>
                      <a:pt x="51472" y="67168"/>
                      <a:pt x="51293" y="67216"/>
                      <a:pt x="51114" y="67240"/>
                    </a:cubicBezTo>
                    <a:cubicBezTo>
                      <a:pt x="50936" y="67263"/>
                      <a:pt x="50757" y="67299"/>
                      <a:pt x="50579" y="67323"/>
                    </a:cubicBezTo>
                    <a:cubicBezTo>
                      <a:pt x="50400" y="67347"/>
                      <a:pt x="50221" y="67359"/>
                      <a:pt x="50043" y="67383"/>
                    </a:cubicBezTo>
                    <a:lnTo>
                      <a:pt x="49769" y="67394"/>
                    </a:lnTo>
                    <a:lnTo>
                      <a:pt x="49507" y="67406"/>
                    </a:lnTo>
                    <a:lnTo>
                      <a:pt x="48971" y="67406"/>
                    </a:lnTo>
                    <a:cubicBezTo>
                      <a:pt x="48919" y="67410"/>
                      <a:pt x="48867" y="67411"/>
                      <a:pt x="48814" y="67411"/>
                    </a:cubicBezTo>
                    <a:cubicBezTo>
                      <a:pt x="48688" y="67411"/>
                      <a:pt x="48562" y="67403"/>
                      <a:pt x="48436" y="67394"/>
                    </a:cubicBezTo>
                    <a:cubicBezTo>
                      <a:pt x="48257" y="67394"/>
                      <a:pt x="48078" y="67359"/>
                      <a:pt x="47900" y="67347"/>
                    </a:cubicBezTo>
                    <a:cubicBezTo>
                      <a:pt x="47721" y="67335"/>
                      <a:pt x="47543" y="67299"/>
                      <a:pt x="47364" y="67275"/>
                    </a:cubicBezTo>
                    <a:cubicBezTo>
                      <a:pt x="47185" y="67240"/>
                      <a:pt x="47007" y="67204"/>
                      <a:pt x="46828" y="67168"/>
                    </a:cubicBezTo>
                    <a:cubicBezTo>
                      <a:pt x="46650" y="67121"/>
                      <a:pt x="46471" y="67085"/>
                      <a:pt x="46304" y="67037"/>
                    </a:cubicBezTo>
                    <a:lnTo>
                      <a:pt x="46054" y="66966"/>
                    </a:lnTo>
                    <a:cubicBezTo>
                      <a:pt x="45983" y="66942"/>
                      <a:pt x="45888" y="66918"/>
                      <a:pt x="45804" y="66882"/>
                    </a:cubicBezTo>
                    <a:lnTo>
                      <a:pt x="45530" y="66799"/>
                    </a:lnTo>
                    <a:lnTo>
                      <a:pt x="45399" y="66751"/>
                    </a:lnTo>
                    <a:lnTo>
                      <a:pt x="45292" y="66704"/>
                    </a:lnTo>
                    <a:cubicBezTo>
                      <a:pt x="45114" y="66644"/>
                      <a:pt x="44947" y="66573"/>
                      <a:pt x="44792" y="66501"/>
                    </a:cubicBezTo>
                    <a:lnTo>
                      <a:pt x="44435" y="66347"/>
                    </a:lnTo>
                    <a:lnTo>
                      <a:pt x="44102" y="66549"/>
                    </a:lnTo>
                    <a:cubicBezTo>
                      <a:pt x="43185" y="67109"/>
                      <a:pt x="42197" y="67585"/>
                      <a:pt x="41173" y="67942"/>
                    </a:cubicBezTo>
                    <a:cubicBezTo>
                      <a:pt x="40137" y="68287"/>
                      <a:pt x="39089" y="68526"/>
                      <a:pt x="38018" y="68597"/>
                    </a:cubicBezTo>
                    <a:cubicBezTo>
                      <a:pt x="37742" y="68616"/>
                      <a:pt x="37464" y="68625"/>
                      <a:pt x="37186" y="68625"/>
                    </a:cubicBezTo>
                    <a:cubicBezTo>
                      <a:pt x="36396" y="68625"/>
                      <a:pt x="35602" y="68547"/>
                      <a:pt x="34827" y="68371"/>
                    </a:cubicBezTo>
                    <a:cubicBezTo>
                      <a:pt x="34303" y="68252"/>
                      <a:pt x="33803" y="68109"/>
                      <a:pt x="33291" y="67918"/>
                    </a:cubicBezTo>
                    <a:cubicBezTo>
                      <a:pt x="32803" y="67716"/>
                      <a:pt x="32314" y="67502"/>
                      <a:pt x="31850" y="67228"/>
                    </a:cubicBezTo>
                    <a:cubicBezTo>
                      <a:pt x="30933" y="66704"/>
                      <a:pt x="30076" y="66025"/>
                      <a:pt x="29338" y="65251"/>
                    </a:cubicBezTo>
                    <a:cubicBezTo>
                      <a:pt x="28588" y="64465"/>
                      <a:pt x="27957" y="63584"/>
                      <a:pt x="27433" y="62632"/>
                    </a:cubicBezTo>
                    <a:cubicBezTo>
                      <a:pt x="26909" y="61691"/>
                      <a:pt x="26480" y="60667"/>
                      <a:pt x="26171" y="59620"/>
                    </a:cubicBezTo>
                    <a:cubicBezTo>
                      <a:pt x="25837" y="58572"/>
                      <a:pt x="25635" y="57500"/>
                      <a:pt x="25516" y="56393"/>
                    </a:cubicBezTo>
                    <a:lnTo>
                      <a:pt x="25456" y="55833"/>
                    </a:lnTo>
                    <a:lnTo>
                      <a:pt x="24885" y="55833"/>
                    </a:lnTo>
                    <a:cubicBezTo>
                      <a:pt x="24456" y="55833"/>
                      <a:pt x="24040" y="55786"/>
                      <a:pt x="23635" y="55691"/>
                    </a:cubicBezTo>
                    <a:cubicBezTo>
                      <a:pt x="23432" y="55655"/>
                      <a:pt x="23218" y="55595"/>
                      <a:pt x="23040" y="55536"/>
                    </a:cubicBezTo>
                    <a:cubicBezTo>
                      <a:pt x="22837" y="55452"/>
                      <a:pt x="22659" y="55381"/>
                      <a:pt x="22456" y="55298"/>
                    </a:cubicBezTo>
                    <a:cubicBezTo>
                      <a:pt x="21706" y="54941"/>
                      <a:pt x="21027" y="54417"/>
                      <a:pt x="20480" y="53762"/>
                    </a:cubicBezTo>
                    <a:cubicBezTo>
                      <a:pt x="20349" y="53595"/>
                      <a:pt x="20218" y="53428"/>
                      <a:pt x="20099" y="53250"/>
                    </a:cubicBezTo>
                    <a:cubicBezTo>
                      <a:pt x="19980" y="53095"/>
                      <a:pt x="19861" y="52916"/>
                      <a:pt x="19753" y="52714"/>
                    </a:cubicBezTo>
                    <a:cubicBezTo>
                      <a:pt x="19646" y="52535"/>
                      <a:pt x="19539" y="52345"/>
                      <a:pt x="19456" y="52154"/>
                    </a:cubicBezTo>
                    <a:cubicBezTo>
                      <a:pt x="19360" y="51964"/>
                      <a:pt x="19277" y="51762"/>
                      <a:pt x="19206" y="51559"/>
                    </a:cubicBezTo>
                    <a:cubicBezTo>
                      <a:pt x="19039" y="51154"/>
                      <a:pt x="18920" y="50738"/>
                      <a:pt x="18825" y="50309"/>
                    </a:cubicBezTo>
                    <a:cubicBezTo>
                      <a:pt x="18789" y="50095"/>
                      <a:pt x="18741" y="49892"/>
                      <a:pt x="18706" y="49666"/>
                    </a:cubicBezTo>
                    <a:cubicBezTo>
                      <a:pt x="18682" y="49440"/>
                      <a:pt x="18646" y="49237"/>
                      <a:pt x="18634" y="49011"/>
                    </a:cubicBezTo>
                    <a:lnTo>
                      <a:pt x="18563" y="48249"/>
                    </a:lnTo>
                    <a:lnTo>
                      <a:pt x="17872" y="48547"/>
                    </a:lnTo>
                    <a:cubicBezTo>
                      <a:pt x="17325" y="48809"/>
                      <a:pt x="16765" y="49011"/>
                      <a:pt x="16182" y="49190"/>
                    </a:cubicBezTo>
                    <a:cubicBezTo>
                      <a:pt x="15598" y="49368"/>
                      <a:pt x="15015" y="49499"/>
                      <a:pt x="14419" y="49595"/>
                    </a:cubicBezTo>
                    <a:cubicBezTo>
                      <a:pt x="13814" y="49685"/>
                      <a:pt x="13203" y="49733"/>
                      <a:pt x="12594" y="49733"/>
                    </a:cubicBezTo>
                    <a:cubicBezTo>
                      <a:pt x="12004" y="49733"/>
                      <a:pt x="11415" y="49688"/>
                      <a:pt x="10836" y="49595"/>
                    </a:cubicBezTo>
                    <a:cubicBezTo>
                      <a:pt x="10538" y="49547"/>
                      <a:pt x="10252" y="49476"/>
                      <a:pt x="9955" y="49416"/>
                    </a:cubicBezTo>
                    <a:lnTo>
                      <a:pt x="9526" y="49297"/>
                    </a:lnTo>
                    <a:cubicBezTo>
                      <a:pt x="9383" y="49261"/>
                      <a:pt x="9228" y="49202"/>
                      <a:pt x="9085" y="49166"/>
                    </a:cubicBezTo>
                    <a:cubicBezTo>
                      <a:pt x="8514" y="48964"/>
                      <a:pt x="7966" y="48725"/>
                      <a:pt x="7430" y="48452"/>
                    </a:cubicBezTo>
                    <a:cubicBezTo>
                      <a:pt x="6371" y="47880"/>
                      <a:pt x="5406" y="47142"/>
                      <a:pt x="4573" y="46261"/>
                    </a:cubicBezTo>
                    <a:cubicBezTo>
                      <a:pt x="3739" y="45380"/>
                      <a:pt x="3025" y="44380"/>
                      <a:pt x="2454" y="43296"/>
                    </a:cubicBezTo>
                    <a:cubicBezTo>
                      <a:pt x="1894" y="42213"/>
                      <a:pt x="1465" y="41070"/>
                      <a:pt x="1144" y="39879"/>
                    </a:cubicBezTo>
                    <a:cubicBezTo>
                      <a:pt x="846" y="38689"/>
                      <a:pt x="668" y="37462"/>
                      <a:pt x="596" y="36224"/>
                    </a:cubicBezTo>
                    <a:cubicBezTo>
                      <a:pt x="537" y="34998"/>
                      <a:pt x="596" y="33759"/>
                      <a:pt x="751" y="32533"/>
                    </a:cubicBezTo>
                    <a:cubicBezTo>
                      <a:pt x="894" y="31319"/>
                      <a:pt x="1168" y="30092"/>
                      <a:pt x="1525" y="28925"/>
                    </a:cubicBezTo>
                    <a:cubicBezTo>
                      <a:pt x="1882" y="27747"/>
                      <a:pt x="2335" y="26580"/>
                      <a:pt x="2894" y="25485"/>
                    </a:cubicBezTo>
                    <a:cubicBezTo>
                      <a:pt x="3442" y="24377"/>
                      <a:pt x="4085" y="23306"/>
                      <a:pt x="4811" y="22317"/>
                    </a:cubicBezTo>
                    <a:cubicBezTo>
                      <a:pt x="5537" y="21317"/>
                      <a:pt x="6347" y="20377"/>
                      <a:pt x="7252" y="19531"/>
                    </a:cubicBezTo>
                    <a:cubicBezTo>
                      <a:pt x="8145" y="18686"/>
                      <a:pt x="9133" y="17924"/>
                      <a:pt x="10181" y="17281"/>
                    </a:cubicBezTo>
                    <a:cubicBezTo>
                      <a:pt x="11240" y="16638"/>
                      <a:pt x="12360" y="16126"/>
                      <a:pt x="13526" y="15745"/>
                    </a:cubicBezTo>
                    <a:cubicBezTo>
                      <a:pt x="14705" y="15376"/>
                      <a:pt x="15931" y="15186"/>
                      <a:pt x="17146" y="15174"/>
                    </a:cubicBezTo>
                    <a:cubicBezTo>
                      <a:pt x="17211" y="15172"/>
                      <a:pt x="17276" y="15172"/>
                      <a:pt x="17341" y="15172"/>
                    </a:cubicBezTo>
                    <a:cubicBezTo>
                      <a:pt x="18501" y="15172"/>
                      <a:pt x="19649" y="15372"/>
                      <a:pt x="20754" y="15721"/>
                    </a:cubicBezTo>
                    <a:lnTo>
                      <a:pt x="21004" y="15805"/>
                    </a:lnTo>
                    <a:lnTo>
                      <a:pt x="21111" y="15543"/>
                    </a:lnTo>
                    <a:lnTo>
                      <a:pt x="21158" y="15424"/>
                    </a:lnTo>
                    <a:cubicBezTo>
                      <a:pt x="21170" y="15412"/>
                      <a:pt x="21182" y="15364"/>
                      <a:pt x="21182" y="15328"/>
                    </a:cubicBezTo>
                    <a:lnTo>
                      <a:pt x="21194" y="15269"/>
                    </a:lnTo>
                    <a:lnTo>
                      <a:pt x="21242" y="15055"/>
                    </a:lnTo>
                    <a:cubicBezTo>
                      <a:pt x="21265" y="14900"/>
                      <a:pt x="21313" y="14757"/>
                      <a:pt x="21349" y="14602"/>
                    </a:cubicBezTo>
                    <a:cubicBezTo>
                      <a:pt x="21420" y="14305"/>
                      <a:pt x="21516" y="14007"/>
                      <a:pt x="21599" y="13709"/>
                    </a:cubicBezTo>
                    <a:cubicBezTo>
                      <a:pt x="21789" y="13114"/>
                      <a:pt x="22016" y="12554"/>
                      <a:pt x="22278" y="11983"/>
                    </a:cubicBezTo>
                    <a:cubicBezTo>
                      <a:pt x="22813" y="10864"/>
                      <a:pt x="23468" y="9816"/>
                      <a:pt x="24266" y="8863"/>
                    </a:cubicBezTo>
                    <a:cubicBezTo>
                      <a:pt x="25826" y="6958"/>
                      <a:pt x="27850" y="5434"/>
                      <a:pt x="30100" y="4434"/>
                    </a:cubicBezTo>
                    <a:cubicBezTo>
                      <a:pt x="31207" y="3934"/>
                      <a:pt x="32386" y="3565"/>
                      <a:pt x="33588" y="3339"/>
                    </a:cubicBezTo>
                    <a:cubicBezTo>
                      <a:pt x="34184" y="3220"/>
                      <a:pt x="34803" y="3148"/>
                      <a:pt x="35410" y="3113"/>
                    </a:cubicBezTo>
                    <a:cubicBezTo>
                      <a:pt x="35653" y="3094"/>
                      <a:pt x="35894" y="3086"/>
                      <a:pt x="36135" y="3086"/>
                    </a:cubicBezTo>
                    <a:cubicBezTo>
                      <a:pt x="36497" y="3086"/>
                      <a:pt x="36860" y="3103"/>
                      <a:pt x="37232" y="3125"/>
                    </a:cubicBezTo>
                    <a:cubicBezTo>
                      <a:pt x="37839" y="3172"/>
                      <a:pt x="38434" y="3279"/>
                      <a:pt x="39018" y="3410"/>
                    </a:cubicBezTo>
                    <a:cubicBezTo>
                      <a:pt x="39315" y="3482"/>
                      <a:pt x="39613" y="3577"/>
                      <a:pt x="39875" y="3660"/>
                    </a:cubicBezTo>
                    <a:cubicBezTo>
                      <a:pt x="40006" y="3696"/>
                      <a:pt x="40161" y="3756"/>
                      <a:pt x="40304" y="3815"/>
                    </a:cubicBezTo>
                    <a:cubicBezTo>
                      <a:pt x="40435" y="3863"/>
                      <a:pt x="40589" y="3922"/>
                      <a:pt x="40720" y="3982"/>
                    </a:cubicBezTo>
                    <a:cubicBezTo>
                      <a:pt x="41828" y="4458"/>
                      <a:pt x="42840" y="5113"/>
                      <a:pt x="43733" y="5911"/>
                    </a:cubicBezTo>
                    <a:lnTo>
                      <a:pt x="44256" y="6375"/>
                    </a:lnTo>
                    <a:lnTo>
                      <a:pt x="44637" y="5780"/>
                    </a:lnTo>
                    <a:cubicBezTo>
                      <a:pt x="44816" y="5506"/>
                      <a:pt x="44995" y="5244"/>
                      <a:pt x="45185" y="4994"/>
                    </a:cubicBezTo>
                    <a:cubicBezTo>
                      <a:pt x="45376" y="4720"/>
                      <a:pt x="45590" y="4482"/>
                      <a:pt x="45792" y="4244"/>
                    </a:cubicBezTo>
                    <a:cubicBezTo>
                      <a:pt x="46007" y="4006"/>
                      <a:pt x="46233" y="3768"/>
                      <a:pt x="46471" y="3565"/>
                    </a:cubicBezTo>
                    <a:cubicBezTo>
                      <a:pt x="46709" y="3339"/>
                      <a:pt x="46947" y="3148"/>
                      <a:pt x="47197" y="2958"/>
                    </a:cubicBezTo>
                    <a:cubicBezTo>
                      <a:pt x="48209" y="2184"/>
                      <a:pt x="49376" y="1648"/>
                      <a:pt x="50579" y="1422"/>
                    </a:cubicBezTo>
                    <a:cubicBezTo>
                      <a:pt x="50876" y="1374"/>
                      <a:pt x="51186" y="1327"/>
                      <a:pt x="51484" y="1327"/>
                    </a:cubicBezTo>
                    <a:close/>
                    <a:moveTo>
                      <a:pt x="51763" y="1"/>
                    </a:moveTo>
                    <a:cubicBezTo>
                      <a:pt x="51675" y="1"/>
                      <a:pt x="51585" y="2"/>
                      <a:pt x="51495" y="5"/>
                    </a:cubicBezTo>
                    <a:cubicBezTo>
                      <a:pt x="51126" y="17"/>
                      <a:pt x="50757" y="65"/>
                      <a:pt x="50400" y="124"/>
                    </a:cubicBezTo>
                    <a:cubicBezTo>
                      <a:pt x="48936" y="386"/>
                      <a:pt x="47614" y="1065"/>
                      <a:pt x="46483" y="1934"/>
                    </a:cubicBezTo>
                    <a:cubicBezTo>
                      <a:pt x="46197" y="2160"/>
                      <a:pt x="45923" y="2386"/>
                      <a:pt x="45661" y="2636"/>
                    </a:cubicBezTo>
                    <a:cubicBezTo>
                      <a:pt x="45399" y="2886"/>
                      <a:pt x="45161" y="3148"/>
                      <a:pt x="44923" y="3410"/>
                    </a:cubicBezTo>
                    <a:cubicBezTo>
                      <a:pt x="44685" y="3684"/>
                      <a:pt x="44459" y="3958"/>
                      <a:pt x="44256" y="4244"/>
                    </a:cubicBezTo>
                    <a:cubicBezTo>
                      <a:pt x="44180" y="4345"/>
                      <a:pt x="44107" y="4449"/>
                      <a:pt x="44036" y="4553"/>
                    </a:cubicBezTo>
                    <a:lnTo>
                      <a:pt x="44036" y="4553"/>
                    </a:lnTo>
                    <a:cubicBezTo>
                      <a:pt x="43168" y="3873"/>
                      <a:pt x="42209" y="3314"/>
                      <a:pt x="41185" y="2910"/>
                    </a:cubicBezTo>
                    <a:cubicBezTo>
                      <a:pt x="41018" y="2851"/>
                      <a:pt x="40875" y="2791"/>
                      <a:pt x="40708" y="2732"/>
                    </a:cubicBezTo>
                    <a:cubicBezTo>
                      <a:pt x="40566" y="2684"/>
                      <a:pt x="40411" y="2625"/>
                      <a:pt x="40244" y="2577"/>
                    </a:cubicBezTo>
                    <a:cubicBezTo>
                      <a:pt x="39923" y="2470"/>
                      <a:pt x="39613" y="2398"/>
                      <a:pt x="39280" y="2327"/>
                    </a:cubicBezTo>
                    <a:cubicBezTo>
                      <a:pt x="38625" y="2196"/>
                      <a:pt x="37970" y="2101"/>
                      <a:pt x="37315" y="2053"/>
                    </a:cubicBezTo>
                    <a:cubicBezTo>
                      <a:pt x="37037" y="2035"/>
                      <a:pt x="36758" y="2027"/>
                      <a:pt x="36480" y="2027"/>
                    </a:cubicBezTo>
                    <a:cubicBezTo>
                      <a:pt x="35450" y="2027"/>
                      <a:pt x="34425" y="2144"/>
                      <a:pt x="33422" y="2351"/>
                    </a:cubicBezTo>
                    <a:cubicBezTo>
                      <a:pt x="32148" y="2625"/>
                      <a:pt x="30921" y="3041"/>
                      <a:pt x="29743" y="3601"/>
                    </a:cubicBezTo>
                    <a:cubicBezTo>
                      <a:pt x="27385" y="4720"/>
                      <a:pt x="25302" y="6375"/>
                      <a:pt x="23718" y="8399"/>
                    </a:cubicBezTo>
                    <a:cubicBezTo>
                      <a:pt x="22920" y="9411"/>
                      <a:pt x="22242" y="10530"/>
                      <a:pt x="21718" y="11697"/>
                    </a:cubicBezTo>
                    <a:cubicBezTo>
                      <a:pt x="21468" y="12292"/>
                      <a:pt x="21230" y="12912"/>
                      <a:pt x="21051" y="13519"/>
                    </a:cubicBezTo>
                    <a:cubicBezTo>
                      <a:pt x="20956" y="13828"/>
                      <a:pt x="20873" y="14138"/>
                      <a:pt x="20801" y="14459"/>
                    </a:cubicBezTo>
                    <a:cubicBezTo>
                      <a:pt x="20754" y="14614"/>
                      <a:pt x="20718" y="14769"/>
                      <a:pt x="20694" y="14936"/>
                    </a:cubicBezTo>
                    <a:lnTo>
                      <a:pt x="20664" y="15087"/>
                    </a:lnTo>
                    <a:lnTo>
                      <a:pt x="20664" y="15087"/>
                    </a:lnTo>
                    <a:cubicBezTo>
                      <a:pt x="19635" y="14785"/>
                      <a:pt x="18560" y="14633"/>
                      <a:pt x="17488" y="14633"/>
                    </a:cubicBezTo>
                    <a:cubicBezTo>
                      <a:pt x="17382" y="14633"/>
                      <a:pt x="17276" y="14635"/>
                      <a:pt x="17170" y="14638"/>
                    </a:cubicBezTo>
                    <a:cubicBezTo>
                      <a:pt x="15884" y="14650"/>
                      <a:pt x="14622" y="14888"/>
                      <a:pt x="13419" y="15269"/>
                    </a:cubicBezTo>
                    <a:cubicBezTo>
                      <a:pt x="12193" y="15662"/>
                      <a:pt x="11050" y="16198"/>
                      <a:pt x="9966" y="16864"/>
                    </a:cubicBezTo>
                    <a:cubicBezTo>
                      <a:pt x="8871" y="17519"/>
                      <a:pt x="7883" y="18305"/>
                      <a:pt x="6954" y="19174"/>
                    </a:cubicBezTo>
                    <a:cubicBezTo>
                      <a:pt x="6049" y="20055"/>
                      <a:pt x="5204" y="21008"/>
                      <a:pt x="4454" y="22020"/>
                    </a:cubicBezTo>
                    <a:cubicBezTo>
                      <a:pt x="3716" y="23032"/>
                      <a:pt x="3061" y="24115"/>
                      <a:pt x="2489" y="25246"/>
                    </a:cubicBezTo>
                    <a:cubicBezTo>
                      <a:pt x="1930" y="26377"/>
                      <a:pt x="1465" y="27556"/>
                      <a:pt x="1072" y="28759"/>
                    </a:cubicBezTo>
                    <a:cubicBezTo>
                      <a:pt x="703" y="29961"/>
                      <a:pt x="418" y="31199"/>
                      <a:pt x="239" y="32450"/>
                    </a:cubicBezTo>
                    <a:cubicBezTo>
                      <a:pt x="60" y="33712"/>
                      <a:pt x="1" y="34974"/>
                      <a:pt x="49" y="36248"/>
                    </a:cubicBezTo>
                    <a:cubicBezTo>
                      <a:pt x="108" y="37510"/>
                      <a:pt x="275" y="38772"/>
                      <a:pt x="572" y="40010"/>
                    </a:cubicBezTo>
                    <a:cubicBezTo>
                      <a:pt x="870" y="41248"/>
                      <a:pt x="1299" y="42451"/>
                      <a:pt x="1882" y="43594"/>
                    </a:cubicBezTo>
                    <a:cubicBezTo>
                      <a:pt x="2466" y="44737"/>
                      <a:pt x="3192" y="45808"/>
                      <a:pt x="4049" y="46761"/>
                    </a:cubicBezTo>
                    <a:cubicBezTo>
                      <a:pt x="4930" y="47713"/>
                      <a:pt x="5942" y="48547"/>
                      <a:pt x="7073" y="49178"/>
                    </a:cubicBezTo>
                    <a:cubicBezTo>
                      <a:pt x="7645" y="49487"/>
                      <a:pt x="8216" y="49761"/>
                      <a:pt x="8847" y="49976"/>
                    </a:cubicBezTo>
                    <a:cubicBezTo>
                      <a:pt x="8990" y="50023"/>
                      <a:pt x="9133" y="50083"/>
                      <a:pt x="9288" y="50130"/>
                    </a:cubicBezTo>
                    <a:lnTo>
                      <a:pt x="9764" y="50261"/>
                    </a:lnTo>
                    <a:cubicBezTo>
                      <a:pt x="10086" y="50333"/>
                      <a:pt x="10395" y="50416"/>
                      <a:pt x="10717" y="50476"/>
                    </a:cubicBezTo>
                    <a:cubicBezTo>
                      <a:pt x="11424" y="50613"/>
                      <a:pt x="12143" y="50675"/>
                      <a:pt x="12861" y="50675"/>
                    </a:cubicBezTo>
                    <a:cubicBezTo>
                      <a:pt x="13447" y="50675"/>
                      <a:pt x="14032" y="50634"/>
                      <a:pt x="14610" y="50559"/>
                    </a:cubicBezTo>
                    <a:cubicBezTo>
                      <a:pt x="15241" y="50476"/>
                      <a:pt x="15884" y="50357"/>
                      <a:pt x="16515" y="50178"/>
                    </a:cubicBezTo>
                    <a:cubicBezTo>
                      <a:pt x="16900" y="50067"/>
                      <a:pt x="17281" y="49942"/>
                      <a:pt x="17657" y="49803"/>
                    </a:cubicBezTo>
                    <a:lnTo>
                      <a:pt x="17657" y="49803"/>
                    </a:lnTo>
                    <a:cubicBezTo>
                      <a:pt x="17751" y="50525"/>
                      <a:pt x="17918" y="51243"/>
                      <a:pt x="18158" y="51928"/>
                    </a:cubicBezTo>
                    <a:cubicBezTo>
                      <a:pt x="18241" y="52166"/>
                      <a:pt x="18325" y="52393"/>
                      <a:pt x="18432" y="52619"/>
                    </a:cubicBezTo>
                    <a:cubicBezTo>
                      <a:pt x="18539" y="52857"/>
                      <a:pt x="18634" y="53059"/>
                      <a:pt x="18753" y="53286"/>
                    </a:cubicBezTo>
                    <a:cubicBezTo>
                      <a:pt x="18872" y="53512"/>
                      <a:pt x="19015" y="53714"/>
                      <a:pt x="19146" y="53928"/>
                    </a:cubicBezTo>
                    <a:cubicBezTo>
                      <a:pt x="19277" y="54131"/>
                      <a:pt x="19432" y="54321"/>
                      <a:pt x="19587" y="54524"/>
                    </a:cubicBezTo>
                    <a:cubicBezTo>
                      <a:pt x="20218" y="55298"/>
                      <a:pt x="21039" y="55953"/>
                      <a:pt x="21944" y="56393"/>
                    </a:cubicBezTo>
                    <a:cubicBezTo>
                      <a:pt x="22170" y="56512"/>
                      <a:pt x="22420" y="56607"/>
                      <a:pt x="22647" y="56691"/>
                    </a:cubicBezTo>
                    <a:cubicBezTo>
                      <a:pt x="22897" y="56786"/>
                      <a:pt x="23135" y="56846"/>
                      <a:pt x="23385" y="56905"/>
                    </a:cubicBezTo>
                    <a:cubicBezTo>
                      <a:pt x="23691" y="56980"/>
                      <a:pt x="24007" y="57031"/>
                      <a:pt x="24324" y="57059"/>
                    </a:cubicBezTo>
                    <a:lnTo>
                      <a:pt x="24324" y="57059"/>
                    </a:lnTo>
                    <a:cubicBezTo>
                      <a:pt x="24443" y="58043"/>
                      <a:pt x="24639" y="59022"/>
                      <a:pt x="24921" y="59977"/>
                    </a:cubicBezTo>
                    <a:cubicBezTo>
                      <a:pt x="25242" y="61108"/>
                      <a:pt x="25695" y="62227"/>
                      <a:pt x="26254" y="63275"/>
                    </a:cubicBezTo>
                    <a:cubicBezTo>
                      <a:pt x="26838" y="64311"/>
                      <a:pt x="27540" y="65299"/>
                      <a:pt x="28362" y="66168"/>
                    </a:cubicBezTo>
                    <a:cubicBezTo>
                      <a:pt x="29171" y="67049"/>
                      <a:pt x="30124" y="67811"/>
                      <a:pt x="31171" y="68418"/>
                    </a:cubicBezTo>
                    <a:cubicBezTo>
                      <a:pt x="31695" y="68728"/>
                      <a:pt x="32243" y="68990"/>
                      <a:pt x="32803" y="69204"/>
                    </a:cubicBezTo>
                    <a:cubicBezTo>
                      <a:pt x="33362" y="69430"/>
                      <a:pt x="33958" y="69609"/>
                      <a:pt x="34529" y="69740"/>
                    </a:cubicBezTo>
                    <a:cubicBezTo>
                      <a:pt x="35418" y="69947"/>
                      <a:pt x="36334" y="70045"/>
                      <a:pt x="37247" y="70045"/>
                    </a:cubicBezTo>
                    <a:cubicBezTo>
                      <a:pt x="37544" y="70045"/>
                      <a:pt x="37841" y="70034"/>
                      <a:pt x="38137" y="70014"/>
                    </a:cubicBezTo>
                    <a:cubicBezTo>
                      <a:pt x="39339" y="69942"/>
                      <a:pt x="40530" y="69680"/>
                      <a:pt x="41661" y="69299"/>
                    </a:cubicBezTo>
                    <a:cubicBezTo>
                      <a:pt x="42669" y="68949"/>
                      <a:pt x="43639" y="68505"/>
                      <a:pt x="44555" y="67974"/>
                    </a:cubicBezTo>
                    <a:lnTo>
                      <a:pt x="44555" y="67974"/>
                    </a:lnTo>
                    <a:cubicBezTo>
                      <a:pt x="44632" y="68004"/>
                      <a:pt x="44711" y="68033"/>
                      <a:pt x="44792" y="68061"/>
                    </a:cubicBezTo>
                    <a:lnTo>
                      <a:pt x="44947" y="68121"/>
                    </a:lnTo>
                    <a:lnTo>
                      <a:pt x="45090" y="68168"/>
                    </a:lnTo>
                    <a:lnTo>
                      <a:pt x="45352" y="68252"/>
                    </a:lnTo>
                    <a:cubicBezTo>
                      <a:pt x="45447" y="68287"/>
                      <a:pt x="45542" y="68311"/>
                      <a:pt x="45649" y="68347"/>
                    </a:cubicBezTo>
                    <a:lnTo>
                      <a:pt x="45947" y="68430"/>
                    </a:lnTo>
                    <a:cubicBezTo>
                      <a:pt x="46138" y="68490"/>
                      <a:pt x="46352" y="68537"/>
                      <a:pt x="46542" y="68585"/>
                    </a:cubicBezTo>
                    <a:cubicBezTo>
                      <a:pt x="46757" y="68633"/>
                      <a:pt x="46947" y="68668"/>
                      <a:pt x="47150" y="68704"/>
                    </a:cubicBezTo>
                    <a:cubicBezTo>
                      <a:pt x="47364" y="68728"/>
                      <a:pt x="47554" y="68776"/>
                      <a:pt x="47769" y="68787"/>
                    </a:cubicBezTo>
                    <a:cubicBezTo>
                      <a:pt x="47971" y="68823"/>
                      <a:pt x="48162" y="68847"/>
                      <a:pt x="48376" y="68847"/>
                    </a:cubicBezTo>
                    <a:cubicBezTo>
                      <a:pt x="48578" y="68871"/>
                      <a:pt x="48769" y="68883"/>
                      <a:pt x="48983" y="68883"/>
                    </a:cubicBezTo>
                    <a:cubicBezTo>
                      <a:pt x="49084" y="68889"/>
                      <a:pt x="49186" y="68892"/>
                      <a:pt x="49287" y="68892"/>
                    </a:cubicBezTo>
                    <a:cubicBezTo>
                      <a:pt x="49388" y="68892"/>
                      <a:pt x="49489" y="68889"/>
                      <a:pt x="49590" y="68883"/>
                    </a:cubicBezTo>
                    <a:lnTo>
                      <a:pt x="49900" y="68871"/>
                    </a:lnTo>
                    <a:lnTo>
                      <a:pt x="50221" y="68835"/>
                    </a:lnTo>
                    <a:cubicBezTo>
                      <a:pt x="50424" y="68823"/>
                      <a:pt x="50614" y="68811"/>
                      <a:pt x="50829" y="68776"/>
                    </a:cubicBezTo>
                    <a:cubicBezTo>
                      <a:pt x="51031" y="68764"/>
                      <a:pt x="51234" y="68716"/>
                      <a:pt x="51436" y="68692"/>
                    </a:cubicBezTo>
                    <a:cubicBezTo>
                      <a:pt x="51626" y="68656"/>
                      <a:pt x="51841" y="68609"/>
                      <a:pt x="52031" y="68573"/>
                    </a:cubicBezTo>
                    <a:cubicBezTo>
                      <a:pt x="52246" y="68526"/>
                      <a:pt x="52436" y="68466"/>
                      <a:pt x="52627" y="68418"/>
                    </a:cubicBezTo>
                    <a:cubicBezTo>
                      <a:pt x="52738" y="68391"/>
                      <a:pt x="52853" y="68359"/>
                      <a:pt x="52967" y="68325"/>
                    </a:cubicBezTo>
                    <a:lnTo>
                      <a:pt x="52967" y="68325"/>
                    </a:lnTo>
                    <a:cubicBezTo>
                      <a:pt x="53020" y="68548"/>
                      <a:pt x="53082" y="68769"/>
                      <a:pt x="53150" y="68990"/>
                    </a:cubicBezTo>
                    <a:cubicBezTo>
                      <a:pt x="53293" y="69478"/>
                      <a:pt x="53496" y="69966"/>
                      <a:pt x="53710" y="70431"/>
                    </a:cubicBezTo>
                    <a:cubicBezTo>
                      <a:pt x="54174" y="71371"/>
                      <a:pt x="54817" y="72240"/>
                      <a:pt x="55615" y="72943"/>
                    </a:cubicBezTo>
                    <a:cubicBezTo>
                      <a:pt x="56020" y="73300"/>
                      <a:pt x="56448" y="73609"/>
                      <a:pt x="56925" y="73871"/>
                    </a:cubicBezTo>
                    <a:cubicBezTo>
                      <a:pt x="57389" y="74133"/>
                      <a:pt x="57913" y="74324"/>
                      <a:pt x="58401" y="74467"/>
                    </a:cubicBezTo>
                    <a:cubicBezTo>
                      <a:pt x="58532" y="74502"/>
                      <a:pt x="58675" y="74538"/>
                      <a:pt x="58806" y="74562"/>
                    </a:cubicBezTo>
                    <a:cubicBezTo>
                      <a:pt x="58937" y="74598"/>
                      <a:pt x="59068" y="74621"/>
                      <a:pt x="59211" y="74645"/>
                    </a:cubicBezTo>
                    <a:lnTo>
                      <a:pt x="59604" y="74681"/>
                    </a:lnTo>
                    <a:cubicBezTo>
                      <a:pt x="59746" y="74705"/>
                      <a:pt x="59877" y="74717"/>
                      <a:pt x="60008" y="74717"/>
                    </a:cubicBezTo>
                    <a:cubicBezTo>
                      <a:pt x="60063" y="74718"/>
                      <a:pt x="60118" y="74719"/>
                      <a:pt x="60172" y="74719"/>
                    </a:cubicBezTo>
                    <a:cubicBezTo>
                      <a:pt x="60653" y="74719"/>
                      <a:pt x="61133" y="74673"/>
                      <a:pt x="61604" y="74598"/>
                    </a:cubicBezTo>
                    <a:cubicBezTo>
                      <a:pt x="62640" y="74407"/>
                      <a:pt x="63640" y="74014"/>
                      <a:pt x="64533" y="73490"/>
                    </a:cubicBezTo>
                    <a:cubicBezTo>
                      <a:pt x="64985" y="73228"/>
                      <a:pt x="65414" y="72943"/>
                      <a:pt x="65819" y="72621"/>
                    </a:cubicBezTo>
                    <a:cubicBezTo>
                      <a:pt x="66212" y="72288"/>
                      <a:pt x="66593" y="71943"/>
                      <a:pt x="66950" y="71574"/>
                    </a:cubicBezTo>
                    <a:cubicBezTo>
                      <a:pt x="67307" y="71204"/>
                      <a:pt x="67628" y="70812"/>
                      <a:pt x="67926" y="70395"/>
                    </a:cubicBezTo>
                    <a:cubicBezTo>
                      <a:pt x="68224" y="70002"/>
                      <a:pt x="68498" y="69561"/>
                      <a:pt x="68748" y="69121"/>
                    </a:cubicBezTo>
                    <a:cubicBezTo>
                      <a:pt x="68998" y="68668"/>
                      <a:pt x="69224" y="68216"/>
                      <a:pt x="69414" y="67752"/>
                    </a:cubicBezTo>
                    <a:cubicBezTo>
                      <a:pt x="69416" y="67749"/>
                      <a:pt x="69417" y="67746"/>
                      <a:pt x="69418" y="67743"/>
                    </a:cubicBezTo>
                    <a:lnTo>
                      <a:pt x="69418" y="67743"/>
                    </a:lnTo>
                    <a:cubicBezTo>
                      <a:pt x="69541" y="67890"/>
                      <a:pt x="69671" y="68032"/>
                      <a:pt x="69807" y="68168"/>
                    </a:cubicBezTo>
                    <a:cubicBezTo>
                      <a:pt x="70307" y="68668"/>
                      <a:pt x="70915" y="69085"/>
                      <a:pt x="71593" y="69383"/>
                    </a:cubicBezTo>
                    <a:cubicBezTo>
                      <a:pt x="71677" y="69430"/>
                      <a:pt x="71760" y="69466"/>
                      <a:pt x="71843" y="69490"/>
                    </a:cubicBezTo>
                    <a:lnTo>
                      <a:pt x="71867" y="69502"/>
                    </a:lnTo>
                    <a:lnTo>
                      <a:pt x="71915" y="69526"/>
                    </a:lnTo>
                    <a:lnTo>
                      <a:pt x="71974" y="69538"/>
                    </a:lnTo>
                    <a:lnTo>
                      <a:pt x="72093" y="69585"/>
                    </a:lnTo>
                    <a:lnTo>
                      <a:pt x="72212" y="69621"/>
                    </a:lnTo>
                    <a:lnTo>
                      <a:pt x="72355" y="69669"/>
                    </a:lnTo>
                    <a:cubicBezTo>
                      <a:pt x="72439" y="69704"/>
                      <a:pt x="72546" y="69728"/>
                      <a:pt x="72629" y="69740"/>
                    </a:cubicBezTo>
                    <a:cubicBezTo>
                      <a:pt x="72986" y="69823"/>
                      <a:pt x="73355" y="69859"/>
                      <a:pt x="73724" y="69883"/>
                    </a:cubicBezTo>
                    <a:cubicBezTo>
                      <a:pt x="73774" y="69884"/>
                      <a:pt x="73823" y="69885"/>
                      <a:pt x="73872" y="69885"/>
                    </a:cubicBezTo>
                    <a:cubicBezTo>
                      <a:pt x="74189" y="69885"/>
                      <a:pt x="74499" y="69854"/>
                      <a:pt x="74808" y="69823"/>
                    </a:cubicBezTo>
                    <a:cubicBezTo>
                      <a:pt x="75165" y="69764"/>
                      <a:pt x="75510" y="69680"/>
                      <a:pt x="75844" y="69585"/>
                    </a:cubicBezTo>
                    <a:cubicBezTo>
                      <a:pt x="76177" y="69478"/>
                      <a:pt x="76522" y="69347"/>
                      <a:pt x="76832" y="69192"/>
                    </a:cubicBezTo>
                    <a:cubicBezTo>
                      <a:pt x="77142" y="69026"/>
                      <a:pt x="77439" y="68871"/>
                      <a:pt x="77737" y="68668"/>
                    </a:cubicBezTo>
                    <a:cubicBezTo>
                      <a:pt x="78320" y="68299"/>
                      <a:pt x="78856" y="67835"/>
                      <a:pt x="79332" y="67347"/>
                    </a:cubicBezTo>
                    <a:cubicBezTo>
                      <a:pt x="79570" y="67097"/>
                      <a:pt x="79785" y="66823"/>
                      <a:pt x="79999" y="66561"/>
                    </a:cubicBezTo>
                    <a:cubicBezTo>
                      <a:pt x="80106" y="66430"/>
                      <a:pt x="80190" y="66275"/>
                      <a:pt x="80297" y="66144"/>
                    </a:cubicBezTo>
                    <a:cubicBezTo>
                      <a:pt x="80404" y="65989"/>
                      <a:pt x="80487" y="65859"/>
                      <a:pt x="80582" y="65716"/>
                    </a:cubicBezTo>
                    <a:cubicBezTo>
                      <a:pt x="80666" y="65561"/>
                      <a:pt x="80761" y="65418"/>
                      <a:pt x="80832" y="65263"/>
                    </a:cubicBezTo>
                    <a:cubicBezTo>
                      <a:pt x="80903" y="65143"/>
                      <a:pt x="80973" y="65015"/>
                      <a:pt x="81036" y="64892"/>
                    </a:cubicBezTo>
                    <a:lnTo>
                      <a:pt x="81036" y="64892"/>
                    </a:lnTo>
                    <a:cubicBezTo>
                      <a:pt x="81664" y="65521"/>
                      <a:pt x="82365" y="66089"/>
                      <a:pt x="83107" y="66561"/>
                    </a:cubicBezTo>
                    <a:cubicBezTo>
                      <a:pt x="83642" y="66882"/>
                      <a:pt x="84190" y="67180"/>
                      <a:pt x="84773" y="67442"/>
                    </a:cubicBezTo>
                    <a:cubicBezTo>
                      <a:pt x="84916" y="67502"/>
                      <a:pt x="85059" y="67561"/>
                      <a:pt x="85214" y="67621"/>
                    </a:cubicBezTo>
                    <a:lnTo>
                      <a:pt x="85333" y="67656"/>
                    </a:lnTo>
                    <a:lnTo>
                      <a:pt x="85428" y="67704"/>
                    </a:lnTo>
                    <a:lnTo>
                      <a:pt x="85643" y="67775"/>
                    </a:lnTo>
                    <a:cubicBezTo>
                      <a:pt x="85785" y="67823"/>
                      <a:pt x="85952" y="67883"/>
                      <a:pt x="86107" y="67930"/>
                    </a:cubicBezTo>
                    <a:cubicBezTo>
                      <a:pt x="86262" y="67978"/>
                      <a:pt x="86416" y="68037"/>
                      <a:pt x="86559" y="68061"/>
                    </a:cubicBezTo>
                    <a:cubicBezTo>
                      <a:pt x="87582" y="68319"/>
                      <a:pt x="88639" y="68445"/>
                      <a:pt x="89687" y="68445"/>
                    </a:cubicBezTo>
                    <a:cubicBezTo>
                      <a:pt x="89895" y="68445"/>
                      <a:pt x="90103" y="68440"/>
                      <a:pt x="90310" y="68430"/>
                    </a:cubicBezTo>
                    <a:cubicBezTo>
                      <a:pt x="91560" y="68359"/>
                      <a:pt x="92798" y="68109"/>
                      <a:pt x="93989" y="67716"/>
                    </a:cubicBezTo>
                    <a:cubicBezTo>
                      <a:pt x="95168" y="67323"/>
                      <a:pt x="96299" y="66787"/>
                      <a:pt x="97358" y="66132"/>
                    </a:cubicBezTo>
                    <a:cubicBezTo>
                      <a:pt x="98406" y="65478"/>
                      <a:pt x="99394" y="64716"/>
                      <a:pt x="100299" y="63882"/>
                    </a:cubicBezTo>
                    <a:cubicBezTo>
                      <a:pt x="102097" y="62215"/>
                      <a:pt x="103585" y="60215"/>
                      <a:pt x="104740" y="58048"/>
                    </a:cubicBezTo>
                    <a:cubicBezTo>
                      <a:pt x="105312" y="56965"/>
                      <a:pt x="105788" y="55833"/>
                      <a:pt x="106193" y="54679"/>
                    </a:cubicBezTo>
                    <a:cubicBezTo>
                      <a:pt x="106598" y="53524"/>
                      <a:pt x="106907" y="52333"/>
                      <a:pt x="107121" y="51131"/>
                    </a:cubicBezTo>
                    <a:cubicBezTo>
                      <a:pt x="107550" y="48702"/>
                      <a:pt x="107574" y="46213"/>
                      <a:pt x="107157" y="43772"/>
                    </a:cubicBezTo>
                    <a:cubicBezTo>
                      <a:pt x="106931" y="42558"/>
                      <a:pt x="106609" y="41367"/>
                      <a:pt x="106145" y="40201"/>
                    </a:cubicBezTo>
                    <a:cubicBezTo>
                      <a:pt x="105693" y="39046"/>
                      <a:pt x="105097" y="37927"/>
                      <a:pt x="104359" y="36914"/>
                    </a:cubicBezTo>
                    <a:cubicBezTo>
                      <a:pt x="103633" y="35902"/>
                      <a:pt x="102764" y="34962"/>
                      <a:pt x="101776" y="34188"/>
                    </a:cubicBezTo>
                    <a:cubicBezTo>
                      <a:pt x="100775" y="33414"/>
                      <a:pt x="99656" y="32795"/>
                      <a:pt x="98466" y="32342"/>
                    </a:cubicBezTo>
                    <a:lnTo>
                      <a:pt x="98311" y="32212"/>
                    </a:lnTo>
                    <a:cubicBezTo>
                      <a:pt x="98216" y="32200"/>
                      <a:pt x="98144" y="32164"/>
                      <a:pt x="98073" y="32152"/>
                    </a:cubicBezTo>
                    <a:cubicBezTo>
                      <a:pt x="97906" y="32104"/>
                      <a:pt x="97751" y="32081"/>
                      <a:pt x="97596" y="32045"/>
                    </a:cubicBezTo>
                    <a:cubicBezTo>
                      <a:pt x="97450" y="32022"/>
                      <a:pt x="97293" y="32000"/>
                      <a:pt x="97146" y="31997"/>
                    </a:cubicBezTo>
                    <a:lnTo>
                      <a:pt x="97146" y="31997"/>
                    </a:lnTo>
                    <a:cubicBezTo>
                      <a:pt x="97197" y="31634"/>
                      <a:pt x="97238" y="31268"/>
                      <a:pt x="97275" y="30902"/>
                    </a:cubicBezTo>
                    <a:cubicBezTo>
                      <a:pt x="97335" y="30307"/>
                      <a:pt x="97370" y="29711"/>
                      <a:pt x="97382" y="29116"/>
                    </a:cubicBezTo>
                    <a:cubicBezTo>
                      <a:pt x="97394" y="27925"/>
                      <a:pt x="97335" y="26735"/>
                      <a:pt x="97156" y="25556"/>
                    </a:cubicBezTo>
                    <a:cubicBezTo>
                      <a:pt x="97073" y="24961"/>
                      <a:pt x="96954" y="24377"/>
                      <a:pt x="96823" y="23806"/>
                    </a:cubicBezTo>
                    <a:cubicBezTo>
                      <a:pt x="96668" y="23222"/>
                      <a:pt x="96501" y="22651"/>
                      <a:pt x="96311" y="22091"/>
                    </a:cubicBezTo>
                    <a:cubicBezTo>
                      <a:pt x="96108" y="21520"/>
                      <a:pt x="95882" y="20972"/>
                      <a:pt x="95632" y="20436"/>
                    </a:cubicBezTo>
                    <a:cubicBezTo>
                      <a:pt x="95370" y="19900"/>
                      <a:pt x="95096" y="19377"/>
                      <a:pt x="94775" y="18877"/>
                    </a:cubicBezTo>
                    <a:cubicBezTo>
                      <a:pt x="94465" y="18388"/>
                      <a:pt x="94120" y="17888"/>
                      <a:pt x="93739" y="17436"/>
                    </a:cubicBezTo>
                    <a:cubicBezTo>
                      <a:pt x="93370" y="16983"/>
                      <a:pt x="92953" y="16543"/>
                      <a:pt x="92512" y="16138"/>
                    </a:cubicBezTo>
                    <a:cubicBezTo>
                      <a:pt x="92072" y="15733"/>
                      <a:pt x="91608" y="15364"/>
                      <a:pt x="91119" y="15019"/>
                    </a:cubicBezTo>
                    <a:cubicBezTo>
                      <a:pt x="90631" y="14674"/>
                      <a:pt x="90107" y="14376"/>
                      <a:pt x="89572" y="14126"/>
                    </a:cubicBezTo>
                    <a:cubicBezTo>
                      <a:pt x="89036" y="13876"/>
                      <a:pt x="88488" y="13650"/>
                      <a:pt x="87905" y="13471"/>
                    </a:cubicBezTo>
                    <a:cubicBezTo>
                      <a:pt x="87333" y="13293"/>
                      <a:pt x="86762" y="13173"/>
                      <a:pt x="86166" y="13090"/>
                    </a:cubicBezTo>
                    <a:cubicBezTo>
                      <a:pt x="85602" y="13005"/>
                      <a:pt x="85032" y="12966"/>
                      <a:pt x="84464" y="12966"/>
                    </a:cubicBezTo>
                    <a:cubicBezTo>
                      <a:pt x="83903" y="12966"/>
                      <a:pt x="83344" y="13005"/>
                      <a:pt x="82795" y="13075"/>
                    </a:cubicBezTo>
                    <a:lnTo>
                      <a:pt x="82795" y="13075"/>
                    </a:lnTo>
                    <a:cubicBezTo>
                      <a:pt x="82743" y="12984"/>
                      <a:pt x="82689" y="12892"/>
                      <a:pt x="82630" y="12804"/>
                    </a:cubicBezTo>
                    <a:cubicBezTo>
                      <a:pt x="82547" y="12650"/>
                      <a:pt x="82452" y="12507"/>
                      <a:pt x="82356" y="12376"/>
                    </a:cubicBezTo>
                    <a:cubicBezTo>
                      <a:pt x="82154" y="12102"/>
                      <a:pt x="81940" y="11840"/>
                      <a:pt x="81678" y="11602"/>
                    </a:cubicBezTo>
                    <a:cubicBezTo>
                      <a:pt x="81440" y="11340"/>
                      <a:pt x="81166" y="11138"/>
                      <a:pt x="80880" y="10947"/>
                    </a:cubicBezTo>
                    <a:cubicBezTo>
                      <a:pt x="80725" y="10840"/>
                      <a:pt x="80582" y="10745"/>
                      <a:pt x="80428" y="10673"/>
                    </a:cubicBezTo>
                    <a:cubicBezTo>
                      <a:pt x="80273" y="10590"/>
                      <a:pt x="80118" y="10506"/>
                      <a:pt x="79951" y="10447"/>
                    </a:cubicBezTo>
                    <a:cubicBezTo>
                      <a:pt x="79916" y="10435"/>
                      <a:pt x="79880" y="10423"/>
                      <a:pt x="79820" y="10411"/>
                    </a:cubicBezTo>
                    <a:lnTo>
                      <a:pt x="79701" y="10364"/>
                    </a:lnTo>
                    <a:cubicBezTo>
                      <a:pt x="79630" y="10352"/>
                      <a:pt x="79535" y="10316"/>
                      <a:pt x="79451" y="10292"/>
                    </a:cubicBezTo>
                    <a:cubicBezTo>
                      <a:pt x="79285" y="10233"/>
                      <a:pt x="79118" y="10185"/>
                      <a:pt x="78939" y="10149"/>
                    </a:cubicBezTo>
                    <a:cubicBezTo>
                      <a:pt x="78606" y="10078"/>
                      <a:pt x="78249" y="10054"/>
                      <a:pt x="77904" y="10054"/>
                    </a:cubicBezTo>
                    <a:cubicBezTo>
                      <a:pt x="77725" y="10054"/>
                      <a:pt x="77558" y="10054"/>
                      <a:pt x="77380" y="10066"/>
                    </a:cubicBezTo>
                    <a:cubicBezTo>
                      <a:pt x="77201" y="10078"/>
                      <a:pt x="77034" y="10090"/>
                      <a:pt x="76856" y="10125"/>
                    </a:cubicBezTo>
                    <a:cubicBezTo>
                      <a:pt x="76701" y="10149"/>
                      <a:pt x="76522" y="10185"/>
                      <a:pt x="76356" y="10233"/>
                    </a:cubicBezTo>
                    <a:lnTo>
                      <a:pt x="76228" y="10269"/>
                    </a:lnTo>
                    <a:lnTo>
                      <a:pt x="76228" y="10269"/>
                    </a:lnTo>
                    <a:cubicBezTo>
                      <a:pt x="75947" y="9466"/>
                      <a:pt x="75594" y="8661"/>
                      <a:pt x="75177" y="7911"/>
                    </a:cubicBezTo>
                    <a:cubicBezTo>
                      <a:pt x="74701" y="7030"/>
                      <a:pt x="74141" y="6208"/>
                      <a:pt x="73486" y="5446"/>
                    </a:cubicBezTo>
                    <a:cubicBezTo>
                      <a:pt x="72831" y="4696"/>
                      <a:pt x="72081" y="4006"/>
                      <a:pt x="71260" y="3422"/>
                    </a:cubicBezTo>
                    <a:cubicBezTo>
                      <a:pt x="70867" y="3148"/>
                      <a:pt x="70426" y="2875"/>
                      <a:pt x="69986" y="2636"/>
                    </a:cubicBezTo>
                    <a:cubicBezTo>
                      <a:pt x="69533" y="2398"/>
                      <a:pt x="69081" y="2196"/>
                      <a:pt x="68605" y="2017"/>
                    </a:cubicBezTo>
                    <a:cubicBezTo>
                      <a:pt x="68379" y="1934"/>
                      <a:pt x="68128" y="1851"/>
                      <a:pt x="67890" y="1779"/>
                    </a:cubicBezTo>
                    <a:cubicBezTo>
                      <a:pt x="67652" y="1696"/>
                      <a:pt x="67414" y="1636"/>
                      <a:pt x="67152" y="1577"/>
                    </a:cubicBezTo>
                    <a:cubicBezTo>
                      <a:pt x="66652" y="1458"/>
                      <a:pt x="66164" y="1374"/>
                      <a:pt x="65652" y="1327"/>
                    </a:cubicBezTo>
                    <a:cubicBezTo>
                      <a:pt x="65250" y="1284"/>
                      <a:pt x="64844" y="1264"/>
                      <a:pt x="64438" y="1264"/>
                    </a:cubicBezTo>
                    <a:cubicBezTo>
                      <a:pt x="63833" y="1264"/>
                      <a:pt x="63226" y="1308"/>
                      <a:pt x="62628" y="1386"/>
                    </a:cubicBezTo>
                    <a:cubicBezTo>
                      <a:pt x="61640" y="1541"/>
                      <a:pt x="60651" y="1791"/>
                      <a:pt x="59711" y="2136"/>
                    </a:cubicBezTo>
                    <a:cubicBezTo>
                      <a:pt x="58964" y="2398"/>
                      <a:pt x="58253" y="2733"/>
                      <a:pt x="57568" y="3106"/>
                    </a:cubicBezTo>
                    <a:lnTo>
                      <a:pt x="57568" y="3106"/>
                    </a:lnTo>
                    <a:cubicBezTo>
                      <a:pt x="57279" y="2692"/>
                      <a:pt x="56952" y="2299"/>
                      <a:pt x="56579" y="1934"/>
                    </a:cubicBezTo>
                    <a:cubicBezTo>
                      <a:pt x="56044" y="1434"/>
                      <a:pt x="55413" y="1005"/>
                      <a:pt x="54746" y="672"/>
                    </a:cubicBezTo>
                    <a:cubicBezTo>
                      <a:pt x="54567" y="600"/>
                      <a:pt x="54401" y="505"/>
                      <a:pt x="54222" y="446"/>
                    </a:cubicBezTo>
                    <a:lnTo>
                      <a:pt x="54162" y="422"/>
                    </a:lnTo>
                    <a:lnTo>
                      <a:pt x="54091" y="386"/>
                    </a:lnTo>
                    <a:lnTo>
                      <a:pt x="53972" y="350"/>
                    </a:lnTo>
                    <a:cubicBezTo>
                      <a:pt x="53901" y="327"/>
                      <a:pt x="53817" y="303"/>
                      <a:pt x="53722" y="267"/>
                    </a:cubicBezTo>
                    <a:lnTo>
                      <a:pt x="53436" y="196"/>
                    </a:lnTo>
                    <a:lnTo>
                      <a:pt x="53162" y="136"/>
                    </a:lnTo>
                    <a:lnTo>
                      <a:pt x="52900" y="89"/>
                    </a:lnTo>
                    <a:cubicBezTo>
                      <a:pt x="52793" y="77"/>
                      <a:pt x="52710" y="65"/>
                      <a:pt x="52615" y="53"/>
                    </a:cubicBezTo>
                    <a:cubicBezTo>
                      <a:pt x="52333" y="16"/>
                      <a:pt x="52051" y="1"/>
                      <a:pt x="517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Google Shape;10917;p70">
                <a:extLst>
                  <a:ext uri="{FF2B5EF4-FFF2-40B4-BE49-F238E27FC236}">
                    <a16:creationId xmlns:a16="http://schemas.microsoft.com/office/drawing/2014/main" id="{9DA5CE68-100A-49C8-80FD-52977208FE40}"/>
                  </a:ext>
                </a:extLst>
              </p:cNvPr>
              <p:cNvSpPr/>
              <p:nvPr/>
            </p:nvSpPr>
            <p:spPr>
              <a:xfrm>
                <a:off x="4350960" y="2836414"/>
                <a:ext cx="344355" cy="575075"/>
              </a:xfrm>
              <a:custGeom>
                <a:avLst/>
                <a:gdLst/>
                <a:ahLst/>
                <a:cxnLst/>
                <a:rect l="l" t="t" r="r" b="b"/>
                <a:pathLst>
                  <a:path w="6788" h="11336" extrusionOk="0">
                    <a:moveTo>
                      <a:pt x="5716" y="1"/>
                    </a:moveTo>
                    <a:lnTo>
                      <a:pt x="5716" y="1"/>
                    </a:lnTo>
                    <a:cubicBezTo>
                      <a:pt x="5716" y="1"/>
                      <a:pt x="5728" y="60"/>
                      <a:pt x="5764" y="167"/>
                    </a:cubicBezTo>
                    <a:cubicBezTo>
                      <a:pt x="5787" y="275"/>
                      <a:pt x="5823" y="417"/>
                      <a:pt x="5859" y="620"/>
                    </a:cubicBezTo>
                    <a:cubicBezTo>
                      <a:pt x="5906" y="810"/>
                      <a:pt x="5954" y="1048"/>
                      <a:pt x="6002" y="1310"/>
                    </a:cubicBezTo>
                    <a:cubicBezTo>
                      <a:pt x="6026" y="1584"/>
                      <a:pt x="6073" y="1894"/>
                      <a:pt x="6097" y="2227"/>
                    </a:cubicBezTo>
                    <a:cubicBezTo>
                      <a:pt x="6145" y="2561"/>
                      <a:pt x="6145" y="2918"/>
                      <a:pt x="6145" y="3299"/>
                    </a:cubicBezTo>
                    <a:cubicBezTo>
                      <a:pt x="6145" y="3668"/>
                      <a:pt x="6097" y="4073"/>
                      <a:pt x="6061" y="4466"/>
                    </a:cubicBezTo>
                    <a:cubicBezTo>
                      <a:pt x="6002" y="4870"/>
                      <a:pt x="5906" y="5287"/>
                      <a:pt x="5787" y="5692"/>
                    </a:cubicBezTo>
                    <a:cubicBezTo>
                      <a:pt x="5656" y="6097"/>
                      <a:pt x="5502" y="6490"/>
                      <a:pt x="5299" y="6871"/>
                    </a:cubicBezTo>
                    <a:cubicBezTo>
                      <a:pt x="5109" y="7252"/>
                      <a:pt x="4871" y="7597"/>
                      <a:pt x="4609" y="7942"/>
                    </a:cubicBezTo>
                    <a:cubicBezTo>
                      <a:pt x="4478" y="8085"/>
                      <a:pt x="4347" y="8252"/>
                      <a:pt x="4216" y="8418"/>
                    </a:cubicBezTo>
                    <a:cubicBezTo>
                      <a:pt x="4061" y="8561"/>
                      <a:pt x="3930" y="8716"/>
                      <a:pt x="3775" y="8859"/>
                    </a:cubicBezTo>
                    <a:lnTo>
                      <a:pt x="3335" y="9264"/>
                    </a:lnTo>
                    <a:cubicBezTo>
                      <a:pt x="3168" y="9383"/>
                      <a:pt x="3025" y="9502"/>
                      <a:pt x="2870" y="9621"/>
                    </a:cubicBezTo>
                    <a:cubicBezTo>
                      <a:pt x="2728" y="9740"/>
                      <a:pt x="2573" y="9847"/>
                      <a:pt x="2430" y="9954"/>
                    </a:cubicBezTo>
                    <a:cubicBezTo>
                      <a:pt x="2347" y="9990"/>
                      <a:pt x="2275" y="10050"/>
                      <a:pt x="2204" y="10097"/>
                    </a:cubicBezTo>
                    <a:lnTo>
                      <a:pt x="1977" y="10228"/>
                    </a:lnTo>
                    <a:cubicBezTo>
                      <a:pt x="1846" y="10323"/>
                      <a:pt x="1715" y="10407"/>
                      <a:pt x="1573" y="10490"/>
                    </a:cubicBezTo>
                    <a:cubicBezTo>
                      <a:pt x="1442" y="10562"/>
                      <a:pt x="1311" y="10621"/>
                      <a:pt x="1192" y="10692"/>
                    </a:cubicBezTo>
                    <a:cubicBezTo>
                      <a:pt x="1073" y="10764"/>
                      <a:pt x="953" y="10823"/>
                      <a:pt x="846" y="10883"/>
                    </a:cubicBezTo>
                    <a:cubicBezTo>
                      <a:pt x="739" y="10943"/>
                      <a:pt x="644" y="10990"/>
                      <a:pt x="549" y="11038"/>
                    </a:cubicBezTo>
                    <a:cubicBezTo>
                      <a:pt x="203" y="11216"/>
                      <a:pt x="1" y="11335"/>
                      <a:pt x="1" y="11335"/>
                    </a:cubicBezTo>
                    <a:cubicBezTo>
                      <a:pt x="1" y="11335"/>
                      <a:pt x="227" y="11288"/>
                      <a:pt x="608" y="11181"/>
                    </a:cubicBezTo>
                    <a:cubicBezTo>
                      <a:pt x="715" y="11157"/>
                      <a:pt x="823" y="11121"/>
                      <a:pt x="942" y="11097"/>
                    </a:cubicBezTo>
                    <a:cubicBezTo>
                      <a:pt x="1061" y="11062"/>
                      <a:pt x="1180" y="11014"/>
                      <a:pt x="1311" y="10978"/>
                    </a:cubicBezTo>
                    <a:cubicBezTo>
                      <a:pt x="1430" y="10931"/>
                      <a:pt x="1573" y="10883"/>
                      <a:pt x="1727" y="10823"/>
                    </a:cubicBezTo>
                    <a:cubicBezTo>
                      <a:pt x="1870" y="10764"/>
                      <a:pt x="2025" y="10704"/>
                      <a:pt x="2192" y="10633"/>
                    </a:cubicBezTo>
                    <a:cubicBezTo>
                      <a:pt x="2263" y="10597"/>
                      <a:pt x="2335" y="10562"/>
                      <a:pt x="2430" y="10526"/>
                    </a:cubicBezTo>
                    <a:cubicBezTo>
                      <a:pt x="2513" y="10502"/>
                      <a:pt x="2585" y="10454"/>
                      <a:pt x="2680" y="10407"/>
                    </a:cubicBezTo>
                    <a:cubicBezTo>
                      <a:pt x="2847" y="10323"/>
                      <a:pt x="3001" y="10228"/>
                      <a:pt x="3180" y="10133"/>
                    </a:cubicBezTo>
                    <a:cubicBezTo>
                      <a:pt x="3347" y="10014"/>
                      <a:pt x="3525" y="9907"/>
                      <a:pt x="3704" y="9788"/>
                    </a:cubicBezTo>
                    <a:cubicBezTo>
                      <a:pt x="3882" y="9657"/>
                      <a:pt x="4049" y="9514"/>
                      <a:pt x="4228" y="9383"/>
                    </a:cubicBezTo>
                    <a:cubicBezTo>
                      <a:pt x="4406" y="9240"/>
                      <a:pt x="4573" y="9073"/>
                      <a:pt x="4728" y="8918"/>
                    </a:cubicBezTo>
                    <a:cubicBezTo>
                      <a:pt x="4894" y="8764"/>
                      <a:pt x="5061" y="8585"/>
                      <a:pt x="5204" y="8406"/>
                    </a:cubicBezTo>
                    <a:cubicBezTo>
                      <a:pt x="5502" y="8025"/>
                      <a:pt x="5776" y="7645"/>
                      <a:pt x="6002" y="7216"/>
                    </a:cubicBezTo>
                    <a:cubicBezTo>
                      <a:pt x="6216" y="6799"/>
                      <a:pt x="6383" y="6335"/>
                      <a:pt x="6514" y="5882"/>
                    </a:cubicBezTo>
                    <a:cubicBezTo>
                      <a:pt x="6585" y="5668"/>
                      <a:pt x="6633" y="5430"/>
                      <a:pt x="6668" y="5204"/>
                    </a:cubicBezTo>
                    <a:cubicBezTo>
                      <a:pt x="6716" y="4978"/>
                      <a:pt x="6740" y="4751"/>
                      <a:pt x="6752" y="4537"/>
                    </a:cubicBezTo>
                    <a:cubicBezTo>
                      <a:pt x="6788" y="4085"/>
                      <a:pt x="6788" y="3656"/>
                      <a:pt x="6740" y="3251"/>
                    </a:cubicBezTo>
                    <a:cubicBezTo>
                      <a:pt x="6728" y="3061"/>
                      <a:pt x="6692" y="2858"/>
                      <a:pt x="6668" y="2668"/>
                    </a:cubicBezTo>
                    <a:cubicBezTo>
                      <a:pt x="6633" y="2477"/>
                      <a:pt x="6609" y="2299"/>
                      <a:pt x="6561" y="2132"/>
                    </a:cubicBezTo>
                    <a:cubicBezTo>
                      <a:pt x="6490" y="1787"/>
                      <a:pt x="6383" y="1489"/>
                      <a:pt x="6299" y="1227"/>
                    </a:cubicBezTo>
                    <a:cubicBezTo>
                      <a:pt x="6192" y="965"/>
                      <a:pt x="6097" y="739"/>
                      <a:pt x="6014" y="560"/>
                    </a:cubicBezTo>
                    <a:cubicBezTo>
                      <a:pt x="5847" y="203"/>
                      <a:pt x="5716" y="1"/>
                      <a:pt x="57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Google Shape;10918;p70">
                <a:extLst>
                  <a:ext uri="{FF2B5EF4-FFF2-40B4-BE49-F238E27FC236}">
                    <a16:creationId xmlns:a16="http://schemas.microsoft.com/office/drawing/2014/main" id="{F6C7041A-CD17-4CA0-A5C9-3E813EE9C0A5}"/>
                  </a:ext>
                </a:extLst>
              </p:cNvPr>
              <p:cNvSpPr/>
              <p:nvPr/>
            </p:nvSpPr>
            <p:spPr>
              <a:xfrm>
                <a:off x="4655380" y="2545284"/>
                <a:ext cx="192115" cy="547275"/>
              </a:xfrm>
              <a:custGeom>
                <a:avLst/>
                <a:gdLst/>
                <a:ahLst/>
                <a:cxnLst/>
                <a:rect l="l" t="t" r="r" b="b"/>
                <a:pathLst>
                  <a:path w="3787" h="10788" extrusionOk="0">
                    <a:moveTo>
                      <a:pt x="1703" y="1"/>
                    </a:moveTo>
                    <a:lnTo>
                      <a:pt x="1703" y="1"/>
                    </a:lnTo>
                    <a:cubicBezTo>
                      <a:pt x="1704" y="1"/>
                      <a:pt x="1846" y="144"/>
                      <a:pt x="2037" y="430"/>
                    </a:cubicBezTo>
                    <a:cubicBezTo>
                      <a:pt x="2227" y="703"/>
                      <a:pt x="2477" y="1108"/>
                      <a:pt x="2739" y="1608"/>
                    </a:cubicBezTo>
                    <a:cubicBezTo>
                      <a:pt x="2858" y="1858"/>
                      <a:pt x="2977" y="2144"/>
                      <a:pt x="3073" y="2442"/>
                    </a:cubicBezTo>
                    <a:cubicBezTo>
                      <a:pt x="3192" y="2739"/>
                      <a:pt x="3275" y="3073"/>
                      <a:pt x="3346" y="3406"/>
                    </a:cubicBezTo>
                    <a:cubicBezTo>
                      <a:pt x="3406" y="3751"/>
                      <a:pt x="3454" y="4109"/>
                      <a:pt x="3454" y="4466"/>
                    </a:cubicBezTo>
                    <a:cubicBezTo>
                      <a:pt x="3454" y="4823"/>
                      <a:pt x="3418" y="5192"/>
                      <a:pt x="3346" y="5549"/>
                    </a:cubicBezTo>
                    <a:cubicBezTo>
                      <a:pt x="3287" y="5906"/>
                      <a:pt x="3168" y="6264"/>
                      <a:pt x="3049" y="6597"/>
                    </a:cubicBezTo>
                    <a:cubicBezTo>
                      <a:pt x="2977" y="6764"/>
                      <a:pt x="2894" y="6907"/>
                      <a:pt x="2823" y="7073"/>
                    </a:cubicBezTo>
                    <a:cubicBezTo>
                      <a:pt x="2739" y="7216"/>
                      <a:pt x="2656" y="7371"/>
                      <a:pt x="2572" y="7514"/>
                    </a:cubicBezTo>
                    <a:cubicBezTo>
                      <a:pt x="2465" y="7657"/>
                      <a:pt x="2382" y="7799"/>
                      <a:pt x="2287" y="7930"/>
                    </a:cubicBezTo>
                    <a:cubicBezTo>
                      <a:pt x="2180" y="8073"/>
                      <a:pt x="2084" y="8204"/>
                      <a:pt x="1989" y="8323"/>
                    </a:cubicBezTo>
                    <a:cubicBezTo>
                      <a:pt x="1906" y="8442"/>
                      <a:pt x="1787" y="8561"/>
                      <a:pt x="1691" y="8669"/>
                    </a:cubicBezTo>
                    <a:cubicBezTo>
                      <a:pt x="1632" y="8728"/>
                      <a:pt x="1584" y="8788"/>
                      <a:pt x="1549" y="8823"/>
                    </a:cubicBezTo>
                    <a:cubicBezTo>
                      <a:pt x="1501" y="8883"/>
                      <a:pt x="1441" y="8931"/>
                      <a:pt x="1394" y="8978"/>
                    </a:cubicBezTo>
                    <a:cubicBezTo>
                      <a:pt x="1287" y="9062"/>
                      <a:pt x="1203" y="9157"/>
                      <a:pt x="1108" y="9240"/>
                    </a:cubicBezTo>
                    <a:cubicBezTo>
                      <a:pt x="1025" y="9335"/>
                      <a:pt x="929" y="9407"/>
                      <a:pt x="846" y="9478"/>
                    </a:cubicBezTo>
                    <a:cubicBezTo>
                      <a:pt x="751" y="9562"/>
                      <a:pt x="679" y="9633"/>
                      <a:pt x="608" y="9693"/>
                    </a:cubicBezTo>
                    <a:cubicBezTo>
                      <a:pt x="537" y="9752"/>
                      <a:pt x="453" y="9812"/>
                      <a:pt x="394" y="9859"/>
                    </a:cubicBezTo>
                    <a:cubicBezTo>
                      <a:pt x="144" y="10050"/>
                      <a:pt x="1" y="10157"/>
                      <a:pt x="1" y="10157"/>
                    </a:cubicBezTo>
                    <a:lnTo>
                      <a:pt x="489" y="10788"/>
                    </a:lnTo>
                    <a:cubicBezTo>
                      <a:pt x="489" y="10788"/>
                      <a:pt x="632" y="10657"/>
                      <a:pt x="894" y="10431"/>
                    </a:cubicBezTo>
                    <a:cubicBezTo>
                      <a:pt x="953" y="10371"/>
                      <a:pt x="1025" y="10312"/>
                      <a:pt x="1096" y="10240"/>
                    </a:cubicBezTo>
                    <a:lnTo>
                      <a:pt x="1334" y="10002"/>
                    </a:lnTo>
                    <a:lnTo>
                      <a:pt x="1608" y="9740"/>
                    </a:lnTo>
                    <a:cubicBezTo>
                      <a:pt x="1691" y="9633"/>
                      <a:pt x="1787" y="9526"/>
                      <a:pt x="1882" y="9419"/>
                    </a:cubicBezTo>
                    <a:cubicBezTo>
                      <a:pt x="1930" y="9383"/>
                      <a:pt x="1989" y="9323"/>
                      <a:pt x="2037" y="9264"/>
                    </a:cubicBezTo>
                    <a:cubicBezTo>
                      <a:pt x="2096" y="9193"/>
                      <a:pt x="2144" y="9145"/>
                      <a:pt x="2180" y="9085"/>
                    </a:cubicBezTo>
                    <a:cubicBezTo>
                      <a:pt x="2275" y="8954"/>
                      <a:pt x="2394" y="8823"/>
                      <a:pt x="2477" y="8692"/>
                    </a:cubicBezTo>
                    <a:cubicBezTo>
                      <a:pt x="2572" y="8550"/>
                      <a:pt x="2656" y="8407"/>
                      <a:pt x="2763" y="8264"/>
                    </a:cubicBezTo>
                    <a:cubicBezTo>
                      <a:pt x="2858" y="8097"/>
                      <a:pt x="2942" y="7954"/>
                      <a:pt x="3037" y="7788"/>
                    </a:cubicBezTo>
                    <a:cubicBezTo>
                      <a:pt x="3108" y="7621"/>
                      <a:pt x="3180" y="7442"/>
                      <a:pt x="3275" y="7276"/>
                    </a:cubicBezTo>
                    <a:cubicBezTo>
                      <a:pt x="3346" y="7097"/>
                      <a:pt x="3418" y="6918"/>
                      <a:pt x="3477" y="6740"/>
                    </a:cubicBezTo>
                    <a:cubicBezTo>
                      <a:pt x="3596" y="6371"/>
                      <a:pt x="3692" y="5978"/>
                      <a:pt x="3727" y="5597"/>
                    </a:cubicBezTo>
                    <a:cubicBezTo>
                      <a:pt x="3787" y="5216"/>
                      <a:pt x="3787" y="4823"/>
                      <a:pt x="3763" y="4430"/>
                    </a:cubicBezTo>
                    <a:cubicBezTo>
                      <a:pt x="3727" y="4049"/>
                      <a:pt x="3668" y="3692"/>
                      <a:pt x="3585" y="3335"/>
                    </a:cubicBezTo>
                    <a:cubicBezTo>
                      <a:pt x="3477" y="2989"/>
                      <a:pt x="3370" y="2644"/>
                      <a:pt x="3239" y="2346"/>
                    </a:cubicBezTo>
                    <a:cubicBezTo>
                      <a:pt x="3108" y="2037"/>
                      <a:pt x="2977" y="1775"/>
                      <a:pt x="2823" y="1513"/>
                    </a:cubicBezTo>
                    <a:cubicBezTo>
                      <a:pt x="2537" y="1025"/>
                      <a:pt x="2263" y="644"/>
                      <a:pt x="2049" y="382"/>
                    </a:cubicBezTo>
                    <a:cubicBezTo>
                      <a:pt x="1846" y="132"/>
                      <a:pt x="1704" y="1"/>
                      <a:pt x="17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Google Shape;10919;p70">
                <a:extLst>
                  <a:ext uri="{FF2B5EF4-FFF2-40B4-BE49-F238E27FC236}">
                    <a16:creationId xmlns:a16="http://schemas.microsoft.com/office/drawing/2014/main" id="{390FC790-D4F9-49DD-9D25-AE7C4F2ED2A0}"/>
                  </a:ext>
                </a:extLst>
              </p:cNvPr>
              <p:cNvSpPr/>
              <p:nvPr/>
            </p:nvSpPr>
            <p:spPr>
              <a:xfrm>
                <a:off x="259017" y="1714810"/>
                <a:ext cx="313511" cy="854750"/>
              </a:xfrm>
              <a:custGeom>
                <a:avLst/>
                <a:gdLst/>
                <a:ahLst/>
                <a:cxnLst/>
                <a:rect l="l" t="t" r="r" b="b"/>
                <a:pathLst>
                  <a:path w="6180" h="16849" extrusionOk="0">
                    <a:moveTo>
                      <a:pt x="3596" y="1"/>
                    </a:moveTo>
                    <a:cubicBezTo>
                      <a:pt x="3596" y="1"/>
                      <a:pt x="3536" y="48"/>
                      <a:pt x="3393" y="96"/>
                    </a:cubicBezTo>
                    <a:cubicBezTo>
                      <a:pt x="3286" y="179"/>
                      <a:pt x="3120" y="334"/>
                      <a:pt x="2929" y="525"/>
                    </a:cubicBezTo>
                    <a:cubicBezTo>
                      <a:pt x="2739" y="715"/>
                      <a:pt x="2512" y="953"/>
                      <a:pt x="2274" y="1251"/>
                    </a:cubicBezTo>
                    <a:cubicBezTo>
                      <a:pt x="2036" y="1549"/>
                      <a:pt x="1786" y="1894"/>
                      <a:pt x="1536" y="2299"/>
                    </a:cubicBezTo>
                    <a:cubicBezTo>
                      <a:pt x="1453" y="2394"/>
                      <a:pt x="1393" y="2501"/>
                      <a:pt x="1334" y="2608"/>
                    </a:cubicBezTo>
                    <a:cubicBezTo>
                      <a:pt x="1274" y="2715"/>
                      <a:pt x="1215" y="2811"/>
                      <a:pt x="1155" y="2930"/>
                    </a:cubicBezTo>
                    <a:cubicBezTo>
                      <a:pt x="1036" y="3156"/>
                      <a:pt x="917" y="3394"/>
                      <a:pt x="822" y="3644"/>
                    </a:cubicBezTo>
                    <a:cubicBezTo>
                      <a:pt x="595" y="4156"/>
                      <a:pt x="417" y="4704"/>
                      <a:pt x="262" y="5287"/>
                    </a:cubicBezTo>
                    <a:cubicBezTo>
                      <a:pt x="238" y="5430"/>
                      <a:pt x="191" y="5585"/>
                      <a:pt x="167" y="5728"/>
                    </a:cubicBezTo>
                    <a:cubicBezTo>
                      <a:pt x="131" y="5883"/>
                      <a:pt x="119" y="6049"/>
                      <a:pt x="83" y="6192"/>
                    </a:cubicBezTo>
                    <a:cubicBezTo>
                      <a:pt x="83" y="6287"/>
                      <a:pt x="72" y="6359"/>
                      <a:pt x="60" y="6430"/>
                    </a:cubicBezTo>
                    <a:lnTo>
                      <a:pt x="48" y="6668"/>
                    </a:lnTo>
                    <a:cubicBezTo>
                      <a:pt x="24" y="6835"/>
                      <a:pt x="12" y="6978"/>
                      <a:pt x="12" y="7145"/>
                    </a:cubicBezTo>
                    <a:cubicBezTo>
                      <a:pt x="24" y="7478"/>
                      <a:pt x="0" y="7788"/>
                      <a:pt x="48" y="8109"/>
                    </a:cubicBezTo>
                    <a:lnTo>
                      <a:pt x="83" y="8609"/>
                    </a:lnTo>
                    <a:lnTo>
                      <a:pt x="167" y="9085"/>
                    </a:lnTo>
                    <a:lnTo>
                      <a:pt x="203" y="9323"/>
                    </a:lnTo>
                    <a:lnTo>
                      <a:pt x="262" y="9562"/>
                    </a:lnTo>
                    <a:cubicBezTo>
                      <a:pt x="310" y="9716"/>
                      <a:pt x="345" y="9871"/>
                      <a:pt x="381" y="10038"/>
                    </a:cubicBezTo>
                    <a:cubicBezTo>
                      <a:pt x="429" y="10193"/>
                      <a:pt x="476" y="10347"/>
                      <a:pt x="536" y="10490"/>
                    </a:cubicBezTo>
                    <a:cubicBezTo>
                      <a:pt x="595" y="10645"/>
                      <a:pt x="643" y="10788"/>
                      <a:pt x="703" y="10943"/>
                    </a:cubicBezTo>
                    <a:cubicBezTo>
                      <a:pt x="953" y="11526"/>
                      <a:pt x="1238" y="12074"/>
                      <a:pt x="1560" y="12574"/>
                    </a:cubicBezTo>
                    <a:cubicBezTo>
                      <a:pt x="1655" y="12717"/>
                      <a:pt x="1727" y="12836"/>
                      <a:pt x="1810" y="12955"/>
                    </a:cubicBezTo>
                    <a:cubicBezTo>
                      <a:pt x="1905" y="13074"/>
                      <a:pt x="1977" y="13205"/>
                      <a:pt x="2072" y="13312"/>
                    </a:cubicBezTo>
                    <a:cubicBezTo>
                      <a:pt x="2250" y="13526"/>
                      <a:pt x="2429" y="13753"/>
                      <a:pt x="2584" y="13967"/>
                    </a:cubicBezTo>
                    <a:cubicBezTo>
                      <a:pt x="2965" y="14348"/>
                      <a:pt x="3298" y="14741"/>
                      <a:pt x="3655" y="15038"/>
                    </a:cubicBezTo>
                    <a:cubicBezTo>
                      <a:pt x="3834" y="15193"/>
                      <a:pt x="4001" y="15348"/>
                      <a:pt x="4167" y="15479"/>
                    </a:cubicBezTo>
                    <a:cubicBezTo>
                      <a:pt x="4334" y="15610"/>
                      <a:pt x="4489" y="15729"/>
                      <a:pt x="4644" y="15848"/>
                    </a:cubicBezTo>
                    <a:cubicBezTo>
                      <a:pt x="4810" y="15955"/>
                      <a:pt x="4941" y="16074"/>
                      <a:pt x="5072" y="16169"/>
                    </a:cubicBezTo>
                    <a:cubicBezTo>
                      <a:pt x="5215" y="16253"/>
                      <a:pt x="5334" y="16324"/>
                      <a:pt x="5453" y="16408"/>
                    </a:cubicBezTo>
                    <a:cubicBezTo>
                      <a:pt x="5668" y="16550"/>
                      <a:pt x="5858" y="16658"/>
                      <a:pt x="5977" y="16729"/>
                    </a:cubicBezTo>
                    <a:cubicBezTo>
                      <a:pt x="6120" y="16801"/>
                      <a:pt x="6179" y="16848"/>
                      <a:pt x="6179" y="16848"/>
                    </a:cubicBezTo>
                    <a:cubicBezTo>
                      <a:pt x="6179" y="16848"/>
                      <a:pt x="6120" y="16789"/>
                      <a:pt x="6025" y="16681"/>
                    </a:cubicBezTo>
                    <a:cubicBezTo>
                      <a:pt x="5941" y="16586"/>
                      <a:pt x="5787" y="16420"/>
                      <a:pt x="5608" y="16229"/>
                    </a:cubicBezTo>
                    <a:cubicBezTo>
                      <a:pt x="5525" y="16122"/>
                      <a:pt x="5417" y="16015"/>
                      <a:pt x="5310" y="15896"/>
                    </a:cubicBezTo>
                    <a:cubicBezTo>
                      <a:pt x="5203" y="15777"/>
                      <a:pt x="5084" y="15646"/>
                      <a:pt x="4965" y="15515"/>
                    </a:cubicBezTo>
                    <a:cubicBezTo>
                      <a:pt x="4858" y="15360"/>
                      <a:pt x="4715" y="15217"/>
                      <a:pt x="4584" y="15062"/>
                    </a:cubicBezTo>
                    <a:cubicBezTo>
                      <a:pt x="4465" y="14896"/>
                      <a:pt x="4322" y="14741"/>
                      <a:pt x="4179" y="14562"/>
                    </a:cubicBezTo>
                    <a:cubicBezTo>
                      <a:pt x="4036" y="14384"/>
                      <a:pt x="3882" y="14217"/>
                      <a:pt x="3751" y="14003"/>
                    </a:cubicBezTo>
                    <a:cubicBezTo>
                      <a:pt x="3620" y="13812"/>
                      <a:pt x="3465" y="13622"/>
                      <a:pt x="3322" y="13407"/>
                    </a:cubicBezTo>
                    <a:cubicBezTo>
                      <a:pt x="3179" y="13205"/>
                      <a:pt x="3048" y="12979"/>
                      <a:pt x="2905" y="12752"/>
                    </a:cubicBezTo>
                    <a:cubicBezTo>
                      <a:pt x="2762" y="12538"/>
                      <a:pt x="2631" y="12300"/>
                      <a:pt x="2500" y="12062"/>
                    </a:cubicBezTo>
                    <a:cubicBezTo>
                      <a:pt x="2453" y="12002"/>
                      <a:pt x="2429" y="11943"/>
                      <a:pt x="2393" y="11883"/>
                    </a:cubicBezTo>
                    <a:lnTo>
                      <a:pt x="2310" y="11681"/>
                    </a:lnTo>
                    <a:cubicBezTo>
                      <a:pt x="2250" y="11562"/>
                      <a:pt x="2191" y="11431"/>
                      <a:pt x="2131" y="11312"/>
                    </a:cubicBezTo>
                    <a:cubicBezTo>
                      <a:pt x="2072" y="11193"/>
                      <a:pt x="2012" y="11062"/>
                      <a:pt x="1965" y="10931"/>
                    </a:cubicBezTo>
                    <a:cubicBezTo>
                      <a:pt x="1905" y="10812"/>
                      <a:pt x="1858" y="10669"/>
                      <a:pt x="1798" y="10538"/>
                    </a:cubicBezTo>
                    <a:cubicBezTo>
                      <a:pt x="1738" y="10407"/>
                      <a:pt x="1715" y="10276"/>
                      <a:pt x="1667" y="10133"/>
                    </a:cubicBezTo>
                    <a:lnTo>
                      <a:pt x="1536" y="9740"/>
                    </a:lnTo>
                    <a:lnTo>
                      <a:pt x="1429" y="9323"/>
                    </a:lnTo>
                    <a:lnTo>
                      <a:pt x="1381" y="9109"/>
                    </a:lnTo>
                    <a:lnTo>
                      <a:pt x="1357" y="8907"/>
                    </a:lnTo>
                    <a:lnTo>
                      <a:pt x="1274" y="8490"/>
                    </a:lnTo>
                    <a:cubicBezTo>
                      <a:pt x="1262" y="8335"/>
                      <a:pt x="1250" y="8204"/>
                      <a:pt x="1238" y="8049"/>
                    </a:cubicBezTo>
                    <a:cubicBezTo>
                      <a:pt x="1203" y="7776"/>
                      <a:pt x="1203" y="7490"/>
                      <a:pt x="1191" y="7204"/>
                    </a:cubicBezTo>
                    <a:cubicBezTo>
                      <a:pt x="1203" y="6645"/>
                      <a:pt x="1238" y="6085"/>
                      <a:pt x="1322" y="5549"/>
                    </a:cubicBezTo>
                    <a:cubicBezTo>
                      <a:pt x="1334" y="5418"/>
                      <a:pt x="1369" y="5287"/>
                      <a:pt x="1393" y="5156"/>
                    </a:cubicBezTo>
                    <a:cubicBezTo>
                      <a:pt x="1417" y="5013"/>
                      <a:pt x="1441" y="4894"/>
                      <a:pt x="1477" y="4763"/>
                    </a:cubicBezTo>
                    <a:cubicBezTo>
                      <a:pt x="1548" y="4513"/>
                      <a:pt x="1607" y="4263"/>
                      <a:pt x="1679" y="4025"/>
                    </a:cubicBezTo>
                    <a:cubicBezTo>
                      <a:pt x="1834" y="3525"/>
                      <a:pt x="1988" y="3085"/>
                      <a:pt x="2179" y="2668"/>
                    </a:cubicBezTo>
                    <a:cubicBezTo>
                      <a:pt x="2358" y="2251"/>
                      <a:pt x="2536" y="1882"/>
                      <a:pt x="2691" y="1549"/>
                    </a:cubicBezTo>
                    <a:cubicBezTo>
                      <a:pt x="2870" y="1239"/>
                      <a:pt x="3024" y="941"/>
                      <a:pt x="3155" y="715"/>
                    </a:cubicBezTo>
                    <a:cubicBezTo>
                      <a:pt x="3286" y="477"/>
                      <a:pt x="3405" y="299"/>
                      <a:pt x="3477" y="179"/>
                    </a:cubicBezTo>
                    <a:cubicBezTo>
                      <a:pt x="3560" y="60"/>
                      <a:pt x="3596" y="1"/>
                      <a:pt x="35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Google Shape;10920;p70">
                <a:extLst>
                  <a:ext uri="{FF2B5EF4-FFF2-40B4-BE49-F238E27FC236}">
                    <a16:creationId xmlns:a16="http://schemas.microsoft.com/office/drawing/2014/main" id="{CCCB69E8-CC65-47BD-AE7C-FDC389ECA06A}"/>
                  </a:ext>
                </a:extLst>
              </p:cNvPr>
              <p:cNvSpPr/>
              <p:nvPr/>
            </p:nvSpPr>
            <p:spPr>
              <a:xfrm>
                <a:off x="301274" y="1377212"/>
                <a:ext cx="314120" cy="321983"/>
              </a:xfrm>
              <a:custGeom>
                <a:avLst/>
                <a:gdLst/>
                <a:ahLst/>
                <a:cxnLst/>
                <a:rect l="l" t="t" r="r" b="b"/>
                <a:pathLst>
                  <a:path w="6192" h="6347" extrusionOk="0">
                    <a:moveTo>
                      <a:pt x="5775" y="0"/>
                    </a:moveTo>
                    <a:cubicBezTo>
                      <a:pt x="5710" y="6"/>
                      <a:pt x="5635" y="6"/>
                      <a:pt x="5553" y="6"/>
                    </a:cubicBezTo>
                    <a:cubicBezTo>
                      <a:pt x="5472" y="6"/>
                      <a:pt x="5382" y="6"/>
                      <a:pt x="5287" y="12"/>
                    </a:cubicBezTo>
                    <a:cubicBezTo>
                      <a:pt x="5085" y="36"/>
                      <a:pt x="4882" y="60"/>
                      <a:pt x="4644" y="96"/>
                    </a:cubicBezTo>
                    <a:cubicBezTo>
                      <a:pt x="4406" y="131"/>
                      <a:pt x="4168" y="215"/>
                      <a:pt x="3894" y="274"/>
                    </a:cubicBezTo>
                    <a:cubicBezTo>
                      <a:pt x="3775" y="310"/>
                      <a:pt x="3644" y="369"/>
                      <a:pt x="3513" y="417"/>
                    </a:cubicBezTo>
                    <a:cubicBezTo>
                      <a:pt x="3382" y="477"/>
                      <a:pt x="3239" y="524"/>
                      <a:pt x="3108" y="596"/>
                    </a:cubicBezTo>
                    <a:cubicBezTo>
                      <a:pt x="2977" y="655"/>
                      <a:pt x="2846" y="727"/>
                      <a:pt x="2703" y="810"/>
                    </a:cubicBezTo>
                    <a:cubicBezTo>
                      <a:pt x="2572" y="869"/>
                      <a:pt x="2453" y="965"/>
                      <a:pt x="2322" y="1060"/>
                    </a:cubicBezTo>
                    <a:lnTo>
                      <a:pt x="2132" y="1191"/>
                    </a:lnTo>
                    <a:cubicBezTo>
                      <a:pt x="2072" y="1250"/>
                      <a:pt x="2013" y="1298"/>
                      <a:pt x="1953" y="1358"/>
                    </a:cubicBezTo>
                    <a:cubicBezTo>
                      <a:pt x="1834" y="1465"/>
                      <a:pt x="1691" y="1560"/>
                      <a:pt x="1596" y="1679"/>
                    </a:cubicBezTo>
                    <a:cubicBezTo>
                      <a:pt x="1477" y="1798"/>
                      <a:pt x="1370" y="1917"/>
                      <a:pt x="1263" y="2036"/>
                    </a:cubicBezTo>
                    <a:cubicBezTo>
                      <a:pt x="1155" y="2155"/>
                      <a:pt x="1072" y="2298"/>
                      <a:pt x="977" y="2429"/>
                    </a:cubicBezTo>
                    <a:cubicBezTo>
                      <a:pt x="894" y="2548"/>
                      <a:pt x="822" y="2703"/>
                      <a:pt x="739" y="2834"/>
                    </a:cubicBezTo>
                    <a:cubicBezTo>
                      <a:pt x="715" y="2905"/>
                      <a:pt x="667" y="2977"/>
                      <a:pt x="644" y="3036"/>
                    </a:cubicBezTo>
                    <a:cubicBezTo>
                      <a:pt x="608" y="3108"/>
                      <a:pt x="584" y="3167"/>
                      <a:pt x="548" y="3251"/>
                    </a:cubicBezTo>
                    <a:cubicBezTo>
                      <a:pt x="489" y="3382"/>
                      <a:pt x="429" y="3513"/>
                      <a:pt x="382" y="3644"/>
                    </a:cubicBezTo>
                    <a:lnTo>
                      <a:pt x="251" y="4048"/>
                    </a:lnTo>
                    <a:cubicBezTo>
                      <a:pt x="203" y="4191"/>
                      <a:pt x="191" y="4322"/>
                      <a:pt x="167" y="4441"/>
                    </a:cubicBezTo>
                    <a:cubicBezTo>
                      <a:pt x="132" y="4560"/>
                      <a:pt x="108" y="4679"/>
                      <a:pt x="84" y="4798"/>
                    </a:cubicBezTo>
                    <a:cubicBezTo>
                      <a:pt x="60" y="5037"/>
                      <a:pt x="24" y="5239"/>
                      <a:pt x="24" y="5430"/>
                    </a:cubicBezTo>
                    <a:cubicBezTo>
                      <a:pt x="12" y="5632"/>
                      <a:pt x="1" y="5787"/>
                      <a:pt x="12" y="5930"/>
                    </a:cubicBezTo>
                    <a:cubicBezTo>
                      <a:pt x="24" y="6192"/>
                      <a:pt x="48" y="6346"/>
                      <a:pt x="48" y="6346"/>
                    </a:cubicBezTo>
                    <a:cubicBezTo>
                      <a:pt x="48" y="6346"/>
                      <a:pt x="108" y="6192"/>
                      <a:pt x="191" y="5906"/>
                    </a:cubicBezTo>
                    <a:cubicBezTo>
                      <a:pt x="227" y="5787"/>
                      <a:pt x="286" y="5644"/>
                      <a:pt x="346" y="5465"/>
                    </a:cubicBezTo>
                    <a:cubicBezTo>
                      <a:pt x="382" y="5299"/>
                      <a:pt x="477" y="5108"/>
                      <a:pt x="548" y="4894"/>
                    </a:cubicBezTo>
                    <a:cubicBezTo>
                      <a:pt x="584" y="4798"/>
                      <a:pt x="644" y="4691"/>
                      <a:pt x="679" y="4584"/>
                    </a:cubicBezTo>
                    <a:cubicBezTo>
                      <a:pt x="727" y="4477"/>
                      <a:pt x="774" y="4358"/>
                      <a:pt x="834" y="4263"/>
                    </a:cubicBezTo>
                    <a:cubicBezTo>
                      <a:pt x="894" y="4156"/>
                      <a:pt x="941" y="4036"/>
                      <a:pt x="1001" y="3917"/>
                    </a:cubicBezTo>
                    <a:cubicBezTo>
                      <a:pt x="1060" y="3810"/>
                      <a:pt x="1132" y="3691"/>
                      <a:pt x="1191" y="3572"/>
                    </a:cubicBezTo>
                    <a:cubicBezTo>
                      <a:pt x="1251" y="3453"/>
                      <a:pt x="1322" y="3346"/>
                      <a:pt x="1394" y="3227"/>
                    </a:cubicBezTo>
                    <a:cubicBezTo>
                      <a:pt x="1477" y="3108"/>
                      <a:pt x="1548" y="2989"/>
                      <a:pt x="1632" y="2893"/>
                    </a:cubicBezTo>
                    <a:cubicBezTo>
                      <a:pt x="1715" y="2786"/>
                      <a:pt x="1798" y="2667"/>
                      <a:pt x="1894" y="2560"/>
                    </a:cubicBezTo>
                    <a:cubicBezTo>
                      <a:pt x="1977" y="2453"/>
                      <a:pt x="2084" y="2358"/>
                      <a:pt x="2168" y="2251"/>
                    </a:cubicBezTo>
                    <a:cubicBezTo>
                      <a:pt x="2263" y="2131"/>
                      <a:pt x="2370" y="2060"/>
                      <a:pt x="2465" y="1953"/>
                    </a:cubicBezTo>
                    <a:lnTo>
                      <a:pt x="2620" y="1798"/>
                    </a:lnTo>
                    <a:lnTo>
                      <a:pt x="2787" y="1667"/>
                    </a:lnTo>
                    <a:cubicBezTo>
                      <a:pt x="2846" y="1620"/>
                      <a:pt x="2882" y="1584"/>
                      <a:pt x="2941" y="1536"/>
                    </a:cubicBezTo>
                    <a:cubicBezTo>
                      <a:pt x="3001" y="1489"/>
                      <a:pt x="3049" y="1441"/>
                      <a:pt x="3108" y="1417"/>
                    </a:cubicBezTo>
                    <a:cubicBezTo>
                      <a:pt x="3227" y="1346"/>
                      <a:pt x="3346" y="1262"/>
                      <a:pt x="3453" y="1191"/>
                    </a:cubicBezTo>
                    <a:cubicBezTo>
                      <a:pt x="3561" y="1119"/>
                      <a:pt x="3680" y="1060"/>
                      <a:pt x="3799" y="1000"/>
                    </a:cubicBezTo>
                    <a:cubicBezTo>
                      <a:pt x="3918" y="941"/>
                      <a:pt x="4037" y="881"/>
                      <a:pt x="4132" y="822"/>
                    </a:cubicBezTo>
                    <a:cubicBezTo>
                      <a:pt x="4358" y="727"/>
                      <a:pt x="4573" y="631"/>
                      <a:pt x="4775" y="536"/>
                    </a:cubicBezTo>
                    <a:cubicBezTo>
                      <a:pt x="4989" y="465"/>
                      <a:pt x="5180" y="393"/>
                      <a:pt x="5346" y="310"/>
                    </a:cubicBezTo>
                    <a:cubicBezTo>
                      <a:pt x="5501" y="250"/>
                      <a:pt x="5668" y="215"/>
                      <a:pt x="5787" y="167"/>
                    </a:cubicBezTo>
                    <a:cubicBezTo>
                      <a:pt x="6037" y="72"/>
                      <a:pt x="6192" y="12"/>
                      <a:pt x="6192" y="12"/>
                    </a:cubicBezTo>
                    <a:cubicBezTo>
                      <a:pt x="6192" y="12"/>
                      <a:pt x="6037" y="0"/>
                      <a:pt x="57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Google Shape;10921;p70">
                <a:extLst>
                  <a:ext uri="{FF2B5EF4-FFF2-40B4-BE49-F238E27FC236}">
                    <a16:creationId xmlns:a16="http://schemas.microsoft.com/office/drawing/2014/main" id="{B2AD3FB9-CBFC-468E-BA40-6755F12974CA}"/>
                  </a:ext>
                </a:extLst>
              </p:cNvPr>
              <p:cNvSpPr/>
              <p:nvPr/>
            </p:nvSpPr>
            <p:spPr>
              <a:xfrm>
                <a:off x="105006" y="1415005"/>
                <a:ext cx="362415" cy="411623"/>
              </a:xfrm>
              <a:custGeom>
                <a:avLst/>
                <a:gdLst/>
                <a:ahLst/>
                <a:cxnLst/>
                <a:rect l="l" t="t" r="r" b="b"/>
                <a:pathLst>
                  <a:path w="7144" h="8114" extrusionOk="0">
                    <a:moveTo>
                      <a:pt x="6732" y="0"/>
                    </a:moveTo>
                    <a:cubicBezTo>
                      <a:pt x="6711" y="0"/>
                      <a:pt x="6689" y="2"/>
                      <a:pt x="6668" y="5"/>
                    </a:cubicBezTo>
                    <a:lnTo>
                      <a:pt x="6644" y="5"/>
                    </a:lnTo>
                    <a:cubicBezTo>
                      <a:pt x="6608" y="5"/>
                      <a:pt x="6584" y="17"/>
                      <a:pt x="6537" y="17"/>
                    </a:cubicBezTo>
                    <a:cubicBezTo>
                      <a:pt x="6441" y="29"/>
                      <a:pt x="6322" y="65"/>
                      <a:pt x="6167" y="89"/>
                    </a:cubicBezTo>
                    <a:cubicBezTo>
                      <a:pt x="5846" y="160"/>
                      <a:pt x="5405" y="279"/>
                      <a:pt x="4894" y="482"/>
                    </a:cubicBezTo>
                    <a:cubicBezTo>
                      <a:pt x="4643" y="577"/>
                      <a:pt x="4382" y="696"/>
                      <a:pt x="4096" y="839"/>
                    </a:cubicBezTo>
                    <a:cubicBezTo>
                      <a:pt x="3810" y="970"/>
                      <a:pt x="3512" y="1148"/>
                      <a:pt x="3227" y="1327"/>
                    </a:cubicBezTo>
                    <a:cubicBezTo>
                      <a:pt x="2953" y="1517"/>
                      <a:pt x="2667" y="1732"/>
                      <a:pt x="2393" y="1970"/>
                    </a:cubicBezTo>
                    <a:cubicBezTo>
                      <a:pt x="2131" y="2208"/>
                      <a:pt x="1881" y="2458"/>
                      <a:pt x="1643" y="2744"/>
                    </a:cubicBezTo>
                    <a:cubicBezTo>
                      <a:pt x="1536" y="2887"/>
                      <a:pt x="1417" y="3018"/>
                      <a:pt x="1310" y="3172"/>
                    </a:cubicBezTo>
                    <a:lnTo>
                      <a:pt x="1167" y="3399"/>
                    </a:lnTo>
                    <a:lnTo>
                      <a:pt x="1024" y="3613"/>
                    </a:lnTo>
                    <a:cubicBezTo>
                      <a:pt x="929" y="3768"/>
                      <a:pt x="845" y="3934"/>
                      <a:pt x="774" y="4077"/>
                    </a:cubicBezTo>
                    <a:cubicBezTo>
                      <a:pt x="691" y="4244"/>
                      <a:pt x="631" y="4411"/>
                      <a:pt x="572" y="4554"/>
                    </a:cubicBezTo>
                    <a:cubicBezTo>
                      <a:pt x="512" y="4708"/>
                      <a:pt x="464" y="4863"/>
                      <a:pt x="405" y="5018"/>
                    </a:cubicBezTo>
                    <a:cubicBezTo>
                      <a:pt x="345" y="5185"/>
                      <a:pt x="310" y="5327"/>
                      <a:pt x="274" y="5482"/>
                    </a:cubicBezTo>
                    <a:cubicBezTo>
                      <a:pt x="250" y="5554"/>
                      <a:pt x="226" y="5625"/>
                      <a:pt x="214" y="5697"/>
                    </a:cubicBezTo>
                    <a:lnTo>
                      <a:pt x="167" y="5923"/>
                    </a:lnTo>
                    <a:cubicBezTo>
                      <a:pt x="131" y="6078"/>
                      <a:pt x="107" y="6209"/>
                      <a:pt x="95" y="6339"/>
                    </a:cubicBezTo>
                    <a:cubicBezTo>
                      <a:pt x="60" y="6613"/>
                      <a:pt x="12" y="6851"/>
                      <a:pt x="12" y="7066"/>
                    </a:cubicBezTo>
                    <a:cubicBezTo>
                      <a:pt x="12" y="7280"/>
                      <a:pt x="0" y="7471"/>
                      <a:pt x="0" y="7625"/>
                    </a:cubicBezTo>
                    <a:lnTo>
                      <a:pt x="0" y="8113"/>
                    </a:lnTo>
                    <a:cubicBezTo>
                      <a:pt x="0" y="8113"/>
                      <a:pt x="12" y="7935"/>
                      <a:pt x="36" y="7625"/>
                    </a:cubicBezTo>
                    <a:cubicBezTo>
                      <a:pt x="36" y="7471"/>
                      <a:pt x="60" y="7280"/>
                      <a:pt x="95" y="7066"/>
                    </a:cubicBezTo>
                    <a:cubicBezTo>
                      <a:pt x="107" y="6851"/>
                      <a:pt x="167" y="6613"/>
                      <a:pt x="214" y="6351"/>
                    </a:cubicBezTo>
                    <a:cubicBezTo>
                      <a:pt x="238" y="6220"/>
                      <a:pt x="286" y="6089"/>
                      <a:pt x="310" y="5958"/>
                    </a:cubicBezTo>
                    <a:cubicBezTo>
                      <a:pt x="345" y="5875"/>
                      <a:pt x="357" y="5816"/>
                      <a:pt x="369" y="5744"/>
                    </a:cubicBezTo>
                    <a:cubicBezTo>
                      <a:pt x="405" y="5673"/>
                      <a:pt x="417" y="5613"/>
                      <a:pt x="452" y="5542"/>
                    </a:cubicBezTo>
                    <a:cubicBezTo>
                      <a:pt x="512" y="5399"/>
                      <a:pt x="548" y="5256"/>
                      <a:pt x="607" y="5101"/>
                    </a:cubicBezTo>
                    <a:cubicBezTo>
                      <a:pt x="667" y="4970"/>
                      <a:pt x="726" y="4827"/>
                      <a:pt x="810" y="4673"/>
                    </a:cubicBezTo>
                    <a:cubicBezTo>
                      <a:pt x="881" y="4542"/>
                      <a:pt x="953" y="4375"/>
                      <a:pt x="1048" y="4244"/>
                    </a:cubicBezTo>
                    <a:cubicBezTo>
                      <a:pt x="1131" y="4089"/>
                      <a:pt x="1203" y="3946"/>
                      <a:pt x="1310" y="3815"/>
                    </a:cubicBezTo>
                    <a:cubicBezTo>
                      <a:pt x="1357" y="3732"/>
                      <a:pt x="1417" y="3672"/>
                      <a:pt x="1465" y="3601"/>
                    </a:cubicBezTo>
                    <a:lnTo>
                      <a:pt x="1619" y="3411"/>
                    </a:lnTo>
                    <a:cubicBezTo>
                      <a:pt x="1726" y="3280"/>
                      <a:pt x="1846" y="3161"/>
                      <a:pt x="1965" y="3018"/>
                    </a:cubicBezTo>
                    <a:cubicBezTo>
                      <a:pt x="2203" y="2780"/>
                      <a:pt x="2453" y="2541"/>
                      <a:pt x="2727" y="2351"/>
                    </a:cubicBezTo>
                    <a:cubicBezTo>
                      <a:pt x="2989" y="2148"/>
                      <a:pt x="3262" y="1982"/>
                      <a:pt x="3536" y="1815"/>
                    </a:cubicBezTo>
                    <a:cubicBezTo>
                      <a:pt x="3822" y="1672"/>
                      <a:pt x="4108" y="1517"/>
                      <a:pt x="4370" y="1410"/>
                    </a:cubicBezTo>
                    <a:cubicBezTo>
                      <a:pt x="4643" y="1291"/>
                      <a:pt x="4917" y="1208"/>
                      <a:pt x="5144" y="1136"/>
                    </a:cubicBezTo>
                    <a:cubicBezTo>
                      <a:pt x="5644" y="982"/>
                      <a:pt x="6060" y="910"/>
                      <a:pt x="6334" y="863"/>
                    </a:cubicBezTo>
                    <a:cubicBezTo>
                      <a:pt x="6477" y="839"/>
                      <a:pt x="6596" y="815"/>
                      <a:pt x="6668" y="815"/>
                    </a:cubicBezTo>
                    <a:cubicBezTo>
                      <a:pt x="6739" y="803"/>
                      <a:pt x="6787" y="803"/>
                      <a:pt x="6787" y="803"/>
                    </a:cubicBezTo>
                    <a:cubicBezTo>
                      <a:pt x="6799" y="803"/>
                      <a:pt x="6810" y="791"/>
                      <a:pt x="6775" y="791"/>
                    </a:cubicBezTo>
                    <a:cubicBezTo>
                      <a:pt x="7001" y="755"/>
                      <a:pt x="7144" y="565"/>
                      <a:pt x="7120" y="339"/>
                    </a:cubicBezTo>
                    <a:cubicBezTo>
                      <a:pt x="7088" y="145"/>
                      <a:pt x="6929" y="0"/>
                      <a:pt x="67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Google Shape;10922;p70">
                <a:extLst>
                  <a:ext uri="{FF2B5EF4-FFF2-40B4-BE49-F238E27FC236}">
                    <a16:creationId xmlns:a16="http://schemas.microsoft.com/office/drawing/2014/main" id="{24328E92-6FD5-420E-ACB5-5B88BFE0DF7F}"/>
                  </a:ext>
                </a:extLst>
              </p:cNvPr>
              <p:cNvSpPr/>
              <p:nvPr/>
            </p:nvSpPr>
            <p:spPr>
              <a:xfrm>
                <a:off x="1639688" y="573573"/>
                <a:ext cx="670498" cy="193636"/>
              </a:xfrm>
              <a:custGeom>
                <a:avLst/>
                <a:gdLst/>
                <a:ahLst/>
                <a:cxnLst/>
                <a:rect l="l" t="t" r="r" b="b"/>
                <a:pathLst>
                  <a:path w="13217" h="3817" extrusionOk="0">
                    <a:moveTo>
                      <a:pt x="7223" y="1"/>
                    </a:moveTo>
                    <a:cubicBezTo>
                      <a:pt x="6898" y="1"/>
                      <a:pt x="6569" y="13"/>
                      <a:pt x="6240" y="55"/>
                    </a:cubicBezTo>
                    <a:lnTo>
                      <a:pt x="5883" y="102"/>
                    </a:lnTo>
                    <a:lnTo>
                      <a:pt x="5525" y="162"/>
                    </a:lnTo>
                    <a:cubicBezTo>
                      <a:pt x="5299" y="197"/>
                      <a:pt x="5061" y="257"/>
                      <a:pt x="4835" y="317"/>
                    </a:cubicBezTo>
                    <a:cubicBezTo>
                      <a:pt x="4382" y="436"/>
                      <a:pt x="3942" y="590"/>
                      <a:pt x="3549" y="781"/>
                    </a:cubicBezTo>
                    <a:cubicBezTo>
                      <a:pt x="3144" y="959"/>
                      <a:pt x="2775" y="1186"/>
                      <a:pt x="2430" y="1388"/>
                    </a:cubicBezTo>
                    <a:cubicBezTo>
                      <a:pt x="2084" y="1602"/>
                      <a:pt x="1787" y="1841"/>
                      <a:pt x="1525" y="2067"/>
                    </a:cubicBezTo>
                    <a:cubicBezTo>
                      <a:pt x="1263" y="2281"/>
                      <a:pt x="1025" y="2507"/>
                      <a:pt x="834" y="2722"/>
                    </a:cubicBezTo>
                    <a:cubicBezTo>
                      <a:pt x="644" y="2924"/>
                      <a:pt x="477" y="3115"/>
                      <a:pt x="358" y="3281"/>
                    </a:cubicBezTo>
                    <a:cubicBezTo>
                      <a:pt x="239" y="3448"/>
                      <a:pt x="156" y="3579"/>
                      <a:pt x="96" y="3674"/>
                    </a:cubicBezTo>
                    <a:cubicBezTo>
                      <a:pt x="37" y="3769"/>
                      <a:pt x="1" y="3817"/>
                      <a:pt x="1" y="3817"/>
                    </a:cubicBezTo>
                    <a:cubicBezTo>
                      <a:pt x="1" y="3817"/>
                      <a:pt x="48" y="3793"/>
                      <a:pt x="132" y="3722"/>
                    </a:cubicBezTo>
                    <a:cubicBezTo>
                      <a:pt x="215" y="3662"/>
                      <a:pt x="346" y="3567"/>
                      <a:pt x="513" y="3460"/>
                    </a:cubicBezTo>
                    <a:cubicBezTo>
                      <a:pt x="668" y="3365"/>
                      <a:pt x="870" y="3222"/>
                      <a:pt x="1108" y="3091"/>
                    </a:cubicBezTo>
                    <a:cubicBezTo>
                      <a:pt x="1346" y="2948"/>
                      <a:pt x="1608" y="2793"/>
                      <a:pt x="1894" y="2650"/>
                    </a:cubicBezTo>
                    <a:cubicBezTo>
                      <a:pt x="2192" y="2495"/>
                      <a:pt x="2501" y="2353"/>
                      <a:pt x="2846" y="2198"/>
                    </a:cubicBezTo>
                    <a:cubicBezTo>
                      <a:pt x="3192" y="2055"/>
                      <a:pt x="3549" y="1900"/>
                      <a:pt x="3930" y="1781"/>
                    </a:cubicBezTo>
                    <a:lnTo>
                      <a:pt x="4513" y="1602"/>
                    </a:lnTo>
                    <a:cubicBezTo>
                      <a:pt x="4597" y="1579"/>
                      <a:pt x="4704" y="1555"/>
                      <a:pt x="4811" y="1531"/>
                    </a:cubicBezTo>
                    <a:cubicBezTo>
                      <a:pt x="4894" y="1495"/>
                      <a:pt x="5001" y="1471"/>
                      <a:pt x="5109" y="1460"/>
                    </a:cubicBezTo>
                    <a:cubicBezTo>
                      <a:pt x="5299" y="1412"/>
                      <a:pt x="5513" y="1364"/>
                      <a:pt x="5716" y="1340"/>
                    </a:cubicBezTo>
                    <a:lnTo>
                      <a:pt x="6025" y="1293"/>
                    </a:lnTo>
                    <a:lnTo>
                      <a:pt x="6347" y="1257"/>
                    </a:lnTo>
                    <a:cubicBezTo>
                      <a:pt x="6775" y="1198"/>
                      <a:pt x="7192" y="1198"/>
                      <a:pt x="7609" y="1186"/>
                    </a:cubicBezTo>
                    <a:cubicBezTo>
                      <a:pt x="7811" y="1186"/>
                      <a:pt x="8026" y="1198"/>
                      <a:pt x="8228" y="1198"/>
                    </a:cubicBezTo>
                    <a:cubicBezTo>
                      <a:pt x="8442" y="1221"/>
                      <a:pt x="8645" y="1233"/>
                      <a:pt x="8847" y="1245"/>
                    </a:cubicBezTo>
                    <a:cubicBezTo>
                      <a:pt x="9050" y="1257"/>
                      <a:pt x="9240" y="1293"/>
                      <a:pt x="9442" y="1305"/>
                    </a:cubicBezTo>
                    <a:cubicBezTo>
                      <a:pt x="9633" y="1340"/>
                      <a:pt x="9823" y="1364"/>
                      <a:pt x="10002" y="1400"/>
                    </a:cubicBezTo>
                    <a:cubicBezTo>
                      <a:pt x="10181" y="1424"/>
                      <a:pt x="10359" y="1471"/>
                      <a:pt x="10538" y="1495"/>
                    </a:cubicBezTo>
                    <a:cubicBezTo>
                      <a:pt x="10716" y="1531"/>
                      <a:pt x="10883" y="1555"/>
                      <a:pt x="11050" y="1602"/>
                    </a:cubicBezTo>
                    <a:cubicBezTo>
                      <a:pt x="11359" y="1698"/>
                      <a:pt x="11669" y="1757"/>
                      <a:pt x="11919" y="1829"/>
                    </a:cubicBezTo>
                    <a:cubicBezTo>
                      <a:pt x="12193" y="1888"/>
                      <a:pt x="12419" y="1948"/>
                      <a:pt x="12610" y="2007"/>
                    </a:cubicBezTo>
                    <a:cubicBezTo>
                      <a:pt x="12800" y="2067"/>
                      <a:pt x="12955" y="2091"/>
                      <a:pt x="13050" y="2126"/>
                    </a:cubicBezTo>
                    <a:cubicBezTo>
                      <a:pt x="13157" y="2150"/>
                      <a:pt x="13217" y="2174"/>
                      <a:pt x="13217" y="2174"/>
                    </a:cubicBezTo>
                    <a:cubicBezTo>
                      <a:pt x="13217" y="2174"/>
                      <a:pt x="13169" y="2126"/>
                      <a:pt x="13086" y="2067"/>
                    </a:cubicBezTo>
                    <a:cubicBezTo>
                      <a:pt x="12991" y="1995"/>
                      <a:pt x="12871" y="1900"/>
                      <a:pt x="12717" y="1781"/>
                    </a:cubicBezTo>
                    <a:cubicBezTo>
                      <a:pt x="12550" y="1650"/>
                      <a:pt x="12336" y="1531"/>
                      <a:pt x="12098" y="1376"/>
                    </a:cubicBezTo>
                    <a:cubicBezTo>
                      <a:pt x="11979" y="1305"/>
                      <a:pt x="11848" y="1233"/>
                      <a:pt x="11717" y="1162"/>
                    </a:cubicBezTo>
                    <a:lnTo>
                      <a:pt x="11264" y="936"/>
                    </a:lnTo>
                    <a:cubicBezTo>
                      <a:pt x="11121" y="840"/>
                      <a:pt x="10955" y="781"/>
                      <a:pt x="10776" y="709"/>
                    </a:cubicBezTo>
                    <a:cubicBezTo>
                      <a:pt x="10597" y="638"/>
                      <a:pt x="10419" y="567"/>
                      <a:pt x="10228" y="507"/>
                    </a:cubicBezTo>
                    <a:cubicBezTo>
                      <a:pt x="10038" y="448"/>
                      <a:pt x="9835" y="388"/>
                      <a:pt x="9633" y="328"/>
                    </a:cubicBezTo>
                    <a:cubicBezTo>
                      <a:pt x="9442" y="269"/>
                      <a:pt x="9216" y="221"/>
                      <a:pt x="9002" y="174"/>
                    </a:cubicBezTo>
                    <a:cubicBezTo>
                      <a:pt x="8788" y="150"/>
                      <a:pt x="8561" y="102"/>
                      <a:pt x="8335" y="67"/>
                    </a:cubicBezTo>
                    <a:cubicBezTo>
                      <a:pt x="8109" y="43"/>
                      <a:pt x="7895" y="19"/>
                      <a:pt x="7657" y="7"/>
                    </a:cubicBezTo>
                    <a:cubicBezTo>
                      <a:pt x="7513" y="3"/>
                      <a:pt x="7368" y="1"/>
                      <a:pt x="72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26" name="Google Shape;10836;p65">
            <a:extLst>
              <a:ext uri="{FF2B5EF4-FFF2-40B4-BE49-F238E27FC236}">
                <a16:creationId xmlns:a16="http://schemas.microsoft.com/office/drawing/2014/main" id="{951351A9-B851-4FBB-A53E-B2112B58720B}"/>
              </a:ext>
            </a:extLst>
          </p:cNvPr>
          <p:cNvSpPr txBox="1">
            <a:spLocks/>
          </p:cNvSpPr>
          <p:nvPr/>
        </p:nvSpPr>
        <p:spPr>
          <a:xfrm>
            <a:off x="5076825" y="2846370"/>
            <a:ext cx="5648325" cy="1643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Slackey"/>
              <a:buNone/>
              <a:defRPr sz="4000" b="0" i="0" u="none" strike="noStrike" cap="none">
                <a:solidFill>
                  <a:schemeClr val="dk1"/>
                </a:solidFill>
                <a:latin typeface="Slackey"/>
                <a:ea typeface="Slackey"/>
                <a:cs typeface="Slackey"/>
                <a:sym typeface="Slacke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defTabSz="914377">
              <a:buClr>
                <a:srgbClr val="162130"/>
              </a:buClr>
              <a:defRPr/>
            </a:pPr>
            <a:r>
              <a:rPr lang="en-US" sz="6000" kern="0" dirty="0" err="1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6000" kern="0" dirty="0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kern="0" dirty="0" err="1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6000" kern="0" dirty="0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2: </a:t>
            </a:r>
            <a:r>
              <a:rPr lang="en-US" sz="6000" kern="0" dirty="0" err="1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Lựa</a:t>
            </a:r>
            <a:r>
              <a:rPr lang="en-US" sz="6000" kern="0" dirty="0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kern="0" dirty="0" err="1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6000" kern="0" dirty="0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kern="0" dirty="0" err="1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6000" kern="0" dirty="0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 </a:t>
            </a:r>
            <a:r>
              <a:rPr lang="en-US" sz="6000" kern="0" dirty="0" err="1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6000" kern="0" dirty="0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kern="0" dirty="0" err="1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6000" kern="0" dirty="0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kern="0" dirty="0" err="1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6000" kern="0" dirty="0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kern="0" dirty="0" err="1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lang="en-US" sz="6000" kern="0" dirty="0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kumimoji="0" lang="en-US" sz="6000" b="0" i="0" u="none" strike="noStrike" kern="0" cap="none" spc="0" normalizeH="0" baseline="0" noProof="0" dirty="0">
              <a:ln w="9525">
                <a:solidFill>
                  <a:srgbClr val="C00000"/>
                </a:solidFill>
                <a:prstDash val="solid"/>
              </a:ln>
              <a:solidFill>
                <a:srgbClr val="EF666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Slackey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64E8AA7-2770-D795-38D1-921AA52733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00" y="1936523"/>
            <a:ext cx="2606035" cy="38865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F2588F-71F3-4E95-F674-656AFE7EAB9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49" y="2499296"/>
            <a:ext cx="2143057" cy="3023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7433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22222E-6 L 0.18242 0.1807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15" y="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6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CECFFA-AC80-42DB-ACC2-3E2683C16A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148"/>
            <a:ext cx="12192000" cy="691214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14F13C7-5663-BDFC-BBB8-7C522A23EB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2957" y="76202"/>
            <a:ext cx="11836643" cy="6629399"/>
          </a:xfrm>
          <a:prstGeom prst="roundRect">
            <a:avLst>
              <a:gd name="adj" fmla="val 8716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1067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0D4634C4-B5B9-4E9E-80C0-E1FA02E1E594}"/>
              </a:ext>
            </a:extLst>
          </p:cNvPr>
          <p:cNvSpPr txBox="1">
            <a:spLocks/>
          </p:cNvSpPr>
          <p:nvPr/>
        </p:nvSpPr>
        <p:spPr>
          <a:xfrm>
            <a:off x="454025" y="142875"/>
            <a:ext cx="11277600" cy="136207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219170">
              <a:buNone/>
            </a:pPr>
            <a:r>
              <a:rPr lang="en-US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ùng thau thảo luận để lựa chọn các dụng cụ và chi tiết kĩ thuật phù hợp để hoàn thành phiếu học tập.</a:t>
            </a:r>
            <a:endParaRPr lang="en-US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B990E52-2B45-7064-5EFB-FCB7966901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1744201"/>
              </p:ext>
            </p:extLst>
          </p:nvPr>
        </p:nvGraphicFramePr>
        <p:xfrm>
          <a:off x="901700" y="1201097"/>
          <a:ext cx="10382249" cy="5325764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3105149">
                  <a:extLst>
                    <a:ext uri="{9D8B030D-6E8A-4147-A177-3AD203B41FA5}">
                      <a16:colId xmlns:a16="http://schemas.microsoft.com/office/drawing/2014/main" val="1540291517"/>
                    </a:ext>
                  </a:extLst>
                </a:gridCol>
                <a:gridCol w="4419600">
                  <a:extLst>
                    <a:ext uri="{9D8B030D-6E8A-4147-A177-3AD203B41FA5}">
                      <a16:colId xmlns:a16="http://schemas.microsoft.com/office/drawing/2014/main" val="464038968"/>
                    </a:ext>
                  </a:extLst>
                </a:gridCol>
                <a:gridCol w="2857500">
                  <a:extLst>
                    <a:ext uri="{9D8B030D-6E8A-4147-A177-3AD203B41FA5}">
                      <a16:colId xmlns:a16="http://schemas.microsoft.com/office/drawing/2014/main" val="2051218984"/>
                    </a:ext>
                  </a:extLst>
                </a:gridCol>
              </a:tblGrid>
              <a:tr h="321222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BẢNG CHI TIẾT VÀ DỤNG CỤ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0461682"/>
                  </a:ext>
                </a:extLst>
              </a:tr>
              <a:tr h="67307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bộ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phận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Chi </a:t>
                      </a:r>
                      <a:r>
                        <a:rPr lang="en-US" sz="24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tiết</a:t>
                      </a:r>
                      <a:r>
                        <a:rPr lang="en-US" sz="24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/</a:t>
                      </a:r>
                      <a:r>
                        <a:rPr lang="en-US" sz="24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dụng</a:t>
                      </a:r>
                      <a:r>
                        <a:rPr lang="en-US" sz="24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cụ</a:t>
                      </a:r>
                      <a:endParaRPr lang="en-US" sz="24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4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lượng</a:t>
                      </a:r>
                      <a:endParaRPr lang="en-US" sz="24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14479"/>
                  </a:ext>
                </a:extLst>
              </a:tr>
              <a:tr h="321222">
                <a:tc rowSpan="2"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Chân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đế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6397241"/>
                  </a:ext>
                </a:extLst>
              </a:tr>
              <a:tr h="32122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4055773"/>
                  </a:ext>
                </a:extLst>
              </a:tr>
              <a:tr h="67307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Trục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quay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0338881"/>
                  </a:ext>
                </a:extLst>
              </a:tr>
              <a:tr h="67307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Thanh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đòn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9317171"/>
                  </a:ext>
                </a:extLst>
              </a:tr>
              <a:tr h="67307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Ghế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ngồi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2976903"/>
                  </a:ext>
                </a:extLst>
              </a:tr>
              <a:tr h="32122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8433421"/>
                  </a:ext>
                </a:extLst>
              </a:tr>
              <a:tr h="32122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0733292"/>
                  </a:ext>
                </a:extLst>
              </a:tr>
              <a:tr h="32122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624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67381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CECFFA-AC80-42DB-ACC2-3E2683C16A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148"/>
            <a:ext cx="12192000" cy="691214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14F13C7-5663-BDFC-BBB8-7C522A23EB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2957" y="76202"/>
            <a:ext cx="11836643" cy="6629399"/>
          </a:xfrm>
          <a:prstGeom prst="roundRect">
            <a:avLst>
              <a:gd name="adj" fmla="val 8716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B990E52-2B45-7064-5EFB-FCB7966901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1809884"/>
              </p:ext>
            </p:extLst>
          </p:nvPr>
        </p:nvGraphicFramePr>
        <p:xfrm>
          <a:off x="752476" y="669378"/>
          <a:ext cx="10382249" cy="5138676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3105149">
                  <a:extLst>
                    <a:ext uri="{9D8B030D-6E8A-4147-A177-3AD203B41FA5}">
                      <a16:colId xmlns:a16="http://schemas.microsoft.com/office/drawing/2014/main" val="1540291517"/>
                    </a:ext>
                  </a:extLst>
                </a:gridCol>
                <a:gridCol w="3924300">
                  <a:extLst>
                    <a:ext uri="{9D8B030D-6E8A-4147-A177-3AD203B41FA5}">
                      <a16:colId xmlns:a16="http://schemas.microsoft.com/office/drawing/2014/main" val="464038968"/>
                    </a:ext>
                  </a:extLst>
                </a:gridCol>
                <a:gridCol w="3352800">
                  <a:extLst>
                    <a:ext uri="{9D8B030D-6E8A-4147-A177-3AD203B41FA5}">
                      <a16:colId xmlns:a16="http://schemas.microsoft.com/office/drawing/2014/main" val="2051218984"/>
                    </a:ext>
                  </a:extLst>
                </a:gridCol>
              </a:tblGrid>
              <a:tr h="321222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BẢNG CHI TIẾT VÀ DỤNG CỤ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0461682"/>
                  </a:ext>
                </a:extLst>
              </a:tr>
              <a:tr h="67307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bộ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phận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Chi </a:t>
                      </a:r>
                      <a:r>
                        <a:rPr lang="en-US" sz="24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tiết</a:t>
                      </a:r>
                      <a:r>
                        <a:rPr lang="en-US" sz="24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/</a:t>
                      </a:r>
                      <a:r>
                        <a:rPr lang="en-US" sz="24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dụng</a:t>
                      </a:r>
                      <a:r>
                        <a:rPr lang="en-US" sz="24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cụ</a:t>
                      </a:r>
                      <a:endParaRPr lang="en-US" sz="24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4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lượng</a:t>
                      </a:r>
                      <a:endParaRPr lang="en-US" sz="24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14479"/>
                  </a:ext>
                </a:extLst>
              </a:tr>
              <a:tr h="321222">
                <a:tc rowSpan="2"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Chân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đế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Tấm nhỏ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6397241"/>
                  </a:ext>
                </a:extLst>
              </a:tr>
              <a:tr h="32122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Thanh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thẳng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5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lỗ</a:t>
                      </a:r>
                      <a:endParaRPr lang="en-US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4055773"/>
                  </a:ext>
                </a:extLst>
              </a:tr>
              <a:tr h="67307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Trục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quay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Trục thẳng ngắn 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0338881"/>
                  </a:ext>
                </a:extLst>
              </a:tr>
              <a:tr h="56738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Thanh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đòn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Thanh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thẳng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11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lỗ</a:t>
                      </a:r>
                      <a:endParaRPr lang="en-US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9317171"/>
                  </a:ext>
                </a:extLst>
              </a:tr>
              <a:tr h="59167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Ghế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ngồi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Thanh chữ U ngắn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2976903"/>
                  </a:ext>
                </a:extLst>
              </a:tr>
              <a:tr h="32122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Ốc vít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8433421"/>
                  </a:ext>
                </a:extLst>
              </a:tr>
              <a:tr h="32122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Vòng hãm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0733292"/>
                  </a:ext>
                </a:extLst>
              </a:tr>
              <a:tr h="32122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Cờ-lê, tua-vít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62453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EB4E5598-9586-7963-731C-DEAE85FBED8F}"/>
              </a:ext>
            </a:extLst>
          </p:cNvPr>
          <p:cNvSpPr txBox="1"/>
          <p:nvPr/>
        </p:nvSpPr>
        <p:spPr>
          <a:xfrm>
            <a:off x="8877300" y="1666875"/>
            <a:ext cx="2000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69439A-BB95-721D-231E-ACF246703AB6}"/>
              </a:ext>
            </a:extLst>
          </p:cNvPr>
          <p:cNvSpPr txBox="1"/>
          <p:nvPr/>
        </p:nvSpPr>
        <p:spPr>
          <a:xfrm>
            <a:off x="8858249" y="2171511"/>
            <a:ext cx="2000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266ADC-79D4-3301-CB09-9402BD7E9AB1}"/>
              </a:ext>
            </a:extLst>
          </p:cNvPr>
          <p:cNvSpPr txBox="1"/>
          <p:nvPr/>
        </p:nvSpPr>
        <p:spPr>
          <a:xfrm>
            <a:off x="8877300" y="2753380"/>
            <a:ext cx="1857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trục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CD3217-B7E7-77D2-F113-E63A5F3CB464}"/>
              </a:ext>
            </a:extLst>
          </p:cNvPr>
          <p:cNvSpPr txBox="1"/>
          <p:nvPr/>
        </p:nvSpPr>
        <p:spPr>
          <a:xfrm>
            <a:off x="8877300" y="3371756"/>
            <a:ext cx="1857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40C732-5961-A4B1-80EF-5CB42BF6EEC4}"/>
              </a:ext>
            </a:extLst>
          </p:cNvPr>
          <p:cNvSpPr txBox="1"/>
          <p:nvPr/>
        </p:nvSpPr>
        <p:spPr>
          <a:xfrm>
            <a:off x="8948737" y="3933825"/>
            <a:ext cx="1857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8D6B19-0341-69D6-91A0-F368B6F74E01}"/>
              </a:ext>
            </a:extLst>
          </p:cNvPr>
          <p:cNvSpPr txBox="1"/>
          <p:nvPr/>
        </p:nvSpPr>
        <p:spPr>
          <a:xfrm>
            <a:off x="9067799" y="4448175"/>
            <a:ext cx="1857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9AB05F-CA3A-792F-7D01-EAECE992721C}"/>
              </a:ext>
            </a:extLst>
          </p:cNvPr>
          <p:cNvSpPr txBox="1"/>
          <p:nvPr/>
        </p:nvSpPr>
        <p:spPr>
          <a:xfrm>
            <a:off x="9029699" y="4886325"/>
            <a:ext cx="1857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65559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/>
      <p:bldP spid="4" grpId="0"/>
      <p:bldP spid="6" grpId="0"/>
      <p:bldP spid="8" grpId="0"/>
      <p:bldP spid="9" grpId="0"/>
      <p:bldP spid="1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CECFFA-AC80-42DB-ACC2-3E2683C16A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0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7BE625A-B6EF-42A5-A214-455BBC8D49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7554" y="2552701"/>
            <a:ext cx="2334707" cy="4305300"/>
          </a:xfrm>
          <a:prstGeom prst="rect">
            <a:avLst/>
          </a:prstGeom>
        </p:spPr>
      </p:pic>
      <p:sp>
        <p:nvSpPr>
          <p:cNvPr id="15" name="Google Shape;10835;p65">
            <a:extLst>
              <a:ext uri="{FF2B5EF4-FFF2-40B4-BE49-F238E27FC236}">
                <a16:creationId xmlns:a16="http://schemas.microsoft.com/office/drawing/2014/main" id="{05C02487-9317-4269-B24B-8C053717E737}"/>
              </a:ext>
            </a:extLst>
          </p:cNvPr>
          <p:cNvSpPr/>
          <p:nvPr/>
        </p:nvSpPr>
        <p:spPr>
          <a:xfrm>
            <a:off x="3421034" y="228602"/>
            <a:ext cx="5349935" cy="4114799"/>
          </a:xfrm>
          <a:custGeom>
            <a:avLst/>
            <a:gdLst/>
            <a:ahLst/>
            <a:cxnLst/>
            <a:rect l="l" t="t" r="r" b="b"/>
            <a:pathLst>
              <a:path w="29243" h="21935" extrusionOk="0">
                <a:moveTo>
                  <a:pt x="12109" y="1"/>
                </a:moveTo>
                <a:cubicBezTo>
                  <a:pt x="11823" y="1"/>
                  <a:pt x="11550" y="72"/>
                  <a:pt x="11264" y="72"/>
                </a:cubicBezTo>
                <a:cubicBezTo>
                  <a:pt x="10919" y="96"/>
                  <a:pt x="10573" y="227"/>
                  <a:pt x="10311" y="382"/>
                </a:cubicBezTo>
                <a:cubicBezTo>
                  <a:pt x="9728" y="632"/>
                  <a:pt x="9180" y="989"/>
                  <a:pt x="8728" y="1429"/>
                </a:cubicBezTo>
                <a:cubicBezTo>
                  <a:pt x="8347" y="1810"/>
                  <a:pt x="8013" y="2251"/>
                  <a:pt x="7775" y="2763"/>
                </a:cubicBezTo>
                <a:lnTo>
                  <a:pt x="7763" y="2787"/>
                </a:lnTo>
                <a:cubicBezTo>
                  <a:pt x="7644" y="2799"/>
                  <a:pt x="7525" y="2799"/>
                  <a:pt x="7406" y="2799"/>
                </a:cubicBezTo>
                <a:cubicBezTo>
                  <a:pt x="7263" y="2799"/>
                  <a:pt x="7128" y="2829"/>
                  <a:pt x="6988" y="2829"/>
                </a:cubicBezTo>
                <a:cubicBezTo>
                  <a:pt x="6953" y="2829"/>
                  <a:pt x="6918" y="2827"/>
                  <a:pt x="6882" y="2822"/>
                </a:cubicBezTo>
                <a:cubicBezTo>
                  <a:pt x="6859" y="2799"/>
                  <a:pt x="6823" y="2799"/>
                  <a:pt x="6811" y="2799"/>
                </a:cubicBezTo>
                <a:cubicBezTo>
                  <a:pt x="6823" y="2822"/>
                  <a:pt x="6859" y="2834"/>
                  <a:pt x="6870" y="2846"/>
                </a:cubicBezTo>
                <a:cubicBezTo>
                  <a:pt x="6609" y="2882"/>
                  <a:pt x="6347" y="2977"/>
                  <a:pt x="6085" y="3001"/>
                </a:cubicBezTo>
                <a:cubicBezTo>
                  <a:pt x="5739" y="3072"/>
                  <a:pt x="5418" y="3251"/>
                  <a:pt x="5096" y="3418"/>
                </a:cubicBezTo>
                <a:cubicBezTo>
                  <a:pt x="4501" y="3751"/>
                  <a:pt x="4001" y="4215"/>
                  <a:pt x="3584" y="4751"/>
                </a:cubicBezTo>
                <a:cubicBezTo>
                  <a:pt x="3465" y="4918"/>
                  <a:pt x="3334" y="5085"/>
                  <a:pt x="3251" y="5275"/>
                </a:cubicBezTo>
                <a:cubicBezTo>
                  <a:pt x="3227" y="5418"/>
                  <a:pt x="3156" y="5537"/>
                  <a:pt x="3096" y="5680"/>
                </a:cubicBezTo>
                <a:cubicBezTo>
                  <a:pt x="3001" y="5858"/>
                  <a:pt x="2953" y="6061"/>
                  <a:pt x="2834" y="6239"/>
                </a:cubicBezTo>
                <a:cubicBezTo>
                  <a:pt x="2799" y="6299"/>
                  <a:pt x="2775" y="6370"/>
                  <a:pt x="2775" y="6454"/>
                </a:cubicBezTo>
                <a:cubicBezTo>
                  <a:pt x="2775" y="6668"/>
                  <a:pt x="2703" y="6882"/>
                  <a:pt x="2679" y="7109"/>
                </a:cubicBezTo>
                <a:cubicBezTo>
                  <a:pt x="2620" y="7644"/>
                  <a:pt x="2620" y="8180"/>
                  <a:pt x="2715" y="8692"/>
                </a:cubicBezTo>
                <a:cubicBezTo>
                  <a:pt x="2775" y="9014"/>
                  <a:pt x="2882" y="9311"/>
                  <a:pt x="2977" y="9609"/>
                </a:cubicBezTo>
                <a:cubicBezTo>
                  <a:pt x="2751" y="9704"/>
                  <a:pt x="2525" y="9811"/>
                  <a:pt x="2322" y="9966"/>
                </a:cubicBezTo>
                <a:cubicBezTo>
                  <a:pt x="2227" y="10026"/>
                  <a:pt x="2144" y="10061"/>
                  <a:pt x="2037" y="10109"/>
                </a:cubicBezTo>
                <a:cubicBezTo>
                  <a:pt x="1870" y="10204"/>
                  <a:pt x="1739" y="10335"/>
                  <a:pt x="1584" y="10454"/>
                </a:cubicBezTo>
                <a:cubicBezTo>
                  <a:pt x="1048" y="10978"/>
                  <a:pt x="608" y="11597"/>
                  <a:pt x="334" y="12300"/>
                </a:cubicBezTo>
                <a:cubicBezTo>
                  <a:pt x="239" y="12562"/>
                  <a:pt x="132" y="12847"/>
                  <a:pt x="96" y="13145"/>
                </a:cubicBezTo>
                <a:cubicBezTo>
                  <a:pt x="120" y="13336"/>
                  <a:pt x="72" y="13514"/>
                  <a:pt x="60" y="13717"/>
                </a:cubicBezTo>
                <a:cubicBezTo>
                  <a:pt x="1" y="14490"/>
                  <a:pt x="120" y="15276"/>
                  <a:pt x="417" y="15991"/>
                </a:cubicBezTo>
                <a:cubicBezTo>
                  <a:pt x="501" y="16229"/>
                  <a:pt x="632" y="16419"/>
                  <a:pt x="715" y="16657"/>
                </a:cubicBezTo>
                <a:cubicBezTo>
                  <a:pt x="774" y="16824"/>
                  <a:pt x="894" y="16955"/>
                  <a:pt x="977" y="17086"/>
                </a:cubicBezTo>
                <a:cubicBezTo>
                  <a:pt x="1048" y="17193"/>
                  <a:pt x="1132" y="17324"/>
                  <a:pt x="1251" y="17407"/>
                </a:cubicBezTo>
                <a:cubicBezTo>
                  <a:pt x="1417" y="17527"/>
                  <a:pt x="1584" y="17681"/>
                  <a:pt x="1703" y="17860"/>
                </a:cubicBezTo>
                <a:cubicBezTo>
                  <a:pt x="1798" y="17979"/>
                  <a:pt x="1929" y="18074"/>
                  <a:pt x="2048" y="18158"/>
                </a:cubicBezTo>
                <a:cubicBezTo>
                  <a:pt x="2358" y="18384"/>
                  <a:pt x="2691" y="18562"/>
                  <a:pt x="3025" y="18717"/>
                </a:cubicBezTo>
                <a:cubicBezTo>
                  <a:pt x="3346" y="18860"/>
                  <a:pt x="3680" y="18920"/>
                  <a:pt x="4013" y="19027"/>
                </a:cubicBezTo>
                <a:cubicBezTo>
                  <a:pt x="4561" y="19979"/>
                  <a:pt x="5430" y="20741"/>
                  <a:pt x="6442" y="21158"/>
                </a:cubicBezTo>
                <a:cubicBezTo>
                  <a:pt x="6680" y="21253"/>
                  <a:pt x="6930" y="21360"/>
                  <a:pt x="7192" y="21396"/>
                </a:cubicBezTo>
                <a:cubicBezTo>
                  <a:pt x="7430" y="21396"/>
                  <a:pt x="7656" y="21468"/>
                  <a:pt x="7894" y="21479"/>
                </a:cubicBezTo>
                <a:cubicBezTo>
                  <a:pt x="8000" y="21491"/>
                  <a:pt x="8105" y="21495"/>
                  <a:pt x="8209" y="21495"/>
                </a:cubicBezTo>
                <a:cubicBezTo>
                  <a:pt x="8433" y="21495"/>
                  <a:pt x="8655" y="21476"/>
                  <a:pt x="8883" y="21468"/>
                </a:cubicBezTo>
                <a:cubicBezTo>
                  <a:pt x="9133" y="21456"/>
                  <a:pt x="9371" y="21360"/>
                  <a:pt x="9621" y="21360"/>
                </a:cubicBezTo>
                <a:cubicBezTo>
                  <a:pt x="9776" y="21360"/>
                  <a:pt x="9895" y="21301"/>
                  <a:pt x="10026" y="21253"/>
                </a:cubicBezTo>
                <a:cubicBezTo>
                  <a:pt x="10823" y="20979"/>
                  <a:pt x="11538" y="20467"/>
                  <a:pt x="12109" y="19848"/>
                </a:cubicBezTo>
                <a:cubicBezTo>
                  <a:pt x="12478" y="20348"/>
                  <a:pt x="12931" y="20813"/>
                  <a:pt x="13467" y="21158"/>
                </a:cubicBezTo>
                <a:cubicBezTo>
                  <a:pt x="13657" y="21277"/>
                  <a:pt x="13836" y="21408"/>
                  <a:pt x="14038" y="21468"/>
                </a:cubicBezTo>
                <a:cubicBezTo>
                  <a:pt x="14312" y="21527"/>
                  <a:pt x="14562" y="21682"/>
                  <a:pt x="14836" y="21741"/>
                </a:cubicBezTo>
                <a:cubicBezTo>
                  <a:pt x="15279" y="21868"/>
                  <a:pt x="15743" y="21934"/>
                  <a:pt x="16207" y="21934"/>
                </a:cubicBezTo>
                <a:cubicBezTo>
                  <a:pt x="16615" y="21934"/>
                  <a:pt x="17024" y="21883"/>
                  <a:pt x="17419" y="21777"/>
                </a:cubicBezTo>
                <a:cubicBezTo>
                  <a:pt x="17658" y="21718"/>
                  <a:pt x="17884" y="21598"/>
                  <a:pt x="18134" y="21575"/>
                </a:cubicBezTo>
                <a:cubicBezTo>
                  <a:pt x="18289" y="21527"/>
                  <a:pt x="18431" y="21444"/>
                  <a:pt x="18586" y="21360"/>
                </a:cubicBezTo>
                <a:cubicBezTo>
                  <a:pt x="18908" y="21182"/>
                  <a:pt x="19217" y="20979"/>
                  <a:pt x="19503" y="20717"/>
                </a:cubicBezTo>
                <a:cubicBezTo>
                  <a:pt x="19753" y="20527"/>
                  <a:pt x="19967" y="20265"/>
                  <a:pt x="20170" y="20003"/>
                </a:cubicBezTo>
                <a:cubicBezTo>
                  <a:pt x="20229" y="19908"/>
                  <a:pt x="20336" y="19813"/>
                  <a:pt x="20372" y="19693"/>
                </a:cubicBezTo>
                <a:cubicBezTo>
                  <a:pt x="20384" y="19634"/>
                  <a:pt x="20384" y="19551"/>
                  <a:pt x="20456" y="19527"/>
                </a:cubicBezTo>
                <a:cubicBezTo>
                  <a:pt x="20610" y="19634"/>
                  <a:pt x="20729" y="19765"/>
                  <a:pt x="20813" y="19908"/>
                </a:cubicBezTo>
                <a:cubicBezTo>
                  <a:pt x="20848" y="19955"/>
                  <a:pt x="20872" y="19991"/>
                  <a:pt x="20920" y="20027"/>
                </a:cubicBezTo>
                <a:cubicBezTo>
                  <a:pt x="21396" y="20420"/>
                  <a:pt x="21944" y="20741"/>
                  <a:pt x="22539" y="20932"/>
                </a:cubicBezTo>
                <a:cubicBezTo>
                  <a:pt x="22753" y="20991"/>
                  <a:pt x="22956" y="21063"/>
                  <a:pt x="23182" y="21087"/>
                </a:cubicBezTo>
                <a:cubicBezTo>
                  <a:pt x="23432" y="21087"/>
                  <a:pt x="23682" y="21122"/>
                  <a:pt x="23944" y="21146"/>
                </a:cubicBezTo>
                <a:cubicBezTo>
                  <a:pt x="24023" y="21150"/>
                  <a:pt x="24103" y="21152"/>
                  <a:pt x="24184" y="21152"/>
                </a:cubicBezTo>
                <a:cubicBezTo>
                  <a:pt x="24601" y="21152"/>
                  <a:pt x="25033" y="21099"/>
                  <a:pt x="25432" y="20979"/>
                </a:cubicBezTo>
                <a:cubicBezTo>
                  <a:pt x="25528" y="20944"/>
                  <a:pt x="25647" y="20932"/>
                  <a:pt x="25754" y="20920"/>
                </a:cubicBezTo>
                <a:cubicBezTo>
                  <a:pt x="26171" y="20801"/>
                  <a:pt x="26563" y="20586"/>
                  <a:pt x="26921" y="20348"/>
                </a:cubicBezTo>
                <a:cubicBezTo>
                  <a:pt x="27111" y="20217"/>
                  <a:pt x="27302" y="20098"/>
                  <a:pt x="27456" y="19920"/>
                </a:cubicBezTo>
                <a:cubicBezTo>
                  <a:pt x="27552" y="19765"/>
                  <a:pt x="27695" y="19634"/>
                  <a:pt x="27837" y="19527"/>
                </a:cubicBezTo>
                <a:cubicBezTo>
                  <a:pt x="27945" y="19455"/>
                  <a:pt x="28016" y="19348"/>
                  <a:pt x="28087" y="19253"/>
                </a:cubicBezTo>
                <a:cubicBezTo>
                  <a:pt x="28171" y="19146"/>
                  <a:pt x="28254" y="19039"/>
                  <a:pt x="28302" y="18920"/>
                </a:cubicBezTo>
                <a:cubicBezTo>
                  <a:pt x="28385" y="18705"/>
                  <a:pt x="28504" y="18467"/>
                  <a:pt x="28659" y="18265"/>
                </a:cubicBezTo>
                <a:cubicBezTo>
                  <a:pt x="28683" y="18241"/>
                  <a:pt x="28707" y="18181"/>
                  <a:pt x="28718" y="18134"/>
                </a:cubicBezTo>
                <a:cubicBezTo>
                  <a:pt x="28742" y="17908"/>
                  <a:pt x="28838" y="17705"/>
                  <a:pt x="28897" y="17491"/>
                </a:cubicBezTo>
                <a:cubicBezTo>
                  <a:pt x="29088" y="16788"/>
                  <a:pt x="29099" y="16050"/>
                  <a:pt x="28980" y="15336"/>
                </a:cubicBezTo>
                <a:cubicBezTo>
                  <a:pt x="28945" y="15157"/>
                  <a:pt x="28897" y="14979"/>
                  <a:pt x="28885" y="14800"/>
                </a:cubicBezTo>
                <a:cubicBezTo>
                  <a:pt x="28849" y="14633"/>
                  <a:pt x="28778" y="14502"/>
                  <a:pt x="28730" y="14348"/>
                </a:cubicBezTo>
                <a:cubicBezTo>
                  <a:pt x="28564" y="13955"/>
                  <a:pt x="28349" y="13562"/>
                  <a:pt x="28087" y="13217"/>
                </a:cubicBezTo>
                <a:cubicBezTo>
                  <a:pt x="28052" y="13157"/>
                  <a:pt x="28087" y="13121"/>
                  <a:pt x="28123" y="13074"/>
                </a:cubicBezTo>
                <a:cubicBezTo>
                  <a:pt x="28718" y="12371"/>
                  <a:pt x="29076" y="11490"/>
                  <a:pt x="29207" y="10585"/>
                </a:cubicBezTo>
                <a:cubicBezTo>
                  <a:pt x="29219" y="10514"/>
                  <a:pt x="29242" y="10442"/>
                  <a:pt x="29219" y="10371"/>
                </a:cubicBezTo>
                <a:cubicBezTo>
                  <a:pt x="29195" y="10014"/>
                  <a:pt x="29242" y="9657"/>
                  <a:pt x="29183" y="9299"/>
                </a:cubicBezTo>
                <a:cubicBezTo>
                  <a:pt x="29147" y="8966"/>
                  <a:pt x="29028" y="8656"/>
                  <a:pt x="28980" y="8323"/>
                </a:cubicBezTo>
                <a:cubicBezTo>
                  <a:pt x="28968" y="8204"/>
                  <a:pt x="28921" y="8109"/>
                  <a:pt x="28885" y="8002"/>
                </a:cubicBezTo>
                <a:cubicBezTo>
                  <a:pt x="28492" y="7061"/>
                  <a:pt x="27814" y="6239"/>
                  <a:pt x="26944" y="5692"/>
                </a:cubicBezTo>
                <a:cubicBezTo>
                  <a:pt x="26766" y="5585"/>
                  <a:pt x="26587" y="5454"/>
                  <a:pt x="26385" y="5394"/>
                </a:cubicBezTo>
                <a:cubicBezTo>
                  <a:pt x="26242" y="5358"/>
                  <a:pt x="26111" y="5323"/>
                  <a:pt x="25992" y="5275"/>
                </a:cubicBezTo>
                <a:cubicBezTo>
                  <a:pt x="25790" y="5192"/>
                  <a:pt x="25563" y="5144"/>
                  <a:pt x="25349" y="5037"/>
                </a:cubicBezTo>
                <a:cubicBezTo>
                  <a:pt x="25170" y="4965"/>
                  <a:pt x="24968" y="4954"/>
                  <a:pt x="24754" y="4930"/>
                </a:cubicBezTo>
                <a:cubicBezTo>
                  <a:pt x="24635" y="4156"/>
                  <a:pt x="24373" y="3418"/>
                  <a:pt x="23920" y="2775"/>
                </a:cubicBezTo>
                <a:cubicBezTo>
                  <a:pt x="23253" y="1763"/>
                  <a:pt x="22206" y="1036"/>
                  <a:pt x="21027" y="739"/>
                </a:cubicBezTo>
                <a:cubicBezTo>
                  <a:pt x="20807" y="695"/>
                  <a:pt x="20597" y="630"/>
                  <a:pt x="20378" y="630"/>
                </a:cubicBezTo>
                <a:cubicBezTo>
                  <a:pt x="20360" y="630"/>
                  <a:pt x="20342" y="631"/>
                  <a:pt x="20325" y="632"/>
                </a:cubicBezTo>
                <a:cubicBezTo>
                  <a:pt x="20265" y="644"/>
                  <a:pt x="20204" y="647"/>
                  <a:pt x="20143" y="647"/>
                </a:cubicBezTo>
                <a:cubicBezTo>
                  <a:pt x="20020" y="647"/>
                  <a:pt x="19896" y="632"/>
                  <a:pt x="19777" y="632"/>
                </a:cubicBezTo>
                <a:cubicBezTo>
                  <a:pt x="19610" y="632"/>
                  <a:pt x="19443" y="644"/>
                  <a:pt x="19277" y="667"/>
                </a:cubicBezTo>
                <a:cubicBezTo>
                  <a:pt x="19074" y="679"/>
                  <a:pt x="18860" y="739"/>
                  <a:pt x="18646" y="739"/>
                </a:cubicBezTo>
                <a:cubicBezTo>
                  <a:pt x="18586" y="739"/>
                  <a:pt x="18539" y="751"/>
                  <a:pt x="18479" y="763"/>
                </a:cubicBezTo>
                <a:cubicBezTo>
                  <a:pt x="17860" y="941"/>
                  <a:pt x="17265" y="1227"/>
                  <a:pt x="16741" y="1632"/>
                </a:cubicBezTo>
                <a:cubicBezTo>
                  <a:pt x="16574" y="1751"/>
                  <a:pt x="16407" y="1894"/>
                  <a:pt x="16253" y="2037"/>
                </a:cubicBezTo>
                <a:cubicBezTo>
                  <a:pt x="15776" y="1358"/>
                  <a:pt x="15122" y="822"/>
                  <a:pt x="14383" y="465"/>
                </a:cubicBezTo>
                <a:cubicBezTo>
                  <a:pt x="14193" y="394"/>
                  <a:pt x="14002" y="286"/>
                  <a:pt x="13788" y="251"/>
                </a:cubicBezTo>
                <a:cubicBezTo>
                  <a:pt x="13693" y="227"/>
                  <a:pt x="13574" y="215"/>
                  <a:pt x="13467" y="191"/>
                </a:cubicBezTo>
                <a:cubicBezTo>
                  <a:pt x="13038" y="48"/>
                  <a:pt x="12574" y="1"/>
                  <a:pt x="12109" y="1"/>
                </a:cubicBezTo>
                <a:close/>
              </a:path>
            </a:pathLst>
          </a:custGeom>
          <a:solidFill>
            <a:srgbClr val="FFFFFF"/>
          </a:solidFill>
          <a:ln w="76200" cap="flat" cmpd="sng">
            <a:solidFill>
              <a:srgbClr val="1621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5D726A-868E-2AEE-723E-FF6746CD644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875" b="54131"/>
          <a:stretch/>
        </p:blipFill>
        <p:spPr>
          <a:xfrm>
            <a:off x="5362862" y="3628758"/>
            <a:ext cx="1466279" cy="13451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4426177-4D16-9A83-D11F-03AB582FB2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8661" y="1981200"/>
            <a:ext cx="5408447" cy="1635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054298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1.11111E-6 L 0.32005 -0.00486 " pathEditMode="relative" rAng="0" ptsTypes="AA">
                                          <p:cBhvr>
                                            <p:cTn id="8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003" y="-25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" presetID="2" presetClass="entr" presetSubtype="1" fill="hold" grpId="0" nodeType="after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5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8" presetID="8" presetClass="emph" presetSubtype="0" decel="2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1.11111E-6 L 0.32005 -0.00486 " pathEditMode="relative" rAng="0" ptsTypes="AA">
                                          <p:cBhvr>
                                            <p:cTn id="8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003" y="-25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5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8" presetID="8" presetClass="emph" presetSubtype="0" decel="2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D324677-3C36-47BC-B29A-D6E24166FF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0"/>
            <a:ext cx="12192000" cy="643737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505200" y="1472105"/>
            <a:ext cx="6503152" cy="4648200"/>
            <a:chOff x="2019300" y="1219200"/>
            <a:chExt cx="6503152" cy="4648200"/>
          </a:xfrm>
        </p:grpSpPr>
        <p:sp>
          <p:nvSpPr>
            <p:cNvPr id="5" name="Rectangle 4"/>
            <p:cNvSpPr/>
            <p:nvPr/>
          </p:nvSpPr>
          <p:spPr>
            <a:xfrm>
              <a:off x="6247256" y="1219200"/>
              <a:ext cx="2275196" cy="1828800"/>
            </a:xfrm>
            <a:prstGeom prst="rect">
              <a:avLst/>
            </a:prstGeom>
            <a:scene3d>
              <a:camera prst="isometricOffAxis1Top">
                <a:rot lat="18098748" lon="17111529" rev="4476962"/>
              </a:camera>
              <a:lightRig rig="twoPt" dir="t"/>
            </a:scene3d>
            <a:sp3d extrusionH="76200" contourW="12700" prstMaterial="matte">
              <a:bevelT w="101600" h="3556000"/>
              <a:bevelB w="850900"/>
              <a:extrusionClr>
                <a:schemeClr val="tx2"/>
              </a:extrusionClr>
              <a:contourClr>
                <a:srgbClr val="6600CC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flatTx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4863152" y="2160896"/>
              <a:ext cx="1600200" cy="1828800"/>
            </a:xfrm>
            <a:prstGeom prst="rect">
              <a:avLst/>
            </a:prstGeom>
            <a:scene3d>
              <a:camera prst="isometricOffAxis1Top">
                <a:rot lat="18098748" lon="17111529" rev="4476962"/>
              </a:camera>
              <a:lightRig rig="twoPt" dir="t"/>
            </a:scene3d>
            <a:sp3d extrusionH="76200" contourW="12700" prstMaterial="matte">
              <a:bevelT w="101600" h="2667000"/>
              <a:bevelB w="850900"/>
              <a:extrusionClr>
                <a:schemeClr val="tx2"/>
              </a:extrusionClr>
              <a:contourClr>
                <a:srgbClr val="6600CC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flatTx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3429000" y="3110552"/>
              <a:ext cx="1600200" cy="1828800"/>
            </a:xfrm>
            <a:prstGeom prst="rect">
              <a:avLst/>
            </a:prstGeom>
            <a:scene3d>
              <a:camera prst="isometricOffAxis1Top">
                <a:rot lat="18098748" lon="17111529" rev="4476962"/>
              </a:camera>
              <a:lightRig rig="twoPt" dir="t"/>
            </a:scene3d>
            <a:sp3d extrusionH="76200" contourW="12700" prstMaterial="matte">
              <a:bevelT w="101600" h="1778000"/>
              <a:bevelB w="850900"/>
              <a:extrusionClr>
                <a:schemeClr val="tx2"/>
              </a:extrusionClr>
              <a:contourClr>
                <a:srgbClr val="6600CC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flatTx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2019300" y="4038600"/>
              <a:ext cx="1600200" cy="1828800"/>
            </a:xfrm>
            <a:prstGeom prst="rect">
              <a:avLst/>
            </a:prstGeom>
            <a:scene3d>
              <a:camera prst="isometricOffAxis1Top">
                <a:rot lat="18098748" lon="17111529" rev="4476962"/>
              </a:camera>
              <a:lightRig rig="twoPt" dir="t"/>
            </a:scene3d>
            <a:sp3d extrusionH="76200" contourW="12700" prstMaterial="matte">
              <a:bevelT w="101600" h="889000"/>
              <a:bevelB w="850900"/>
              <a:extrusionClr>
                <a:schemeClr val="tx2"/>
              </a:extrusionClr>
              <a:contourClr>
                <a:srgbClr val="6600CC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flatTx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027" name="Picture 3" descr="C:\Users\Admin\Downloads\ngay tháng\dora-the-explorer-large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775" r="100000">
                        <a14:foregroundMark x1="66272" y1="93981" x2="66272" y2="93981"/>
                        <a14:foregroundMark x1="60059" y1="93287" x2="60059" y2="93287"/>
                        <a14:foregroundMark x1="60059" y1="93287" x2="60059" y2="93287"/>
                        <a14:foregroundMark x1="63314" y1="92361" x2="63314" y2="92361"/>
                        <a14:foregroundMark x1="71598" y1="96065" x2="71598" y2="96065"/>
                        <a14:foregroundMark x1="57692" y1="93056" x2="57692" y2="93056"/>
                        <a14:foregroundMark x1="69822" y1="93519" x2="69822" y2="93519"/>
                        <a14:foregroundMark x1="42012" y1="91435" x2="42012" y2="91435"/>
                        <a14:foregroundMark x1="37870" y1="93056" x2="37870" y2="93056"/>
                        <a14:foregroundMark x1="37574" y1="94444" x2="37574" y2="94444"/>
                        <a14:foregroundMark x1="71893" y1="17593" x2="71893" y2="17593"/>
                        <a14:foregroundMark x1="48521" y1="27546" x2="48521" y2="27546"/>
                        <a14:foregroundMark x1="50592" y1="27546" x2="50592" y2="27546"/>
                        <a14:foregroundMark x1="61243" y1="95602" x2="61243" y2="95602"/>
                        <a14:foregroundMark x1="65385" y1="96065" x2="65385" y2="96065"/>
                        <a14:foregroundMark x1="36391" y1="96759" x2="36391" y2="96759"/>
                        <a14:foregroundMark x1="46450" y1="93287" x2="46450" y2="93287"/>
                        <a14:foregroundMark x1="34911" y1="97685" x2="45562" y2="921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890" y="4136859"/>
            <a:ext cx="1714310" cy="2191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dmin\Downloads\ngay tháng\tải xuống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55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1030" y="557986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hlinkClick r:id="rId11" action="ppaction://hlinksldjump"/>
          </p:cNvPr>
          <p:cNvSpPr/>
          <p:nvPr/>
        </p:nvSpPr>
        <p:spPr>
          <a:xfrm>
            <a:off x="3991089" y="4326684"/>
            <a:ext cx="700834" cy="1107996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11430"/>
                <a:solidFill>
                  <a:srgbClr val="D60093"/>
                </a:solidFill>
                <a:effectLst>
                  <a:glow rad="139700">
                    <a:srgbClr val="F14124">
                      <a:satMod val="175000"/>
                      <a:alpha val="40000"/>
                    </a:srgb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10" name="Rectangle 9">
            <a:hlinkClick r:id="rId12" action="ppaction://hlinksldjump"/>
          </p:cNvPr>
          <p:cNvSpPr/>
          <p:nvPr/>
        </p:nvSpPr>
        <p:spPr>
          <a:xfrm>
            <a:off x="5486602" y="3412284"/>
            <a:ext cx="700833" cy="1107996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11430"/>
                <a:solidFill>
                  <a:srgbClr val="D60093"/>
                </a:solidFill>
                <a:effectLst>
                  <a:glow rad="139700">
                    <a:srgbClr val="F14124">
                      <a:satMod val="175000"/>
                      <a:alpha val="40000"/>
                    </a:srgb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11" name="Rectangle 10">
            <a:hlinkClick r:id="rId13" action="ppaction://hlinksldjump"/>
          </p:cNvPr>
          <p:cNvSpPr/>
          <p:nvPr/>
        </p:nvSpPr>
        <p:spPr>
          <a:xfrm>
            <a:off x="6920753" y="2386925"/>
            <a:ext cx="700834" cy="1107996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11430"/>
                <a:solidFill>
                  <a:srgbClr val="D60093"/>
                </a:solidFill>
                <a:effectLst>
                  <a:glow rad="139700">
                    <a:srgbClr val="F14124">
                      <a:satMod val="175000"/>
                      <a:alpha val="40000"/>
                    </a:srgb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3</a:t>
            </a:r>
          </a:p>
        </p:txBody>
      </p:sp>
      <p:sp>
        <p:nvSpPr>
          <p:cNvPr id="12" name="Rectangle 11">
            <a:hlinkClick r:id="rId14" action="ppaction://hlinksldjump"/>
          </p:cNvPr>
          <p:cNvSpPr/>
          <p:nvPr/>
        </p:nvSpPr>
        <p:spPr>
          <a:xfrm>
            <a:off x="8107676" y="1315323"/>
            <a:ext cx="700834" cy="1107996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11430"/>
                <a:solidFill>
                  <a:srgbClr val="D60093"/>
                </a:solidFill>
                <a:effectLst>
                  <a:glow rad="139700">
                    <a:srgbClr val="F14124">
                      <a:satMod val="175000"/>
                      <a:alpha val="40000"/>
                    </a:srgb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4</a:t>
            </a:r>
          </a:p>
        </p:txBody>
      </p:sp>
      <p:pic>
        <p:nvPicPr>
          <p:cNvPr id="8" name="gioi thieu tro cho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03250" y="5576417"/>
            <a:ext cx="609600" cy="609600"/>
          </a:xfrm>
          <a:prstGeom prst="rect">
            <a:avLst/>
          </a:prstGeom>
        </p:spPr>
      </p:pic>
      <p:pic>
        <p:nvPicPr>
          <p:cNvPr id="19" name="Picture 2" descr="C:\Users\Admin\Downloads\ngay tháng\tải xuống.jpg">
            <a:extLst>
              <a:ext uri="{FF2B5EF4-FFF2-40B4-BE49-F238E27FC236}">
                <a16:creationId xmlns:a16="http://schemas.microsoft.com/office/drawing/2014/main" id="{F59A3D4E-1E78-4667-A1F0-D72E366EA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55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676" y="-482972"/>
            <a:ext cx="1524000" cy="1524000"/>
          </a:xfrm>
          <a:prstGeom prst="rect">
            <a:avLst/>
          </a:prstGeom>
          <a:noFill/>
          <a:scene3d>
            <a:camera prst="isometricOffAxis1To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hlinkClick r:id="" action="ppaction://noaction"/>
            <a:extLst>
              <a:ext uri="{FF2B5EF4-FFF2-40B4-BE49-F238E27FC236}">
                <a16:creationId xmlns:a16="http://schemas.microsoft.com/office/drawing/2014/main" id="{CEA22550-1367-44B5-A21C-5CBD306DE9B8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9" t="65135" r="32609"/>
          <a:stretch/>
        </p:blipFill>
        <p:spPr>
          <a:xfrm>
            <a:off x="11333398" y="5594686"/>
            <a:ext cx="595835" cy="686656"/>
          </a:xfrm>
          <a:prstGeom prst="rect">
            <a:avLst/>
          </a:prstGeom>
        </p:spPr>
      </p:pic>
      <p:sp>
        <p:nvSpPr>
          <p:cNvPr id="23" name="WordArt 18">
            <a:extLst>
              <a:ext uri="{FF2B5EF4-FFF2-40B4-BE49-F238E27FC236}">
                <a16:creationId xmlns:a16="http://schemas.microsoft.com/office/drawing/2014/main" id="{8CF08AB5-BD4B-4A88-9832-25BC8161B23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12850" y="1306477"/>
            <a:ext cx="64770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Chúc</a:t>
            </a: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3600" b="0" i="0" u="none" strike="noStrike" kern="10" cap="none" spc="0" normalizeH="0" baseline="0" noProof="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mừng</a:t>
            </a: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3600" b="0" i="0" u="none" strike="noStrike" kern="10" cap="none" spc="0" normalizeH="0" baseline="0" noProof="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chiến</a:t>
            </a: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3600" b="0" i="0" u="none" strike="noStrike" kern="10" cap="none" spc="0" normalizeH="0" baseline="0" noProof="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thắng</a:t>
            </a: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!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EBC320A-8BC5-445B-96FE-DEBD5D53CD1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-218221" y="-1295716"/>
            <a:ext cx="9849897" cy="5535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668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213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2.96296E-6 C 0.01211 -0.00879 -0.01146 0.0044 0.00091 -0.00393 C 0.00898 -0.00995 0.01302 -0.01875 0.01823 -0.03078 C 0.02344 -0.04305 0.05807 -0.08912 0.07031 -0.10393 C 0.08255 -0.11852 0.08125 -0.12129 0.09166 -0.13194 C 0.10221 -0.14259 0.12656 -0.15949 0.13359 -0.16736 " pathEditMode="relative" rAng="0" ptsTypes="AAAAAA">
                                      <p:cBhvr>
                                        <p:cTn id="39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62" y="-838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359 -0.16736 L 0.24987 -0.31157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07" y="-72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987 -0.31157 L 0.35976 -0.43402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95" y="-6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5976 -0.43403 L 0.50534 -0.58287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79" y="-717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11111E-6 L -0.00573 -0.17292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" y="-8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Âm thanh chiến thắ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0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0" grpId="0"/>
      <p:bldP spid="10" grpId="1"/>
      <p:bldP spid="11" grpId="0"/>
      <p:bldP spid="11" grpId="1"/>
      <p:bldP spid="12" grpId="0"/>
      <p:bldP spid="12" grpId="1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D7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12192000" cy="5009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695BA10-7F38-AB04-0D26-4B525CC59C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14" r="3774" b="-1"/>
          <a:stretch/>
        </p:blipFill>
        <p:spPr>
          <a:xfrm>
            <a:off x="1371601" y="1728058"/>
            <a:ext cx="9068860" cy="541779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F61901A-3CE6-D23B-C192-00CE0B34EB3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497" flipH="1">
            <a:off x="10028735" y="2649649"/>
            <a:ext cx="2000687" cy="380962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5E9070E-09A9-474D-3F8E-44791E5CFE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634" y="616158"/>
            <a:ext cx="2653607" cy="3368556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1A9C592B-AF7C-2358-26C5-FE803A2AD8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3372647" y="500914"/>
            <a:ext cx="6781800" cy="14621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37D6917-4FD9-C851-7331-32F21170F83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79850" y="673955"/>
            <a:ext cx="4499238" cy="11766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63DD20-7B13-E40E-D421-BDE7F60EE4A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17656" y="3294131"/>
            <a:ext cx="6596444" cy="215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404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6676043D-D89B-485A-B828-0566B0723F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198"/>
            <a:ext cx="12192000" cy="6437376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A62E282E-387D-44D8-AA48-495D108ADC77}"/>
              </a:ext>
            </a:extLst>
          </p:cNvPr>
          <p:cNvSpPr/>
          <p:nvPr/>
        </p:nvSpPr>
        <p:spPr>
          <a:xfrm>
            <a:off x="5194487" y="1968491"/>
            <a:ext cx="6703501" cy="3079632"/>
          </a:xfrm>
          <a:prstGeom prst="roundRect">
            <a:avLst>
              <a:gd name="adj" fmla="val 783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228484" y="5172213"/>
            <a:ext cx="3260029" cy="1200329"/>
          </a:xfrm>
          <a:prstGeom prst="rect">
            <a:avLst/>
          </a:prstGeom>
          <a:solidFill>
            <a:srgbClr val="7030A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600" b="1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b="1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3600" b="1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phận</a:t>
            </a:r>
            <a:r>
              <a:rPr lang="en-US" sz="3600" b="1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b="1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6933">
            <a:off x="1899567" y="370609"/>
            <a:ext cx="1128658" cy="735240"/>
          </a:xfrm>
          <a:prstGeom prst="rect">
            <a:avLst/>
          </a:prstGeom>
        </p:spPr>
      </p:pic>
      <p:sp>
        <p:nvSpPr>
          <p:cNvPr id="7" name="AutoShape 27"/>
          <p:cNvSpPr>
            <a:spLocks noChangeArrowheads="1"/>
          </p:cNvSpPr>
          <p:nvPr/>
        </p:nvSpPr>
        <p:spPr bwMode="auto">
          <a:xfrm>
            <a:off x="259889" y="1644769"/>
            <a:ext cx="1231820" cy="1235789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WordArt 28"/>
          <p:cNvSpPr>
            <a:spLocks noChangeArrowheads="1" noChangeShapeType="1" noTextEdit="1"/>
          </p:cNvSpPr>
          <p:nvPr/>
        </p:nvSpPr>
        <p:spPr bwMode="auto">
          <a:xfrm>
            <a:off x="606497" y="2005162"/>
            <a:ext cx="538605" cy="537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VNI-Times"/>
                <a:ea typeface="+mn-ea"/>
                <a:cs typeface="+mn-cs"/>
              </a:rPr>
              <a:t>1</a:t>
            </a:r>
          </a:p>
        </p:txBody>
      </p:sp>
      <p:sp>
        <p:nvSpPr>
          <p:cNvPr id="10" name="WordArt 51"/>
          <p:cNvSpPr>
            <a:spLocks noChangeArrowheads="1" noChangeShapeType="1" noTextEdit="1"/>
          </p:cNvSpPr>
          <p:nvPr/>
        </p:nvSpPr>
        <p:spPr bwMode="auto">
          <a:xfrm>
            <a:off x="10054794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4</a:t>
            </a:r>
          </a:p>
        </p:txBody>
      </p:sp>
      <p:sp>
        <p:nvSpPr>
          <p:cNvPr id="11" name="WordArt 51"/>
          <p:cNvSpPr>
            <a:spLocks noChangeArrowheads="1" noChangeShapeType="1" noTextEdit="1"/>
          </p:cNvSpPr>
          <p:nvPr/>
        </p:nvSpPr>
        <p:spPr bwMode="auto">
          <a:xfrm>
            <a:off x="10056127" y="509910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3</a:t>
            </a:r>
          </a:p>
        </p:txBody>
      </p:sp>
      <p:sp>
        <p:nvSpPr>
          <p:cNvPr id="12" name="WordArt 51"/>
          <p:cNvSpPr>
            <a:spLocks noChangeArrowheads="1" noChangeShapeType="1" noTextEdit="1"/>
          </p:cNvSpPr>
          <p:nvPr/>
        </p:nvSpPr>
        <p:spPr bwMode="auto">
          <a:xfrm>
            <a:off x="10075231" y="518178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2</a:t>
            </a:r>
          </a:p>
        </p:txBody>
      </p:sp>
      <p:sp>
        <p:nvSpPr>
          <p:cNvPr id="13" name="WordArt 51"/>
          <p:cNvSpPr>
            <a:spLocks noChangeArrowheads="1" noChangeShapeType="1" noTextEdit="1"/>
          </p:cNvSpPr>
          <p:nvPr/>
        </p:nvSpPr>
        <p:spPr bwMode="auto">
          <a:xfrm>
            <a:off x="10075231" y="48293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1</a:t>
            </a:r>
          </a:p>
        </p:txBody>
      </p:sp>
      <p:grpSp>
        <p:nvGrpSpPr>
          <p:cNvPr id="14" name="Group 33"/>
          <p:cNvGrpSpPr>
            <a:grpSpLocks/>
          </p:cNvGrpSpPr>
          <p:nvPr/>
        </p:nvGrpSpPr>
        <p:grpSpPr bwMode="auto">
          <a:xfrm>
            <a:off x="2286295" y="4528742"/>
            <a:ext cx="1752600" cy="1752600"/>
            <a:chOff x="4320" y="2928"/>
            <a:chExt cx="1104" cy="1104"/>
          </a:xfrm>
        </p:grpSpPr>
        <p:sp>
          <p:nvSpPr>
            <p:cNvPr id="15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6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Hết</a:t>
              </a:r>
              <a:r>
                <a:rPr kumimoji="0" lang="en-US" sz="3600" b="0" i="0" u="none" strike="noStrike" kern="10" cap="none" spc="0" normalizeH="0" baseline="0" noProof="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 </a:t>
              </a: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giờ</a:t>
              </a:r>
              <a:endParaRPr kumimoji="0" lang="en-US" sz="360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</p:grpSp>
      <p:sp>
        <p:nvSpPr>
          <p:cNvPr id="17" name="WordArt 51"/>
          <p:cNvSpPr>
            <a:spLocks noChangeArrowheads="1" noChangeShapeType="1" noTextEdit="1"/>
          </p:cNvSpPr>
          <p:nvPr/>
        </p:nvSpPr>
        <p:spPr bwMode="auto">
          <a:xfrm>
            <a:off x="10056127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5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DED2FA6-C309-43B1-8CE4-A9A23CEB9DA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44" b="70556" l="18111" r="82670">
                        <a14:foregroundMark x1="19204" y1="30833" x2="19204" y2="30833"/>
                        <a14:foregroundMark x1="18111" y1="49444" x2="18111" y2="49444"/>
                        <a14:foregroundMark x1="49336" y1="31944" x2="49336" y2="31944"/>
                        <a14:foregroundMark x1="48712" y1="34306" x2="48712" y2="34306"/>
                        <a14:foregroundMark x1="48322" y1="33889" x2="53786" y2="32639"/>
                        <a14:foregroundMark x1="53786" y1="32639" x2="53786" y2="32639"/>
                        <a14:foregroundMark x1="78610" y1="29861" x2="78610" y2="29861"/>
                        <a14:foregroundMark x1="80016" y1="50417" x2="80016" y2="50417"/>
                        <a14:foregroundMark x1="82670" y1="59028" x2="82670" y2="59028"/>
                        <a14:foregroundMark x1="32240" y1="29861" x2="32240" y2="29861"/>
                        <a14:foregroundMark x1="68618" y1="22500" x2="68618" y2="22500"/>
                        <a14:foregroundMark x1="68618" y1="22500" x2="68618" y2="22500"/>
                        <a14:foregroundMark x1="53005" y1="20972" x2="53005" y2="20972"/>
                        <a14:foregroundMark x1="48634" y1="29306" x2="48634" y2="29306"/>
                        <a14:foregroundMark x1="48634" y1="25000" x2="48634" y2="25000"/>
                        <a14:foregroundMark x1="65418" y1="44167" x2="65418" y2="44167"/>
                        <a14:foregroundMark x1="68696" y1="45417" x2="68696" y2="45417"/>
                        <a14:foregroundMark x1="32006" y1="23194" x2="32006" y2="23194"/>
                        <a14:foregroundMark x1="31616" y1="22361" x2="31616" y2="22361"/>
                        <a14:foregroundMark x1="32553" y1="20972" x2="32553" y2="20972"/>
                        <a14:foregroundMark x1="31850" y1="22361" x2="32006" y2="23194"/>
                        <a14:backgroundMark x1="26308" y1="36806" x2="26308" y2="36806"/>
                        <a14:backgroundMark x1="34738" y1="36944" x2="34738" y2="36944"/>
                        <a14:backgroundMark x1="49180" y1="55139" x2="49180" y2="55139"/>
                        <a14:backgroundMark x1="53786" y1="52500" x2="53786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59" t="10796" r="13861" b="22348"/>
          <a:stretch/>
        </p:blipFill>
        <p:spPr>
          <a:xfrm>
            <a:off x="3162595" y="62003"/>
            <a:ext cx="6573029" cy="1465045"/>
          </a:xfrm>
          <a:prstGeom prst="rect">
            <a:avLst/>
          </a:prstGeom>
        </p:spPr>
      </p:pic>
      <p:pic>
        <p:nvPicPr>
          <p:cNvPr id="20" name="Picture 19">
            <a:hlinkClick r:id="rId9" action="ppaction://hlinksldjump"/>
            <a:extLst>
              <a:ext uri="{FF2B5EF4-FFF2-40B4-BE49-F238E27FC236}">
                <a16:creationId xmlns:a16="http://schemas.microsoft.com/office/drawing/2014/main" id="{D6399218-D262-42AC-A97C-13AB1ADFF57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9" t="65135" r="32609"/>
          <a:stretch/>
        </p:blipFill>
        <p:spPr>
          <a:xfrm>
            <a:off x="11333398" y="5594686"/>
            <a:ext cx="595835" cy="6866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F1AF396-D2CA-F455-FB3A-7A60E519CF25}"/>
              </a:ext>
            </a:extLst>
          </p:cNvPr>
          <p:cNvSpPr txBox="1"/>
          <p:nvPr/>
        </p:nvSpPr>
        <p:spPr>
          <a:xfrm>
            <a:off x="1533525" y="3076713"/>
            <a:ext cx="3220938" cy="1200329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78DB035-38DA-3D92-A461-460273E08CB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72299" y="2309812"/>
            <a:ext cx="3057525" cy="227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3312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500"/>
                            </p:stCondLst>
                            <p:childTnLst>
                              <p:par>
                                <p:cTn id="6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ChuongLopHoc-V.A-402534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7" grpId="1" animBg="1"/>
      <p:bldP spid="8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7" grpId="0" animBg="1"/>
      <p:bldP spid="17" grpId="1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81FCCACA-0C83-4142-A931-A38846372F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0"/>
            <a:ext cx="12192000" cy="64373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6933">
            <a:off x="1899567" y="370609"/>
            <a:ext cx="1128658" cy="735240"/>
          </a:xfrm>
          <a:prstGeom prst="rect">
            <a:avLst/>
          </a:prstGeom>
        </p:spPr>
      </p:pic>
      <p:sp>
        <p:nvSpPr>
          <p:cNvPr id="7" name="AutoShape 27"/>
          <p:cNvSpPr>
            <a:spLocks noChangeArrowheads="1"/>
          </p:cNvSpPr>
          <p:nvPr/>
        </p:nvSpPr>
        <p:spPr bwMode="auto">
          <a:xfrm>
            <a:off x="306585" y="1644768"/>
            <a:ext cx="1231820" cy="1235789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WordArt 28"/>
          <p:cNvSpPr>
            <a:spLocks noChangeArrowheads="1" noChangeShapeType="1" noTextEdit="1"/>
          </p:cNvSpPr>
          <p:nvPr/>
        </p:nvSpPr>
        <p:spPr bwMode="auto">
          <a:xfrm>
            <a:off x="653193" y="2005161"/>
            <a:ext cx="538605" cy="537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VNI-Times"/>
                <a:ea typeface="+mn-ea"/>
                <a:cs typeface="+mn-cs"/>
              </a:rPr>
              <a:t>2</a:t>
            </a:r>
          </a:p>
        </p:txBody>
      </p:sp>
      <p:sp>
        <p:nvSpPr>
          <p:cNvPr id="10" name="WordArt 51"/>
          <p:cNvSpPr>
            <a:spLocks noChangeArrowheads="1" noChangeShapeType="1" noTextEdit="1"/>
          </p:cNvSpPr>
          <p:nvPr/>
        </p:nvSpPr>
        <p:spPr bwMode="auto">
          <a:xfrm>
            <a:off x="10054794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4</a:t>
            </a:r>
          </a:p>
        </p:txBody>
      </p:sp>
      <p:sp>
        <p:nvSpPr>
          <p:cNvPr id="11" name="WordArt 51"/>
          <p:cNvSpPr>
            <a:spLocks noChangeArrowheads="1" noChangeShapeType="1" noTextEdit="1"/>
          </p:cNvSpPr>
          <p:nvPr/>
        </p:nvSpPr>
        <p:spPr bwMode="auto">
          <a:xfrm>
            <a:off x="10056127" y="509910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3</a:t>
            </a:r>
          </a:p>
        </p:txBody>
      </p:sp>
      <p:sp>
        <p:nvSpPr>
          <p:cNvPr id="12" name="WordArt 51"/>
          <p:cNvSpPr>
            <a:spLocks noChangeArrowheads="1" noChangeShapeType="1" noTextEdit="1"/>
          </p:cNvSpPr>
          <p:nvPr/>
        </p:nvSpPr>
        <p:spPr bwMode="auto">
          <a:xfrm>
            <a:off x="10075231" y="518178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2</a:t>
            </a:r>
          </a:p>
        </p:txBody>
      </p:sp>
      <p:sp>
        <p:nvSpPr>
          <p:cNvPr id="13" name="WordArt 51"/>
          <p:cNvSpPr>
            <a:spLocks noChangeArrowheads="1" noChangeShapeType="1" noTextEdit="1"/>
          </p:cNvSpPr>
          <p:nvPr/>
        </p:nvSpPr>
        <p:spPr bwMode="auto">
          <a:xfrm>
            <a:off x="10075231" y="48293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1</a:t>
            </a:r>
          </a:p>
        </p:txBody>
      </p:sp>
      <p:sp>
        <p:nvSpPr>
          <p:cNvPr id="17" name="WordArt 51"/>
          <p:cNvSpPr>
            <a:spLocks noChangeArrowheads="1" noChangeShapeType="1" noTextEdit="1"/>
          </p:cNvSpPr>
          <p:nvPr/>
        </p:nvSpPr>
        <p:spPr bwMode="auto">
          <a:xfrm>
            <a:off x="10056127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5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DED2FA6-C309-43B1-8CE4-A9A23CEB9DA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44" b="70556" l="18111" r="82670">
                        <a14:foregroundMark x1="19204" y1="30833" x2="19204" y2="30833"/>
                        <a14:foregroundMark x1="18111" y1="49444" x2="18111" y2="49444"/>
                        <a14:foregroundMark x1="49336" y1="31944" x2="49336" y2="31944"/>
                        <a14:foregroundMark x1="48712" y1="34306" x2="48712" y2="34306"/>
                        <a14:foregroundMark x1="48322" y1="33889" x2="53786" y2="32639"/>
                        <a14:foregroundMark x1="53786" y1="32639" x2="53786" y2="32639"/>
                        <a14:foregroundMark x1="78610" y1="29861" x2="78610" y2="29861"/>
                        <a14:foregroundMark x1="80016" y1="50417" x2="80016" y2="50417"/>
                        <a14:foregroundMark x1="82670" y1="59028" x2="82670" y2="59028"/>
                        <a14:foregroundMark x1="32240" y1="29861" x2="32240" y2="29861"/>
                        <a14:foregroundMark x1="68618" y1="22500" x2="68618" y2="22500"/>
                        <a14:foregroundMark x1="68618" y1="22500" x2="68618" y2="22500"/>
                        <a14:foregroundMark x1="53005" y1="20972" x2="53005" y2="20972"/>
                        <a14:foregroundMark x1="48634" y1="29306" x2="48634" y2="29306"/>
                        <a14:foregroundMark x1="48634" y1="25000" x2="48634" y2="25000"/>
                        <a14:foregroundMark x1="65418" y1="44167" x2="65418" y2="44167"/>
                        <a14:foregroundMark x1="68696" y1="45417" x2="68696" y2="45417"/>
                        <a14:foregroundMark x1="32006" y1="23194" x2="32006" y2="23194"/>
                        <a14:foregroundMark x1="31616" y1="22361" x2="31616" y2="22361"/>
                        <a14:foregroundMark x1="32553" y1="20972" x2="32553" y2="20972"/>
                        <a14:foregroundMark x1="31850" y1="22361" x2="32006" y2="23194"/>
                        <a14:backgroundMark x1="26308" y1="36806" x2="26308" y2="36806"/>
                        <a14:backgroundMark x1="34738" y1="36944" x2="34738" y2="36944"/>
                        <a14:backgroundMark x1="49180" y1="55139" x2="49180" y2="55139"/>
                        <a14:backgroundMark x1="53786" y1="52500" x2="53786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59" t="10796" r="13861" b="22348"/>
          <a:stretch/>
        </p:blipFill>
        <p:spPr>
          <a:xfrm>
            <a:off x="3162595" y="62003"/>
            <a:ext cx="6573029" cy="1465045"/>
          </a:xfrm>
          <a:prstGeom prst="rect">
            <a:avLst/>
          </a:prstGeom>
        </p:spPr>
      </p:pic>
      <p:pic>
        <p:nvPicPr>
          <p:cNvPr id="18" name="Picture 17">
            <a:hlinkClick r:id="rId9" action="ppaction://hlinksldjump"/>
            <a:extLst>
              <a:ext uri="{FF2B5EF4-FFF2-40B4-BE49-F238E27FC236}">
                <a16:creationId xmlns:a16="http://schemas.microsoft.com/office/drawing/2014/main" id="{BA8E6141-DB61-4D95-9F98-93622917184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9" t="65135" r="32609"/>
          <a:stretch/>
        </p:blipFill>
        <p:spPr>
          <a:xfrm>
            <a:off x="11333398" y="5594686"/>
            <a:ext cx="595835" cy="68665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2DA709F-A7FB-8E5F-48BC-3345AE312CE6}"/>
              </a:ext>
            </a:extLst>
          </p:cNvPr>
          <p:cNvSpPr/>
          <p:nvPr/>
        </p:nvSpPr>
        <p:spPr>
          <a:xfrm>
            <a:off x="5194487" y="1968491"/>
            <a:ext cx="6703501" cy="3079632"/>
          </a:xfrm>
          <a:prstGeom prst="roundRect">
            <a:avLst>
              <a:gd name="adj" fmla="val 783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ADA57E-2A9F-E14F-A82E-B7FD651909BE}"/>
              </a:ext>
            </a:extLst>
          </p:cNvPr>
          <p:cNvSpPr txBox="1"/>
          <p:nvPr/>
        </p:nvSpPr>
        <p:spPr>
          <a:xfrm>
            <a:off x="7228484" y="5172213"/>
            <a:ext cx="3260029" cy="1200329"/>
          </a:xfrm>
          <a:prstGeom prst="rect">
            <a:avLst/>
          </a:prstGeom>
          <a:solidFill>
            <a:srgbClr val="7030A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600" b="1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b="1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3600" b="1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phận</a:t>
            </a:r>
            <a:r>
              <a:rPr lang="en-US" sz="3600" b="1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b="1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33">
            <a:extLst>
              <a:ext uri="{FF2B5EF4-FFF2-40B4-BE49-F238E27FC236}">
                <a16:creationId xmlns:a16="http://schemas.microsoft.com/office/drawing/2014/main" id="{433CF2FA-3896-6692-5F5A-D79D9059CC6D}"/>
              </a:ext>
            </a:extLst>
          </p:cNvPr>
          <p:cNvGrpSpPr>
            <a:grpSpLocks/>
          </p:cNvGrpSpPr>
          <p:nvPr/>
        </p:nvGrpSpPr>
        <p:grpSpPr bwMode="auto">
          <a:xfrm>
            <a:off x="2286295" y="4528742"/>
            <a:ext cx="1752600" cy="1752600"/>
            <a:chOff x="4320" y="2928"/>
            <a:chExt cx="1104" cy="1104"/>
          </a:xfrm>
        </p:grpSpPr>
        <p:sp>
          <p:nvSpPr>
            <p:cNvPr id="20" name="AutoShape 34">
              <a:extLst>
                <a:ext uri="{FF2B5EF4-FFF2-40B4-BE49-F238E27FC236}">
                  <a16:creationId xmlns:a16="http://schemas.microsoft.com/office/drawing/2014/main" id="{D612529C-F470-662B-6746-826B03BAD7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2" name="WordArt 35">
              <a:extLst>
                <a:ext uri="{FF2B5EF4-FFF2-40B4-BE49-F238E27FC236}">
                  <a16:creationId xmlns:a16="http://schemas.microsoft.com/office/drawing/2014/main" id="{8B115B59-FABF-143D-2499-EF46EADDD543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Hết</a:t>
              </a:r>
              <a:r>
                <a:rPr kumimoji="0" lang="en-US" sz="3600" b="0" i="0" u="none" strike="noStrike" kern="10" cap="none" spc="0" normalizeH="0" baseline="0" noProof="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 </a:t>
              </a: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giờ</a:t>
              </a:r>
              <a:endParaRPr kumimoji="0" lang="en-US" sz="360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85845883-8BD4-A652-0A28-777F8A6FBD2B}"/>
              </a:ext>
            </a:extLst>
          </p:cNvPr>
          <p:cNvSpPr txBox="1"/>
          <p:nvPr/>
        </p:nvSpPr>
        <p:spPr>
          <a:xfrm>
            <a:off x="1838325" y="3076713"/>
            <a:ext cx="2916138" cy="1200329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762E7FB-F097-32C5-2774-42A7A76552D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81875" y="2224087"/>
            <a:ext cx="2590800" cy="2277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53310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500"/>
                            </p:stCondLst>
                            <p:childTnLst>
                              <p:par>
                                <p:cTn id="6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ChuongLopHoc-V.A-402534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7" grpId="0" animBg="1"/>
      <p:bldP spid="17" grpId="1" animBg="1"/>
      <p:bldP spid="4" grpId="0" animBg="1"/>
      <p:bldP spid="2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6AFD478C-3EA7-49DF-8A36-64F577C622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0"/>
            <a:ext cx="12192000" cy="64373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49622" y="1756823"/>
            <a:ext cx="8931082" cy="523220"/>
          </a:xfrm>
          <a:prstGeom prst="rect">
            <a:avLst/>
          </a:prstGeom>
          <a:solidFill>
            <a:srgbClr val="7030A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Kể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tên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dụng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cụ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chân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đế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74799" y="3074847"/>
            <a:ext cx="6844958" cy="646331"/>
          </a:xfrm>
          <a:prstGeom prst="rect">
            <a:avLst/>
          </a:prstGeom>
          <a:solidFill>
            <a:srgbClr val="33CC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Tấm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lớn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thẳng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5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lỗ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6933">
            <a:off x="1899567" y="370609"/>
            <a:ext cx="1128658" cy="735240"/>
          </a:xfrm>
          <a:prstGeom prst="rect">
            <a:avLst/>
          </a:prstGeom>
        </p:spPr>
      </p:pic>
      <p:sp>
        <p:nvSpPr>
          <p:cNvPr id="7" name="AutoShape 27"/>
          <p:cNvSpPr>
            <a:spLocks noChangeArrowheads="1"/>
          </p:cNvSpPr>
          <p:nvPr/>
        </p:nvSpPr>
        <p:spPr bwMode="auto">
          <a:xfrm>
            <a:off x="355776" y="1797862"/>
            <a:ext cx="1231820" cy="1235789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WordArt 28"/>
          <p:cNvSpPr>
            <a:spLocks noChangeArrowheads="1" noChangeShapeType="1" noTextEdit="1"/>
          </p:cNvSpPr>
          <p:nvPr/>
        </p:nvSpPr>
        <p:spPr bwMode="auto">
          <a:xfrm>
            <a:off x="711296" y="2147232"/>
            <a:ext cx="538605" cy="537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VNI-Times"/>
                <a:ea typeface="+mn-ea"/>
                <a:cs typeface="+mn-cs"/>
              </a:rPr>
              <a:t>3</a:t>
            </a:r>
          </a:p>
        </p:txBody>
      </p:sp>
      <p:sp>
        <p:nvSpPr>
          <p:cNvPr id="10" name="WordArt 51"/>
          <p:cNvSpPr>
            <a:spLocks noChangeArrowheads="1" noChangeShapeType="1" noTextEdit="1"/>
          </p:cNvSpPr>
          <p:nvPr/>
        </p:nvSpPr>
        <p:spPr bwMode="auto">
          <a:xfrm>
            <a:off x="10054794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4</a:t>
            </a:r>
          </a:p>
        </p:txBody>
      </p:sp>
      <p:sp>
        <p:nvSpPr>
          <p:cNvPr id="11" name="WordArt 51"/>
          <p:cNvSpPr>
            <a:spLocks noChangeArrowheads="1" noChangeShapeType="1" noTextEdit="1"/>
          </p:cNvSpPr>
          <p:nvPr/>
        </p:nvSpPr>
        <p:spPr bwMode="auto">
          <a:xfrm>
            <a:off x="10056127" y="509910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3</a:t>
            </a:r>
          </a:p>
        </p:txBody>
      </p:sp>
      <p:sp>
        <p:nvSpPr>
          <p:cNvPr id="12" name="WordArt 51"/>
          <p:cNvSpPr>
            <a:spLocks noChangeArrowheads="1" noChangeShapeType="1" noTextEdit="1"/>
          </p:cNvSpPr>
          <p:nvPr/>
        </p:nvSpPr>
        <p:spPr bwMode="auto">
          <a:xfrm>
            <a:off x="10075231" y="518178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2</a:t>
            </a:r>
          </a:p>
        </p:txBody>
      </p:sp>
      <p:sp>
        <p:nvSpPr>
          <p:cNvPr id="13" name="WordArt 51"/>
          <p:cNvSpPr>
            <a:spLocks noChangeArrowheads="1" noChangeShapeType="1" noTextEdit="1"/>
          </p:cNvSpPr>
          <p:nvPr/>
        </p:nvSpPr>
        <p:spPr bwMode="auto">
          <a:xfrm>
            <a:off x="10075231" y="48293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1</a:t>
            </a:r>
          </a:p>
        </p:txBody>
      </p:sp>
      <p:grpSp>
        <p:nvGrpSpPr>
          <p:cNvPr id="14" name="Group 33"/>
          <p:cNvGrpSpPr>
            <a:grpSpLocks/>
          </p:cNvGrpSpPr>
          <p:nvPr/>
        </p:nvGrpSpPr>
        <p:grpSpPr bwMode="auto">
          <a:xfrm>
            <a:off x="711296" y="4778726"/>
            <a:ext cx="1752600" cy="1752600"/>
            <a:chOff x="4320" y="2928"/>
            <a:chExt cx="1104" cy="1104"/>
          </a:xfrm>
        </p:grpSpPr>
        <p:sp>
          <p:nvSpPr>
            <p:cNvPr id="15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 pitchFamily="34" charset="0"/>
                <a:ea typeface="+mn-ea"/>
                <a:cs typeface="+mn-cs"/>
              </a:endParaRPr>
            </a:p>
          </p:txBody>
        </p:sp>
        <p:sp>
          <p:nvSpPr>
            <p:cNvPr id="16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Hết</a:t>
              </a:r>
              <a:r>
                <a:rPr kumimoji="0" lang="en-US" sz="3600" b="0" i="0" u="none" strike="noStrike" kern="10" cap="none" spc="0" normalizeH="0" baseline="0" noProof="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 </a:t>
              </a: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giờ</a:t>
              </a:r>
              <a:endParaRPr kumimoji="0" lang="en-US" sz="360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</p:grpSp>
      <p:sp>
        <p:nvSpPr>
          <p:cNvPr id="17" name="WordArt 51"/>
          <p:cNvSpPr>
            <a:spLocks noChangeArrowheads="1" noChangeShapeType="1" noTextEdit="1"/>
          </p:cNvSpPr>
          <p:nvPr/>
        </p:nvSpPr>
        <p:spPr bwMode="auto">
          <a:xfrm>
            <a:off x="10056127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5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DED2FA6-C309-43B1-8CE4-A9A23CEB9DA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44" b="70556" l="18111" r="82670">
                        <a14:foregroundMark x1="19204" y1="30833" x2="19204" y2="30833"/>
                        <a14:foregroundMark x1="18111" y1="49444" x2="18111" y2="49444"/>
                        <a14:foregroundMark x1="49336" y1="31944" x2="49336" y2="31944"/>
                        <a14:foregroundMark x1="48712" y1="34306" x2="48712" y2="34306"/>
                        <a14:foregroundMark x1="48322" y1="33889" x2="53786" y2="32639"/>
                        <a14:foregroundMark x1="53786" y1="32639" x2="53786" y2="32639"/>
                        <a14:foregroundMark x1="78610" y1="29861" x2="78610" y2="29861"/>
                        <a14:foregroundMark x1="80016" y1="50417" x2="80016" y2="50417"/>
                        <a14:foregroundMark x1="82670" y1="59028" x2="82670" y2="59028"/>
                        <a14:foregroundMark x1="32240" y1="29861" x2="32240" y2="29861"/>
                        <a14:foregroundMark x1="68618" y1="22500" x2="68618" y2="22500"/>
                        <a14:foregroundMark x1="68618" y1="22500" x2="68618" y2="22500"/>
                        <a14:foregroundMark x1="53005" y1="20972" x2="53005" y2="20972"/>
                        <a14:foregroundMark x1="48634" y1="29306" x2="48634" y2="29306"/>
                        <a14:foregroundMark x1="48634" y1="25000" x2="48634" y2="25000"/>
                        <a14:foregroundMark x1="65418" y1="44167" x2="65418" y2="44167"/>
                        <a14:foregroundMark x1="68696" y1="45417" x2="68696" y2="45417"/>
                        <a14:foregroundMark x1="32006" y1="23194" x2="32006" y2="23194"/>
                        <a14:foregroundMark x1="31616" y1="22361" x2="31616" y2="22361"/>
                        <a14:foregroundMark x1="32553" y1="20972" x2="32553" y2="20972"/>
                        <a14:foregroundMark x1="31850" y1="22361" x2="32006" y2="23194"/>
                        <a14:backgroundMark x1="26308" y1="36806" x2="26308" y2="36806"/>
                        <a14:backgroundMark x1="34738" y1="36944" x2="34738" y2="36944"/>
                        <a14:backgroundMark x1="49180" y1="55139" x2="49180" y2="55139"/>
                        <a14:backgroundMark x1="53786" y1="52500" x2="53786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59" t="10796" r="13861" b="22348"/>
          <a:stretch/>
        </p:blipFill>
        <p:spPr>
          <a:xfrm>
            <a:off x="3162595" y="62003"/>
            <a:ext cx="6573029" cy="1465045"/>
          </a:xfrm>
          <a:prstGeom prst="rect">
            <a:avLst/>
          </a:prstGeom>
        </p:spPr>
      </p:pic>
      <p:pic>
        <p:nvPicPr>
          <p:cNvPr id="18" name="Picture 17">
            <a:hlinkClick r:id="rId9" action="ppaction://hlinksldjump"/>
            <a:extLst>
              <a:ext uri="{FF2B5EF4-FFF2-40B4-BE49-F238E27FC236}">
                <a16:creationId xmlns:a16="http://schemas.microsoft.com/office/drawing/2014/main" id="{D5623838-A793-4A78-88A0-A071AB616FF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9" t="65135" r="32609"/>
          <a:stretch/>
        </p:blipFill>
        <p:spPr>
          <a:xfrm>
            <a:off x="11333398" y="5594686"/>
            <a:ext cx="595835" cy="68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9971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500"/>
                            </p:stCondLst>
                            <p:childTnLst>
                              <p:par>
                                <p:cTn id="6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ChuongLopHoc-V.A-402534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7" grpId="1" animBg="1"/>
      <p:bldP spid="8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7" grpId="0" animBg="1"/>
      <p:bldP spid="17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6DEC2760-0960-4AC0-A3EF-33A3A35F6A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0"/>
            <a:ext cx="12192000" cy="64373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46469" y="1923068"/>
            <a:ext cx="10125641" cy="523220"/>
          </a:xfrm>
          <a:prstGeom prst="rect">
            <a:avLst/>
          </a:prstGeom>
          <a:solidFill>
            <a:srgbClr val="7030A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ghế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ngồi</a:t>
            </a:r>
            <a:endParaRPr 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20234" y="2895522"/>
            <a:ext cx="4857749" cy="646331"/>
          </a:xfrm>
          <a:prstGeom prst="rect">
            <a:avLst/>
          </a:prstGeom>
          <a:solidFill>
            <a:srgbClr val="33CC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Thanh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chữ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U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ngắn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6933">
            <a:off x="1899567" y="370609"/>
            <a:ext cx="1128658" cy="735240"/>
          </a:xfrm>
          <a:prstGeom prst="rect">
            <a:avLst/>
          </a:prstGeom>
        </p:spPr>
      </p:pic>
      <p:sp>
        <p:nvSpPr>
          <p:cNvPr id="7" name="AutoShape 27"/>
          <p:cNvSpPr>
            <a:spLocks noChangeArrowheads="1"/>
          </p:cNvSpPr>
          <p:nvPr/>
        </p:nvSpPr>
        <p:spPr bwMode="auto">
          <a:xfrm>
            <a:off x="471191" y="1659733"/>
            <a:ext cx="1231820" cy="1235789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WordArt 28"/>
          <p:cNvSpPr>
            <a:spLocks noChangeArrowheads="1" noChangeShapeType="1" noTextEdit="1"/>
          </p:cNvSpPr>
          <p:nvPr/>
        </p:nvSpPr>
        <p:spPr bwMode="auto">
          <a:xfrm>
            <a:off x="817798" y="2017891"/>
            <a:ext cx="538605" cy="537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VNI-Times"/>
                <a:ea typeface="+mn-ea"/>
                <a:cs typeface="+mn-cs"/>
              </a:rPr>
              <a:t>4</a:t>
            </a:r>
          </a:p>
        </p:txBody>
      </p:sp>
      <p:sp>
        <p:nvSpPr>
          <p:cNvPr id="10" name="WordArt 51"/>
          <p:cNvSpPr>
            <a:spLocks noChangeArrowheads="1" noChangeShapeType="1" noTextEdit="1"/>
          </p:cNvSpPr>
          <p:nvPr/>
        </p:nvSpPr>
        <p:spPr bwMode="auto">
          <a:xfrm>
            <a:off x="10054794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4</a:t>
            </a:r>
          </a:p>
        </p:txBody>
      </p:sp>
      <p:sp>
        <p:nvSpPr>
          <p:cNvPr id="11" name="WordArt 51"/>
          <p:cNvSpPr>
            <a:spLocks noChangeArrowheads="1" noChangeShapeType="1" noTextEdit="1"/>
          </p:cNvSpPr>
          <p:nvPr/>
        </p:nvSpPr>
        <p:spPr bwMode="auto">
          <a:xfrm>
            <a:off x="10056127" y="509910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3</a:t>
            </a:r>
          </a:p>
        </p:txBody>
      </p:sp>
      <p:sp>
        <p:nvSpPr>
          <p:cNvPr id="12" name="WordArt 51"/>
          <p:cNvSpPr>
            <a:spLocks noChangeArrowheads="1" noChangeShapeType="1" noTextEdit="1"/>
          </p:cNvSpPr>
          <p:nvPr/>
        </p:nvSpPr>
        <p:spPr bwMode="auto">
          <a:xfrm>
            <a:off x="10075231" y="518178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2</a:t>
            </a:r>
          </a:p>
        </p:txBody>
      </p:sp>
      <p:sp>
        <p:nvSpPr>
          <p:cNvPr id="13" name="WordArt 51"/>
          <p:cNvSpPr>
            <a:spLocks noChangeArrowheads="1" noChangeShapeType="1" noTextEdit="1"/>
          </p:cNvSpPr>
          <p:nvPr/>
        </p:nvSpPr>
        <p:spPr bwMode="auto">
          <a:xfrm>
            <a:off x="10075231" y="48293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1</a:t>
            </a:r>
          </a:p>
        </p:txBody>
      </p:sp>
      <p:grpSp>
        <p:nvGrpSpPr>
          <p:cNvPr id="14" name="Group 33"/>
          <p:cNvGrpSpPr>
            <a:grpSpLocks/>
          </p:cNvGrpSpPr>
          <p:nvPr/>
        </p:nvGrpSpPr>
        <p:grpSpPr bwMode="auto">
          <a:xfrm>
            <a:off x="6292100" y="4640713"/>
            <a:ext cx="1752600" cy="1752600"/>
            <a:chOff x="4320" y="2928"/>
            <a:chExt cx="1104" cy="1104"/>
          </a:xfrm>
        </p:grpSpPr>
        <p:sp>
          <p:nvSpPr>
            <p:cNvPr id="15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 pitchFamily="34" charset="0"/>
                <a:ea typeface="+mn-ea"/>
                <a:cs typeface="+mn-cs"/>
              </a:endParaRPr>
            </a:p>
          </p:txBody>
        </p:sp>
        <p:sp>
          <p:nvSpPr>
            <p:cNvPr id="16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Hết</a:t>
              </a:r>
              <a:r>
                <a:rPr kumimoji="0" lang="en-US" sz="3600" b="0" i="0" u="none" strike="noStrike" kern="10" cap="none" spc="0" normalizeH="0" baseline="0" noProof="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 </a:t>
              </a: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giờ</a:t>
              </a:r>
              <a:endParaRPr kumimoji="0" lang="en-US" sz="360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</p:grpSp>
      <p:sp>
        <p:nvSpPr>
          <p:cNvPr id="17" name="WordArt 51"/>
          <p:cNvSpPr>
            <a:spLocks noChangeArrowheads="1" noChangeShapeType="1" noTextEdit="1"/>
          </p:cNvSpPr>
          <p:nvPr/>
        </p:nvSpPr>
        <p:spPr bwMode="auto">
          <a:xfrm>
            <a:off x="10056127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5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DED2FA6-C309-43B1-8CE4-A9A23CEB9DA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44" b="70556" l="18111" r="82670">
                        <a14:foregroundMark x1="19204" y1="30833" x2="19204" y2="30833"/>
                        <a14:foregroundMark x1="18111" y1="49444" x2="18111" y2="49444"/>
                        <a14:foregroundMark x1="49336" y1="31944" x2="49336" y2="31944"/>
                        <a14:foregroundMark x1="48712" y1="34306" x2="48712" y2="34306"/>
                        <a14:foregroundMark x1="48322" y1="33889" x2="53786" y2="32639"/>
                        <a14:foregroundMark x1="53786" y1="32639" x2="53786" y2="32639"/>
                        <a14:foregroundMark x1="78610" y1="29861" x2="78610" y2="29861"/>
                        <a14:foregroundMark x1="80016" y1="50417" x2="80016" y2="50417"/>
                        <a14:foregroundMark x1="82670" y1="59028" x2="82670" y2="59028"/>
                        <a14:foregroundMark x1="32240" y1="29861" x2="32240" y2="29861"/>
                        <a14:foregroundMark x1="68618" y1="22500" x2="68618" y2="22500"/>
                        <a14:foregroundMark x1="68618" y1="22500" x2="68618" y2="22500"/>
                        <a14:foregroundMark x1="53005" y1="20972" x2="53005" y2="20972"/>
                        <a14:foregroundMark x1="48634" y1="29306" x2="48634" y2="29306"/>
                        <a14:foregroundMark x1="48634" y1="25000" x2="48634" y2="25000"/>
                        <a14:foregroundMark x1="65418" y1="44167" x2="65418" y2="44167"/>
                        <a14:foregroundMark x1="68696" y1="45417" x2="68696" y2="45417"/>
                        <a14:foregroundMark x1="32006" y1="23194" x2="32006" y2="23194"/>
                        <a14:foregroundMark x1="31616" y1="22361" x2="31616" y2="22361"/>
                        <a14:foregroundMark x1="32553" y1="20972" x2="32553" y2="20972"/>
                        <a14:foregroundMark x1="31850" y1="22361" x2="32006" y2="23194"/>
                        <a14:backgroundMark x1="26308" y1="36806" x2="26308" y2="36806"/>
                        <a14:backgroundMark x1="34738" y1="36944" x2="34738" y2="36944"/>
                        <a14:backgroundMark x1="49180" y1="55139" x2="49180" y2="55139"/>
                        <a14:backgroundMark x1="53786" y1="52500" x2="53786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59" t="10796" r="13861" b="22348"/>
          <a:stretch/>
        </p:blipFill>
        <p:spPr>
          <a:xfrm>
            <a:off x="3162595" y="62003"/>
            <a:ext cx="6573029" cy="1465045"/>
          </a:xfrm>
          <a:prstGeom prst="rect">
            <a:avLst/>
          </a:prstGeom>
        </p:spPr>
      </p:pic>
      <p:pic>
        <p:nvPicPr>
          <p:cNvPr id="18" name="Picture 17">
            <a:hlinkClick r:id="rId9" action="ppaction://hlinksldjump"/>
            <a:extLst>
              <a:ext uri="{FF2B5EF4-FFF2-40B4-BE49-F238E27FC236}">
                <a16:creationId xmlns:a16="http://schemas.microsoft.com/office/drawing/2014/main" id="{2411B418-2793-4C5D-AC8D-78615F48F22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9" t="65135" r="32609"/>
          <a:stretch/>
        </p:blipFill>
        <p:spPr>
          <a:xfrm>
            <a:off x="11333398" y="5594686"/>
            <a:ext cx="595835" cy="68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7517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500"/>
                            </p:stCondLst>
                            <p:childTnLst>
                              <p:par>
                                <p:cTn id="6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ChuongLopHoc-V.A-402534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7" grpId="1" animBg="1"/>
      <p:bldP spid="8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7" grpId="0" animBg="1"/>
      <p:bldP spid="17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15097" y="3461657"/>
            <a:ext cx="2653393" cy="339634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"/>
            <a:ext cx="12192000" cy="500912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 rot="21163579">
            <a:off x="16958" y="67105"/>
            <a:ext cx="3740023" cy="2912999"/>
            <a:chOff x="1270000" y="-1191168"/>
            <a:chExt cx="6716412" cy="6266251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03912" y="-1191168"/>
              <a:ext cx="6682500" cy="6266251"/>
            </a:xfrm>
            <a:prstGeom prst="rect">
              <a:avLst/>
            </a:prstGeom>
          </p:spPr>
        </p:pic>
        <p:sp>
          <p:nvSpPr>
            <p:cNvPr id="4" name="AutoShape 3"/>
            <p:cNvSpPr>
              <a:spLocks noChangeAspect="1" noChangeArrowheads="1" noTextEdit="1"/>
            </p:cNvSpPr>
            <p:nvPr/>
          </p:nvSpPr>
          <p:spPr bwMode="auto">
            <a:xfrm>
              <a:off x="1270000" y="782638"/>
              <a:ext cx="6604000" cy="3578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zh-CN" altLang="en-US">
                <a:solidFill>
                  <a:prstClr val="black"/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3561232-D0D3-48D7-A1BB-AA2C3E4CF6B3}"/>
              </a:ext>
            </a:extLst>
          </p:cNvPr>
          <p:cNvGrpSpPr/>
          <p:nvPr/>
        </p:nvGrpSpPr>
        <p:grpSpPr>
          <a:xfrm>
            <a:off x="4482641" y="841110"/>
            <a:ext cx="6623563" cy="1791332"/>
            <a:chOff x="4611827" y="1173967"/>
            <a:chExt cx="6264168" cy="1103181"/>
          </a:xfrm>
        </p:grpSpPr>
        <p:sp>
          <p:nvSpPr>
            <p:cNvPr id="17" name="Google Shape;1395;p61">
              <a:extLst>
                <a:ext uri="{FF2B5EF4-FFF2-40B4-BE49-F238E27FC236}">
                  <a16:creationId xmlns:a16="http://schemas.microsoft.com/office/drawing/2014/main" id="{2AF92186-6818-4E13-AB26-FFBB1428841B}"/>
                </a:ext>
              </a:extLst>
            </p:cNvPr>
            <p:cNvSpPr/>
            <p:nvPr/>
          </p:nvSpPr>
          <p:spPr>
            <a:xfrm rot="10800000" flipH="1">
              <a:off x="4611827" y="1173967"/>
              <a:ext cx="6264168" cy="1103181"/>
            </a:xfrm>
            <a:custGeom>
              <a:avLst/>
              <a:gdLst/>
              <a:ahLst/>
              <a:cxnLst/>
              <a:rect l="l" t="t" r="r" b="b"/>
              <a:pathLst>
                <a:path w="39861" h="14798" extrusionOk="0">
                  <a:moveTo>
                    <a:pt x="6936" y="69"/>
                  </a:moveTo>
                  <a:cubicBezTo>
                    <a:pt x="6915" y="69"/>
                    <a:pt x="6895" y="70"/>
                    <a:pt x="6877" y="71"/>
                  </a:cubicBezTo>
                  <a:lnTo>
                    <a:pt x="6877" y="71"/>
                  </a:lnTo>
                  <a:cubicBezTo>
                    <a:pt x="6893" y="71"/>
                    <a:pt x="6913" y="70"/>
                    <a:pt x="6936" y="69"/>
                  </a:cubicBezTo>
                  <a:close/>
                  <a:moveTo>
                    <a:pt x="20263" y="411"/>
                  </a:moveTo>
                  <a:cubicBezTo>
                    <a:pt x="20297" y="428"/>
                    <a:pt x="20263" y="445"/>
                    <a:pt x="20177" y="445"/>
                  </a:cubicBezTo>
                  <a:cubicBezTo>
                    <a:pt x="20229" y="428"/>
                    <a:pt x="20041" y="428"/>
                    <a:pt x="19921" y="411"/>
                  </a:cubicBezTo>
                  <a:close/>
                  <a:moveTo>
                    <a:pt x="36431" y="851"/>
                  </a:moveTo>
                  <a:cubicBezTo>
                    <a:pt x="36441" y="852"/>
                    <a:pt x="36451" y="854"/>
                    <a:pt x="36461" y="855"/>
                  </a:cubicBezTo>
                  <a:cubicBezTo>
                    <a:pt x="36450" y="853"/>
                    <a:pt x="36440" y="852"/>
                    <a:pt x="36431" y="851"/>
                  </a:cubicBezTo>
                  <a:close/>
                  <a:moveTo>
                    <a:pt x="27217" y="1026"/>
                  </a:moveTo>
                  <a:cubicBezTo>
                    <a:pt x="27217" y="1039"/>
                    <a:pt x="27226" y="1042"/>
                    <a:pt x="27238" y="1043"/>
                  </a:cubicBezTo>
                  <a:lnTo>
                    <a:pt x="27238" y="1043"/>
                  </a:lnTo>
                  <a:cubicBezTo>
                    <a:pt x="27232" y="1037"/>
                    <a:pt x="27225" y="1031"/>
                    <a:pt x="27217" y="1026"/>
                  </a:cubicBezTo>
                  <a:close/>
                  <a:moveTo>
                    <a:pt x="39725" y="2147"/>
                  </a:moveTo>
                  <a:cubicBezTo>
                    <a:pt x="39724" y="2149"/>
                    <a:pt x="39724" y="2151"/>
                    <a:pt x="39724" y="2154"/>
                  </a:cubicBezTo>
                  <a:lnTo>
                    <a:pt x="39725" y="2147"/>
                  </a:lnTo>
                  <a:close/>
                  <a:moveTo>
                    <a:pt x="39656" y="3504"/>
                  </a:moveTo>
                  <a:lnTo>
                    <a:pt x="39707" y="3811"/>
                  </a:lnTo>
                  <a:cubicBezTo>
                    <a:pt x="39693" y="3853"/>
                    <a:pt x="39679" y="3884"/>
                    <a:pt x="39655" y="3884"/>
                  </a:cubicBezTo>
                  <a:cubicBezTo>
                    <a:pt x="39650" y="3884"/>
                    <a:pt x="39645" y="3883"/>
                    <a:pt x="39639" y="3879"/>
                  </a:cubicBezTo>
                  <a:lnTo>
                    <a:pt x="39656" y="3504"/>
                  </a:lnTo>
                  <a:close/>
                  <a:moveTo>
                    <a:pt x="221" y="5212"/>
                  </a:moveTo>
                  <a:lnTo>
                    <a:pt x="221" y="5246"/>
                  </a:lnTo>
                  <a:cubicBezTo>
                    <a:pt x="221" y="5247"/>
                    <a:pt x="222" y="5247"/>
                    <a:pt x="223" y="5247"/>
                  </a:cubicBezTo>
                  <a:lnTo>
                    <a:pt x="223" y="5247"/>
                  </a:lnTo>
                  <a:cubicBezTo>
                    <a:pt x="222" y="5236"/>
                    <a:pt x="221" y="5224"/>
                    <a:pt x="221" y="5212"/>
                  </a:cubicBezTo>
                  <a:close/>
                  <a:moveTo>
                    <a:pt x="39604" y="5656"/>
                  </a:moveTo>
                  <a:cubicBezTo>
                    <a:pt x="39639" y="5725"/>
                    <a:pt x="39656" y="5793"/>
                    <a:pt x="39656" y="5861"/>
                  </a:cubicBezTo>
                  <a:lnTo>
                    <a:pt x="39604" y="5981"/>
                  </a:lnTo>
                  <a:lnTo>
                    <a:pt x="39604" y="5656"/>
                  </a:lnTo>
                  <a:close/>
                  <a:moveTo>
                    <a:pt x="11288" y="13594"/>
                  </a:moveTo>
                  <a:lnTo>
                    <a:pt x="11288" y="13594"/>
                  </a:lnTo>
                  <a:cubicBezTo>
                    <a:pt x="11266" y="13596"/>
                    <a:pt x="11245" y="13599"/>
                    <a:pt x="11224" y="13602"/>
                  </a:cubicBezTo>
                  <a:cubicBezTo>
                    <a:pt x="11240" y="13602"/>
                    <a:pt x="11266" y="13598"/>
                    <a:pt x="11288" y="13594"/>
                  </a:cubicBezTo>
                  <a:close/>
                  <a:moveTo>
                    <a:pt x="39126" y="13482"/>
                  </a:moveTo>
                  <a:cubicBezTo>
                    <a:pt x="39143" y="13499"/>
                    <a:pt x="39160" y="13567"/>
                    <a:pt x="39160" y="13738"/>
                  </a:cubicBezTo>
                  <a:cubicBezTo>
                    <a:pt x="39152" y="13747"/>
                    <a:pt x="39139" y="13751"/>
                    <a:pt x="39126" y="13751"/>
                  </a:cubicBezTo>
                  <a:cubicBezTo>
                    <a:pt x="39113" y="13751"/>
                    <a:pt x="39100" y="13747"/>
                    <a:pt x="39092" y="13738"/>
                  </a:cubicBezTo>
                  <a:lnTo>
                    <a:pt x="39126" y="13482"/>
                  </a:lnTo>
                  <a:close/>
                  <a:moveTo>
                    <a:pt x="5432" y="1"/>
                  </a:moveTo>
                  <a:lnTo>
                    <a:pt x="5432" y="1"/>
                  </a:lnTo>
                  <a:cubicBezTo>
                    <a:pt x="5073" y="18"/>
                    <a:pt x="4731" y="35"/>
                    <a:pt x="4373" y="69"/>
                  </a:cubicBezTo>
                  <a:cubicBezTo>
                    <a:pt x="3997" y="121"/>
                    <a:pt x="3638" y="172"/>
                    <a:pt x="3262" y="223"/>
                  </a:cubicBezTo>
                  <a:cubicBezTo>
                    <a:pt x="3283" y="222"/>
                    <a:pt x="3302" y="221"/>
                    <a:pt x="3319" y="221"/>
                  </a:cubicBezTo>
                  <a:cubicBezTo>
                    <a:pt x="3527" y="221"/>
                    <a:pt x="3467" y="311"/>
                    <a:pt x="3262" y="343"/>
                  </a:cubicBezTo>
                  <a:lnTo>
                    <a:pt x="3177" y="274"/>
                  </a:lnTo>
                  <a:lnTo>
                    <a:pt x="3177" y="274"/>
                  </a:lnTo>
                  <a:cubicBezTo>
                    <a:pt x="3040" y="343"/>
                    <a:pt x="3399" y="274"/>
                    <a:pt x="3125" y="377"/>
                  </a:cubicBezTo>
                  <a:cubicBezTo>
                    <a:pt x="3101" y="378"/>
                    <a:pt x="3079" y="379"/>
                    <a:pt x="3060" y="379"/>
                  </a:cubicBezTo>
                  <a:cubicBezTo>
                    <a:pt x="2865" y="379"/>
                    <a:pt x="2934" y="305"/>
                    <a:pt x="3074" y="274"/>
                  </a:cubicBezTo>
                  <a:lnTo>
                    <a:pt x="3074" y="274"/>
                  </a:lnTo>
                  <a:lnTo>
                    <a:pt x="2749" y="343"/>
                  </a:lnTo>
                  <a:cubicBezTo>
                    <a:pt x="2732" y="308"/>
                    <a:pt x="2801" y="291"/>
                    <a:pt x="2818" y="257"/>
                  </a:cubicBezTo>
                  <a:lnTo>
                    <a:pt x="2818" y="257"/>
                  </a:lnTo>
                  <a:cubicBezTo>
                    <a:pt x="2770" y="285"/>
                    <a:pt x="2670" y="287"/>
                    <a:pt x="2556" y="287"/>
                  </a:cubicBezTo>
                  <a:cubicBezTo>
                    <a:pt x="2527" y="287"/>
                    <a:pt x="2497" y="287"/>
                    <a:pt x="2468" y="287"/>
                  </a:cubicBezTo>
                  <a:cubicBezTo>
                    <a:pt x="2318" y="287"/>
                    <a:pt x="2160" y="291"/>
                    <a:pt x="2066" y="343"/>
                  </a:cubicBezTo>
                  <a:lnTo>
                    <a:pt x="2049" y="326"/>
                  </a:lnTo>
                  <a:lnTo>
                    <a:pt x="1195" y="326"/>
                  </a:lnTo>
                  <a:cubicBezTo>
                    <a:pt x="1109" y="326"/>
                    <a:pt x="973" y="291"/>
                    <a:pt x="870" y="274"/>
                  </a:cubicBezTo>
                  <a:lnTo>
                    <a:pt x="511" y="240"/>
                  </a:lnTo>
                  <a:cubicBezTo>
                    <a:pt x="506" y="238"/>
                    <a:pt x="503" y="237"/>
                    <a:pt x="500" y="237"/>
                  </a:cubicBezTo>
                  <a:cubicBezTo>
                    <a:pt x="481" y="237"/>
                    <a:pt x="492" y="277"/>
                    <a:pt x="477" y="291"/>
                  </a:cubicBezTo>
                  <a:lnTo>
                    <a:pt x="477" y="377"/>
                  </a:lnTo>
                  <a:cubicBezTo>
                    <a:pt x="477" y="445"/>
                    <a:pt x="477" y="514"/>
                    <a:pt x="460" y="565"/>
                  </a:cubicBezTo>
                  <a:cubicBezTo>
                    <a:pt x="460" y="701"/>
                    <a:pt x="443" y="821"/>
                    <a:pt x="426" y="958"/>
                  </a:cubicBezTo>
                  <a:cubicBezTo>
                    <a:pt x="494" y="992"/>
                    <a:pt x="460" y="1214"/>
                    <a:pt x="494" y="1385"/>
                  </a:cubicBezTo>
                  <a:cubicBezTo>
                    <a:pt x="426" y="1829"/>
                    <a:pt x="340" y="2325"/>
                    <a:pt x="289" y="2854"/>
                  </a:cubicBezTo>
                  <a:cubicBezTo>
                    <a:pt x="289" y="3059"/>
                    <a:pt x="303" y="3083"/>
                    <a:pt x="321" y="3083"/>
                  </a:cubicBezTo>
                  <a:cubicBezTo>
                    <a:pt x="327" y="3083"/>
                    <a:pt x="333" y="3081"/>
                    <a:pt x="338" y="3081"/>
                  </a:cubicBezTo>
                  <a:cubicBezTo>
                    <a:pt x="351" y="3081"/>
                    <a:pt x="364" y="3090"/>
                    <a:pt x="374" y="3145"/>
                  </a:cubicBezTo>
                  <a:cubicBezTo>
                    <a:pt x="320" y="3158"/>
                    <a:pt x="288" y="3503"/>
                    <a:pt x="268" y="3503"/>
                  </a:cubicBezTo>
                  <a:cubicBezTo>
                    <a:pt x="263" y="3503"/>
                    <a:pt x="258" y="3479"/>
                    <a:pt x="255" y="3418"/>
                  </a:cubicBezTo>
                  <a:cubicBezTo>
                    <a:pt x="221" y="4067"/>
                    <a:pt x="204" y="4255"/>
                    <a:pt x="221" y="5076"/>
                  </a:cubicBezTo>
                  <a:cubicBezTo>
                    <a:pt x="249" y="5006"/>
                    <a:pt x="265" y="4925"/>
                    <a:pt x="279" y="4925"/>
                  </a:cubicBezTo>
                  <a:cubicBezTo>
                    <a:pt x="283" y="4925"/>
                    <a:pt x="286" y="4929"/>
                    <a:pt x="289" y="4939"/>
                  </a:cubicBezTo>
                  <a:cubicBezTo>
                    <a:pt x="289" y="5070"/>
                    <a:pt x="242" y="5247"/>
                    <a:pt x="223" y="5247"/>
                  </a:cubicBezTo>
                  <a:cubicBezTo>
                    <a:pt x="223" y="5247"/>
                    <a:pt x="223" y="5247"/>
                    <a:pt x="223" y="5247"/>
                  </a:cubicBezTo>
                  <a:lnTo>
                    <a:pt x="223" y="5247"/>
                  </a:lnTo>
                  <a:cubicBezTo>
                    <a:pt x="265" y="6165"/>
                    <a:pt x="0" y="7340"/>
                    <a:pt x="135" y="8049"/>
                  </a:cubicBezTo>
                  <a:lnTo>
                    <a:pt x="135" y="8014"/>
                  </a:lnTo>
                  <a:lnTo>
                    <a:pt x="204" y="8766"/>
                  </a:lnTo>
                  <a:cubicBezTo>
                    <a:pt x="204" y="8858"/>
                    <a:pt x="200" y="8890"/>
                    <a:pt x="195" y="8890"/>
                  </a:cubicBezTo>
                  <a:cubicBezTo>
                    <a:pt x="183" y="8890"/>
                    <a:pt x="161" y="8748"/>
                    <a:pt x="140" y="8748"/>
                  </a:cubicBezTo>
                  <a:cubicBezTo>
                    <a:pt x="132" y="8748"/>
                    <a:pt x="125" y="8767"/>
                    <a:pt x="118" y="8817"/>
                  </a:cubicBezTo>
                  <a:cubicBezTo>
                    <a:pt x="238" y="9638"/>
                    <a:pt x="152" y="10099"/>
                    <a:pt x="255" y="10782"/>
                  </a:cubicBezTo>
                  <a:cubicBezTo>
                    <a:pt x="101" y="11312"/>
                    <a:pt x="409" y="12628"/>
                    <a:pt x="426" y="13345"/>
                  </a:cubicBezTo>
                  <a:lnTo>
                    <a:pt x="460" y="13294"/>
                  </a:lnTo>
                  <a:cubicBezTo>
                    <a:pt x="494" y="13362"/>
                    <a:pt x="511" y="13431"/>
                    <a:pt x="494" y="13516"/>
                  </a:cubicBezTo>
                  <a:cubicBezTo>
                    <a:pt x="494" y="13619"/>
                    <a:pt x="511" y="13704"/>
                    <a:pt x="528" y="13807"/>
                  </a:cubicBezTo>
                  <a:cubicBezTo>
                    <a:pt x="541" y="13767"/>
                    <a:pt x="514" y="13576"/>
                    <a:pt x="524" y="13576"/>
                  </a:cubicBezTo>
                  <a:cubicBezTo>
                    <a:pt x="527" y="13576"/>
                    <a:pt x="534" y="13593"/>
                    <a:pt x="545" y="13636"/>
                  </a:cubicBezTo>
                  <a:cubicBezTo>
                    <a:pt x="545" y="13670"/>
                    <a:pt x="562" y="13704"/>
                    <a:pt x="580" y="13755"/>
                  </a:cubicBezTo>
                  <a:lnTo>
                    <a:pt x="597" y="13807"/>
                  </a:lnTo>
                  <a:cubicBezTo>
                    <a:pt x="597" y="13824"/>
                    <a:pt x="631" y="13824"/>
                    <a:pt x="648" y="13841"/>
                  </a:cubicBezTo>
                  <a:cubicBezTo>
                    <a:pt x="716" y="13875"/>
                    <a:pt x="785" y="13926"/>
                    <a:pt x="853" y="13960"/>
                  </a:cubicBezTo>
                  <a:cubicBezTo>
                    <a:pt x="887" y="13977"/>
                    <a:pt x="938" y="13977"/>
                    <a:pt x="973" y="13995"/>
                  </a:cubicBezTo>
                  <a:lnTo>
                    <a:pt x="1075" y="14012"/>
                  </a:lnTo>
                  <a:lnTo>
                    <a:pt x="1246" y="14046"/>
                  </a:lnTo>
                  <a:cubicBezTo>
                    <a:pt x="1348" y="14054"/>
                    <a:pt x="1455" y="14059"/>
                    <a:pt x="1562" y="14059"/>
                  </a:cubicBezTo>
                  <a:cubicBezTo>
                    <a:pt x="1669" y="14059"/>
                    <a:pt x="1776" y="14054"/>
                    <a:pt x="1878" y="14046"/>
                  </a:cubicBezTo>
                  <a:cubicBezTo>
                    <a:pt x="2288" y="14029"/>
                    <a:pt x="2681" y="13977"/>
                    <a:pt x="3091" y="13943"/>
                  </a:cubicBezTo>
                  <a:cubicBezTo>
                    <a:pt x="3484" y="13892"/>
                    <a:pt x="3877" y="13858"/>
                    <a:pt x="4253" y="13841"/>
                  </a:cubicBezTo>
                  <a:lnTo>
                    <a:pt x="4526" y="13841"/>
                  </a:lnTo>
                  <a:lnTo>
                    <a:pt x="4800" y="13875"/>
                  </a:lnTo>
                  <a:cubicBezTo>
                    <a:pt x="5005" y="13892"/>
                    <a:pt x="5210" y="13909"/>
                    <a:pt x="5398" y="13926"/>
                  </a:cubicBezTo>
                  <a:cubicBezTo>
                    <a:pt x="5420" y="13927"/>
                    <a:pt x="5441" y="13927"/>
                    <a:pt x="5461" y="13927"/>
                  </a:cubicBezTo>
                  <a:cubicBezTo>
                    <a:pt x="5877" y="13927"/>
                    <a:pt x="5822" y="13797"/>
                    <a:pt x="6152" y="13797"/>
                  </a:cubicBezTo>
                  <a:cubicBezTo>
                    <a:pt x="6232" y="13797"/>
                    <a:pt x="6336" y="13804"/>
                    <a:pt x="6474" y="13824"/>
                  </a:cubicBezTo>
                  <a:lnTo>
                    <a:pt x="6252" y="13892"/>
                  </a:lnTo>
                  <a:cubicBezTo>
                    <a:pt x="7431" y="13807"/>
                    <a:pt x="8661" y="13789"/>
                    <a:pt x="9789" y="13584"/>
                  </a:cubicBezTo>
                  <a:lnTo>
                    <a:pt x="9789" y="13584"/>
                  </a:lnTo>
                  <a:cubicBezTo>
                    <a:pt x="9738" y="13619"/>
                    <a:pt x="9669" y="13636"/>
                    <a:pt x="9618" y="13636"/>
                  </a:cubicBezTo>
                  <a:cubicBezTo>
                    <a:pt x="9789" y="13636"/>
                    <a:pt x="9960" y="13636"/>
                    <a:pt x="10131" y="13602"/>
                  </a:cubicBezTo>
                  <a:cubicBezTo>
                    <a:pt x="10319" y="13567"/>
                    <a:pt x="10472" y="13550"/>
                    <a:pt x="10472" y="13516"/>
                  </a:cubicBezTo>
                  <a:cubicBezTo>
                    <a:pt x="10643" y="13516"/>
                    <a:pt x="10507" y="13567"/>
                    <a:pt x="10626" y="13584"/>
                  </a:cubicBezTo>
                  <a:cubicBezTo>
                    <a:pt x="10644" y="13586"/>
                    <a:pt x="10662" y="13586"/>
                    <a:pt x="10682" y="13586"/>
                  </a:cubicBezTo>
                  <a:cubicBezTo>
                    <a:pt x="10831" y="13586"/>
                    <a:pt x="11021" y="13550"/>
                    <a:pt x="11163" y="13550"/>
                  </a:cubicBezTo>
                  <a:cubicBezTo>
                    <a:pt x="11233" y="13550"/>
                    <a:pt x="11291" y="13559"/>
                    <a:pt x="11327" y="13584"/>
                  </a:cubicBezTo>
                  <a:cubicBezTo>
                    <a:pt x="11336" y="13584"/>
                    <a:pt x="11315" y="13590"/>
                    <a:pt x="11288" y="13594"/>
                  </a:cubicBezTo>
                  <a:lnTo>
                    <a:pt x="11288" y="13594"/>
                  </a:lnTo>
                  <a:cubicBezTo>
                    <a:pt x="11329" y="13591"/>
                    <a:pt x="11371" y="13589"/>
                    <a:pt x="11414" y="13589"/>
                  </a:cubicBezTo>
                  <a:cubicBezTo>
                    <a:pt x="11481" y="13589"/>
                    <a:pt x="11549" y="13593"/>
                    <a:pt x="11617" y="13602"/>
                  </a:cubicBezTo>
                  <a:cubicBezTo>
                    <a:pt x="11754" y="13602"/>
                    <a:pt x="11856" y="13602"/>
                    <a:pt x="11788" y="13567"/>
                  </a:cubicBezTo>
                  <a:lnTo>
                    <a:pt x="11788" y="13567"/>
                  </a:lnTo>
                  <a:cubicBezTo>
                    <a:pt x="12198" y="13636"/>
                    <a:pt x="12591" y="13619"/>
                    <a:pt x="12916" y="13721"/>
                  </a:cubicBezTo>
                  <a:cubicBezTo>
                    <a:pt x="12941" y="13715"/>
                    <a:pt x="12970" y="13713"/>
                    <a:pt x="13001" y="13713"/>
                  </a:cubicBezTo>
                  <a:cubicBezTo>
                    <a:pt x="13186" y="13713"/>
                    <a:pt x="13456" y="13802"/>
                    <a:pt x="13605" y="13802"/>
                  </a:cubicBezTo>
                  <a:cubicBezTo>
                    <a:pt x="13650" y="13802"/>
                    <a:pt x="13684" y="13793"/>
                    <a:pt x="13702" y="13772"/>
                  </a:cubicBezTo>
                  <a:lnTo>
                    <a:pt x="13702" y="13772"/>
                  </a:lnTo>
                  <a:cubicBezTo>
                    <a:pt x="13650" y="13875"/>
                    <a:pt x="14419" y="13995"/>
                    <a:pt x="14693" y="13995"/>
                  </a:cubicBezTo>
                  <a:cubicBezTo>
                    <a:pt x="14607" y="14012"/>
                    <a:pt x="14915" y="14063"/>
                    <a:pt x="14812" y="14097"/>
                  </a:cubicBezTo>
                  <a:cubicBezTo>
                    <a:pt x="14997" y="14128"/>
                    <a:pt x="15169" y="14152"/>
                    <a:pt x="15270" y="14152"/>
                  </a:cubicBezTo>
                  <a:cubicBezTo>
                    <a:pt x="15337" y="14152"/>
                    <a:pt x="15373" y="14141"/>
                    <a:pt x="15359" y="14114"/>
                  </a:cubicBezTo>
                  <a:lnTo>
                    <a:pt x="15359" y="14114"/>
                  </a:lnTo>
                  <a:cubicBezTo>
                    <a:pt x="15889" y="14336"/>
                    <a:pt x="16504" y="14182"/>
                    <a:pt x="16811" y="14387"/>
                  </a:cubicBezTo>
                  <a:cubicBezTo>
                    <a:pt x="17273" y="14405"/>
                    <a:pt x="17717" y="14405"/>
                    <a:pt x="18144" y="14422"/>
                  </a:cubicBezTo>
                  <a:lnTo>
                    <a:pt x="19391" y="14456"/>
                  </a:lnTo>
                  <a:cubicBezTo>
                    <a:pt x="19382" y="14485"/>
                    <a:pt x="19305" y="14493"/>
                    <a:pt x="19201" y="14493"/>
                  </a:cubicBezTo>
                  <a:cubicBezTo>
                    <a:pt x="19053" y="14493"/>
                    <a:pt x="18849" y="14476"/>
                    <a:pt x="18703" y="14476"/>
                  </a:cubicBezTo>
                  <a:cubicBezTo>
                    <a:pt x="18588" y="14476"/>
                    <a:pt x="18509" y="14487"/>
                    <a:pt x="18520" y="14524"/>
                  </a:cubicBezTo>
                  <a:cubicBezTo>
                    <a:pt x="18992" y="14524"/>
                    <a:pt x="19340" y="14506"/>
                    <a:pt x="19710" y="14506"/>
                  </a:cubicBezTo>
                  <a:cubicBezTo>
                    <a:pt x="19956" y="14506"/>
                    <a:pt x="20212" y="14514"/>
                    <a:pt x="20519" y="14541"/>
                  </a:cubicBezTo>
                  <a:cubicBezTo>
                    <a:pt x="20724" y="14575"/>
                    <a:pt x="20400" y="14575"/>
                    <a:pt x="20331" y="14593"/>
                  </a:cubicBezTo>
                  <a:cubicBezTo>
                    <a:pt x="21057" y="14593"/>
                    <a:pt x="21724" y="14680"/>
                    <a:pt x="22373" y="14680"/>
                  </a:cubicBezTo>
                  <a:cubicBezTo>
                    <a:pt x="22427" y="14680"/>
                    <a:pt x="22481" y="14679"/>
                    <a:pt x="22535" y="14678"/>
                  </a:cubicBezTo>
                  <a:lnTo>
                    <a:pt x="22535" y="14678"/>
                  </a:lnTo>
                  <a:cubicBezTo>
                    <a:pt x="22484" y="14695"/>
                    <a:pt x="22433" y="14695"/>
                    <a:pt x="22399" y="14695"/>
                  </a:cubicBezTo>
                  <a:cubicBezTo>
                    <a:pt x="22477" y="14695"/>
                    <a:pt x="22566" y="14706"/>
                    <a:pt x="22625" y="14706"/>
                  </a:cubicBezTo>
                  <a:cubicBezTo>
                    <a:pt x="22669" y="14706"/>
                    <a:pt x="22696" y="14700"/>
                    <a:pt x="22689" y="14678"/>
                  </a:cubicBezTo>
                  <a:lnTo>
                    <a:pt x="22552" y="14678"/>
                  </a:lnTo>
                  <a:cubicBezTo>
                    <a:pt x="22359" y="14614"/>
                    <a:pt x="23031" y="14564"/>
                    <a:pt x="23123" y="14530"/>
                  </a:cubicBezTo>
                  <a:lnTo>
                    <a:pt x="23123" y="14530"/>
                  </a:lnTo>
                  <a:cubicBezTo>
                    <a:pt x="22922" y="14659"/>
                    <a:pt x="23811" y="14595"/>
                    <a:pt x="23441" y="14746"/>
                  </a:cubicBezTo>
                  <a:cubicBezTo>
                    <a:pt x="23526" y="14746"/>
                    <a:pt x="23646" y="14712"/>
                    <a:pt x="23629" y="14678"/>
                  </a:cubicBezTo>
                  <a:lnTo>
                    <a:pt x="23629" y="14678"/>
                  </a:lnTo>
                  <a:cubicBezTo>
                    <a:pt x="23766" y="14695"/>
                    <a:pt x="23800" y="14712"/>
                    <a:pt x="23663" y="14746"/>
                  </a:cubicBezTo>
                  <a:cubicBezTo>
                    <a:pt x="24088" y="14746"/>
                    <a:pt x="24023" y="14709"/>
                    <a:pt x="24275" y="14709"/>
                  </a:cubicBezTo>
                  <a:cubicBezTo>
                    <a:pt x="24318" y="14709"/>
                    <a:pt x="24368" y="14710"/>
                    <a:pt x="24432" y="14712"/>
                  </a:cubicBezTo>
                  <a:cubicBezTo>
                    <a:pt x="24432" y="14729"/>
                    <a:pt x="24329" y="14729"/>
                    <a:pt x="24295" y="14763"/>
                  </a:cubicBezTo>
                  <a:cubicBezTo>
                    <a:pt x="24500" y="14725"/>
                    <a:pt x="24705" y="14706"/>
                    <a:pt x="24910" y="14706"/>
                  </a:cubicBezTo>
                  <a:cubicBezTo>
                    <a:pt x="24979" y="14706"/>
                    <a:pt x="25047" y="14708"/>
                    <a:pt x="25115" y="14712"/>
                  </a:cubicBezTo>
                  <a:cubicBezTo>
                    <a:pt x="25098" y="14729"/>
                    <a:pt x="25115" y="14746"/>
                    <a:pt x="25064" y="14746"/>
                  </a:cubicBezTo>
                  <a:cubicBezTo>
                    <a:pt x="25606" y="14746"/>
                    <a:pt x="26010" y="14671"/>
                    <a:pt x="26555" y="14671"/>
                  </a:cubicBezTo>
                  <a:cubicBezTo>
                    <a:pt x="26646" y="14671"/>
                    <a:pt x="26741" y="14673"/>
                    <a:pt x="26841" y="14678"/>
                  </a:cubicBezTo>
                  <a:cubicBezTo>
                    <a:pt x="26619" y="14780"/>
                    <a:pt x="27080" y="14695"/>
                    <a:pt x="27114" y="14798"/>
                  </a:cubicBezTo>
                  <a:lnTo>
                    <a:pt x="27490" y="14746"/>
                  </a:lnTo>
                  <a:lnTo>
                    <a:pt x="27337" y="14712"/>
                  </a:lnTo>
                  <a:cubicBezTo>
                    <a:pt x="27647" y="14712"/>
                    <a:pt x="27916" y="14642"/>
                    <a:pt x="28180" y="14642"/>
                  </a:cubicBezTo>
                  <a:cubicBezTo>
                    <a:pt x="28206" y="14642"/>
                    <a:pt x="28233" y="14642"/>
                    <a:pt x="28259" y="14644"/>
                  </a:cubicBezTo>
                  <a:lnTo>
                    <a:pt x="28037" y="14729"/>
                  </a:lnTo>
                  <a:lnTo>
                    <a:pt x="28652" y="14678"/>
                  </a:lnTo>
                  <a:lnTo>
                    <a:pt x="28293" y="14661"/>
                  </a:lnTo>
                  <a:cubicBezTo>
                    <a:pt x="28635" y="14610"/>
                    <a:pt x="28259" y="14558"/>
                    <a:pt x="28703" y="14558"/>
                  </a:cubicBezTo>
                  <a:cubicBezTo>
                    <a:pt x="28874" y="14558"/>
                    <a:pt x="29045" y="14575"/>
                    <a:pt x="29216" y="14593"/>
                  </a:cubicBezTo>
                  <a:cubicBezTo>
                    <a:pt x="29404" y="14541"/>
                    <a:pt x="29592" y="14524"/>
                    <a:pt x="29780" y="14524"/>
                  </a:cubicBezTo>
                  <a:cubicBezTo>
                    <a:pt x="29848" y="14558"/>
                    <a:pt x="29746" y="14627"/>
                    <a:pt x="29780" y="14644"/>
                  </a:cubicBezTo>
                  <a:cubicBezTo>
                    <a:pt x="29947" y="14560"/>
                    <a:pt x="30538" y="14591"/>
                    <a:pt x="30740" y="14513"/>
                  </a:cubicBezTo>
                  <a:lnTo>
                    <a:pt x="30740" y="14513"/>
                  </a:lnTo>
                  <a:cubicBezTo>
                    <a:pt x="30700" y="14533"/>
                    <a:pt x="30689" y="14575"/>
                    <a:pt x="30720" y="14575"/>
                  </a:cubicBezTo>
                  <a:lnTo>
                    <a:pt x="30856" y="14507"/>
                  </a:lnTo>
                  <a:cubicBezTo>
                    <a:pt x="31010" y="14524"/>
                    <a:pt x="31027" y="14541"/>
                    <a:pt x="31010" y="14575"/>
                  </a:cubicBezTo>
                  <a:cubicBezTo>
                    <a:pt x="31436" y="14575"/>
                    <a:pt x="30945" y="14488"/>
                    <a:pt x="31297" y="14488"/>
                  </a:cubicBezTo>
                  <a:cubicBezTo>
                    <a:pt x="31326" y="14488"/>
                    <a:pt x="31361" y="14489"/>
                    <a:pt x="31403" y="14490"/>
                  </a:cubicBezTo>
                  <a:cubicBezTo>
                    <a:pt x="31369" y="14507"/>
                    <a:pt x="31335" y="14507"/>
                    <a:pt x="31301" y="14524"/>
                  </a:cubicBezTo>
                  <a:cubicBezTo>
                    <a:pt x="31756" y="14524"/>
                    <a:pt x="32188" y="14465"/>
                    <a:pt x="32606" y="14465"/>
                  </a:cubicBezTo>
                  <a:cubicBezTo>
                    <a:pt x="32690" y="14465"/>
                    <a:pt x="32773" y="14467"/>
                    <a:pt x="32855" y="14473"/>
                  </a:cubicBezTo>
                  <a:cubicBezTo>
                    <a:pt x="33009" y="14558"/>
                    <a:pt x="32428" y="14490"/>
                    <a:pt x="32599" y="14575"/>
                  </a:cubicBezTo>
                  <a:cubicBezTo>
                    <a:pt x="33029" y="14535"/>
                    <a:pt x="33460" y="14519"/>
                    <a:pt x="33890" y="14519"/>
                  </a:cubicBezTo>
                  <a:cubicBezTo>
                    <a:pt x="34195" y="14519"/>
                    <a:pt x="34499" y="14527"/>
                    <a:pt x="34803" y="14541"/>
                  </a:cubicBezTo>
                  <a:lnTo>
                    <a:pt x="34649" y="14524"/>
                  </a:lnTo>
                  <a:cubicBezTo>
                    <a:pt x="34673" y="14497"/>
                    <a:pt x="34712" y="14487"/>
                    <a:pt x="34763" y="14487"/>
                  </a:cubicBezTo>
                  <a:cubicBezTo>
                    <a:pt x="34927" y="14487"/>
                    <a:pt x="35212" y="14594"/>
                    <a:pt x="35477" y="14594"/>
                  </a:cubicBezTo>
                  <a:cubicBezTo>
                    <a:pt x="35486" y="14594"/>
                    <a:pt x="35496" y="14593"/>
                    <a:pt x="35505" y="14593"/>
                  </a:cubicBezTo>
                  <a:lnTo>
                    <a:pt x="35505" y="14593"/>
                  </a:lnTo>
                  <a:cubicBezTo>
                    <a:pt x="35431" y="14599"/>
                    <a:pt x="35403" y="14644"/>
                    <a:pt x="35435" y="14644"/>
                  </a:cubicBezTo>
                  <a:cubicBezTo>
                    <a:pt x="35999" y="14695"/>
                    <a:pt x="36580" y="14712"/>
                    <a:pt x="37161" y="14712"/>
                  </a:cubicBezTo>
                  <a:lnTo>
                    <a:pt x="37076" y="14729"/>
                  </a:lnTo>
                  <a:cubicBezTo>
                    <a:pt x="37349" y="14780"/>
                    <a:pt x="37827" y="14780"/>
                    <a:pt x="38135" y="14798"/>
                  </a:cubicBezTo>
                  <a:cubicBezTo>
                    <a:pt x="38238" y="14763"/>
                    <a:pt x="38408" y="14780"/>
                    <a:pt x="38306" y="14729"/>
                  </a:cubicBezTo>
                  <a:lnTo>
                    <a:pt x="38306" y="14729"/>
                  </a:lnTo>
                  <a:cubicBezTo>
                    <a:pt x="38408" y="14746"/>
                    <a:pt x="38528" y="14763"/>
                    <a:pt x="38648" y="14780"/>
                  </a:cubicBezTo>
                  <a:cubicBezTo>
                    <a:pt x="38750" y="14780"/>
                    <a:pt x="38860" y="14788"/>
                    <a:pt x="38973" y="14788"/>
                  </a:cubicBezTo>
                  <a:cubicBezTo>
                    <a:pt x="39029" y="14788"/>
                    <a:pt x="39086" y="14786"/>
                    <a:pt x="39143" y="14780"/>
                  </a:cubicBezTo>
                  <a:cubicBezTo>
                    <a:pt x="39160" y="14627"/>
                    <a:pt x="39177" y="14456"/>
                    <a:pt x="39177" y="14302"/>
                  </a:cubicBezTo>
                  <a:cubicBezTo>
                    <a:pt x="39177" y="14200"/>
                    <a:pt x="39194" y="14080"/>
                    <a:pt x="39194" y="13977"/>
                  </a:cubicBezTo>
                  <a:cubicBezTo>
                    <a:pt x="39194" y="13550"/>
                    <a:pt x="39246" y="13106"/>
                    <a:pt x="39331" y="12696"/>
                  </a:cubicBezTo>
                  <a:cubicBezTo>
                    <a:pt x="39331" y="12776"/>
                    <a:pt x="39331" y="12877"/>
                    <a:pt x="39339" y="12877"/>
                  </a:cubicBezTo>
                  <a:cubicBezTo>
                    <a:pt x="39341" y="12877"/>
                    <a:pt x="39344" y="12869"/>
                    <a:pt x="39348" y="12850"/>
                  </a:cubicBezTo>
                  <a:lnTo>
                    <a:pt x="39382" y="12132"/>
                  </a:lnTo>
                  <a:lnTo>
                    <a:pt x="39382" y="12132"/>
                  </a:lnTo>
                  <a:cubicBezTo>
                    <a:pt x="39331" y="12183"/>
                    <a:pt x="39348" y="12218"/>
                    <a:pt x="39297" y="12371"/>
                  </a:cubicBezTo>
                  <a:cubicBezTo>
                    <a:pt x="39263" y="12218"/>
                    <a:pt x="39263" y="12064"/>
                    <a:pt x="39280" y="11893"/>
                  </a:cubicBezTo>
                  <a:lnTo>
                    <a:pt x="39280" y="11893"/>
                  </a:lnTo>
                  <a:cubicBezTo>
                    <a:pt x="39280" y="11995"/>
                    <a:pt x="39288" y="12033"/>
                    <a:pt x="39301" y="12033"/>
                  </a:cubicBezTo>
                  <a:cubicBezTo>
                    <a:pt x="39329" y="12033"/>
                    <a:pt x="39376" y="11855"/>
                    <a:pt x="39399" y="11773"/>
                  </a:cubicBezTo>
                  <a:lnTo>
                    <a:pt x="39399" y="11773"/>
                  </a:lnTo>
                  <a:cubicBezTo>
                    <a:pt x="39397" y="11776"/>
                    <a:pt x="39394" y="11777"/>
                    <a:pt x="39392" y="11777"/>
                  </a:cubicBezTo>
                  <a:cubicBezTo>
                    <a:pt x="39380" y="11777"/>
                    <a:pt x="39368" y="11753"/>
                    <a:pt x="39356" y="11753"/>
                  </a:cubicBezTo>
                  <a:cubicBezTo>
                    <a:pt x="39353" y="11753"/>
                    <a:pt x="39351" y="11754"/>
                    <a:pt x="39348" y="11756"/>
                  </a:cubicBezTo>
                  <a:cubicBezTo>
                    <a:pt x="39485" y="11380"/>
                    <a:pt x="39246" y="11671"/>
                    <a:pt x="39348" y="11175"/>
                  </a:cubicBezTo>
                  <a:lnTo>
                    <a:pt x="39348" y="11175"/>
                  </a:lnTo>
                  <a:lnTo>
                    <a:pt x="39382" y="11192"/>
                  </a:lnTo>
                  <a:cubicBezTo>
                    <a:pt x="39365" y="11004"/>
                    <a:pt x="39365" y="10816"/>
                    <a:pt x="39382" y="10629"/>
                  </a:cubicBezTo>
                  <a:cubicBezTo>
                    <a:pt x="39391" y="10618"/>
                    <a:pt x="39398" y="10613"/>
                    <a:pt x="39402" y="10613"/>
                  </a:cubicBezTo>
                  <a:cubicBezTo>
                    <a:pt x="39435" y="10613"/>
                    <a:pt x="39389" y="10834"/>
                    <a:pt x="39434" y="10834"/>
                  </a:cubicBezTo>
                  <a:cubicBezTo>
                    <a:pt x="39468" y="10543"/>
                    <a:pt x="39365" y="10253"/>
                    <a:pt x="39434" y="9996"/>
                  </a:cubicBezTo>
                  <a:lnTo>
                    <a:pt x="39434" y="9996"/>
                  </a:lnTo>
                  <a:lnTo>
                    <a:pt x="39434" y="10423"/>
                  </a:lnTo>
                  <a:cubicBezTo>
                    <a:pt x="39502" y="10253"/>
                    <a:pt x="39536" y="10082"/>
                    <a:pt x="39536" y="9894"/>
                  </a:cubicBezTo>
                  <a:lnTo>
                    <a:pt x="39536" y="9911"/>
                  </a:lnTo>
                  <a:lnTo>
                    <a:pt x="39587" y="9552"/>
                  </a:lnTo>
                  <a:cubicBezTo>
                    <a:pt x="39434" y="9176"/>
                    <a:pt x="39587" y="8817"/>
                    <a:pt x="39519" y="8322"/>
                  </a:cubicBezTo>
                  <a:lnTo>
                    <a:pt x="39519" y="8322"/>
                  </a:lnTo>
                  <a:cubicBezTo>
                    <a:pt x="39545" y="8502"/>
                    <a:pt x="39558" y="8556"/>
                    <a:pt x="39569" y="8556"/>
                  </a:cubicBezTo>
                  <a:cubicBezTo>
                    <a:pt x="39585" y="8556"/>
                    <a:pt x="39594" y="8437"/>
                    <a:pt x="39627" y="8437"/>
                  </a:cubicBezTo>
                  <a:cubicBezTo>
                    <a:pt x="39631" y="8437"/>
                    <a:pt x="39634" y="8438"/>
                    <a:pt x="39639" y="8442"/>
                  </a:cubicBezTo>
                  <a:cubicBezTo>
                    <a:pt x="39653" y="8325"/>
                    <a:pt x="39680" y="8171"/>
                    <a:pt x="39698" y="8171"/>
                  </a:cubicBezTo>
                  <a:cubicBezTo>
                    <a:pt x="39702" y="8171"/>
                    <a:pt x="39704" y="8175"/>
                    <a:pt x="39707" y="8185"/>
                  </a:cubicBezTo>
                  <a:cubicBezTo>
                    <a:pt x="39673" y="7946"/>
                    <a:pt x="39775" y="7792"/>
                    <a:pt x="39707" y="7468"/>
                  </a:cubicBezTo>
                  <a:cubicBezTo>
                    <a:pt x="39738" y="7452"/>
                    <a:pt x="39727" y="7255"/>
                    <a:pt x="39762" y="7255"/>
                  </a:cubicBezTo>
                  <a:cubicBezTo>
                    <a:pt x="39766" y="7255"/>
                    <a:pt x="39770" y="7258"/>
                    <a:pt x="39775" y="7263"/>
                  </a:cubicBezTo>
                  <a:cubicBezTo>
                    <a:pt x="39775" y="7187"/>
                    <a:pt x="39773" y="7159"/>
                    <a:pt x="39769" y="7159"/>
                  </a:cubicBezTo>
                  <a:cubicBezTo>
                    <a:pt x="39758" y="7159"/>
                    <a:pt x="39738" y="7331"/>
                    <a:pt x="39725" y="7331"/>
                  </a:cubicBezTo>
                  <a:cubicBezTo>
                    <a:pt x="39725" y="7331"/>
                    <a:pt x="39724" y="7331"/>
                    <a:pt x="39724" y="7331"/>
                  </a:cubicBezTo>
                  <a:cubicBezTo>
                    <a:pt x="39656" y="6870"/>
                    <a:pt x="39861" y="6237"/>
                    <a:pt x="39758" y="5571"/>
                  </a:cubicBezTo>
                  <a:cubicBezTo>
                    <a:pt x="39741" y="5024"/>
                    <a:pt x="39673" y="4905"/>
                    <a:pt x="39639" y="4460"/>
                  </a:cubicBezTo>
                  <a:lnTo>
                    <a:pt x="39639" y="4324"/>
                  </a:lnTo>
                  <a:cubicBezTo>
                    <a:pt x="39644" y="4308"/>
                    <a:pt x="39649" y="4301"/>
                    <a:pt x="39655" y="4301"/>
                  </a:cubicBezTo>
                  <a:cubicBezTo>
                    <a:pt x="39683" y="4301"/>
                    <a:pt x="39707" y="4495"/>
                    <a:pt x="39707" y="4495"/>
                  </a:cubicBezTo>
                  <a:cubicBezTo>
                    <a:pt x="39741" y="4238"/>
                    <a:pt x="39741" y="3982"/>
                    <a:pt x="39724" y="3709"/>
                  </a:cubicBezTo>
                  <a:lnTo>
                    <a:pt x="39724" y="3709"/>
                  </a:lnTo>
                  <a:cubicBezTo>
                    <a:pt x="39729" y="3728"/>
                    <a:pt x="39734" y="3737"/>
                    <a:pt x="39739" y="3737"/>
                  </a:cubicBezTo>
                  <a:cubicBezTo>
                    <a:pt x="39752" y="3737"/>
                    <a:pt x="39768" y="3684"/>
                    <a:pt x="39792" y="3623"/>
                  </a:cubicBezTo>
                  <a:cubicBezTo>
                    <a:pt x="39792" y="3418"/>
                    <a:pt x="39707" y="3487"/>
                    <a:pt x="39741" y="3196"/>
                  </a:cubicBezTo>
                  <a:lnTo>
                    <a:pt x="39741" y="3196"/>
                  </a:lnTo>
                  <a:cubicBezTo>
                    <a:pt x="39775" y="3264"/>
                    <a:pt x="39809" y="3333"/>
                    <a:pt x="39827" y="3418"/>
                  </a:cubicBezTo>
                  <a:cubicBezTo>
                    <a:pt x="39809" y="3162"/>
                    <a:pt x="39775" y="2906"/>
                    <a:pt x="39741" y="2632"/>
                  </a:cubicBezTo>
                  <a:cubicBezTo>
                    <a:pt x="39748" y="2623"/>
                    <a:pt x="39754" y="2619"/>
                    <a:pt x="39759" y="2619"/>
                  </a:cubicBezTo>
                  <a:cubicBezTo>
                    <a:pt x="39797" y="2619"/>
                    <a:pt x="39812" y="2799"/>
                    <a:pt x="39827" y="2888"/>
                  </a:cubicBezTo>
                  <a:cubicBezTo>
                    <a:pt x="39809" y="2581"/>
                    <a:pt x="39792" y="2103"/>
                    <a:pt x="39741" y="2017"/>
                  </a:cubicBezTo>
                  <a:lnTo>
                    <a:pt x="39725" y="2147"/>
                  </a:lnTo>
                  <a:lnTo>
                    <a:pt x="39725" y="2147"/>
                  </a:lnTo>
                  <a:cubicBezTo>
                    <a:pt x="39726" y="2143"/>
                    <a:pt x="39729" y="2140"/>
                    <a:pt x="39733" y="2140"/>
                  </a:cubicBezTo>
                  <a:cubicBezTo>
                    <a:pt x="39748" y="2140"/>
                    <a:pt x="39775" y="2172"/>
                    <a:pt x="39775" y="2222"/>
                  </a:cubicBezTo>
                  <a:cubicBezTo>
                    <a:pt x="39827" y="2496"/>
                    <a:pt x="39758" y="2598"/>
                    <a:pt x="39741" y="2615"/>
                  </a:cubicBezTo>
                  <a:lnTo>
                    <a:pt x="39724" y="2427"/>
                  </a:lnTo>
                  <a:lnTo>
                    <a:pt x="39724" y="2427"/>
                  </a:lnTo>
                  <a:cubicBezTo>
                    <a:pt x="39587" y="2615"/>
                    <a:pt x="39741" y="3196"/>
                    <a:pt x="39724" y="3572"/>
                  </a:cubicBezTo>
                  <a:lnTo>
                    <a:pt x="39639" y="3452"/>
                  </a:lnTo>
                  <a:lnTo>
                    <a:pt x="39639" y="1590"/>
                  </a:lnTo>
                  <a:cubicBezTo>
                    <a:pt x="39280" y="1556"/>
                    <a:pt x="38921" y="1522"/>
                    <a:pt x="38579" y="1470"/>
                  </a:cubicBezTo>
                  <a:lnTo>
                    <a:pt x="38528" y="1470"/>
                  </a:lnTo>
                  <a:cubicBezTo>
                    <a:pt x="38562" y="1453"/>
                    <a:pt x="38579" y="1419"/>
                    <a:pt x="38596" y="1368"/>
                  </a:cubicBezTo>
                  <a:cubicBezTo>
                    <a:pt x="38631" y="1385"/>
                    <a:pt x="38665" y="1402"/>
                    <a:pt x="38716" y="1402"/>
                  </a:cubicBezTo>
                  <a:lnTo>
                    <a:pt x="38818" y="1334"/>
                  </a:lnTo>
                  <a:lnTo>
                    <a:pt x="38596" y="1334"/>
                  </a:lnTo>
                  <a:cubicBezTo>
                    <a:pt x="38562" y="1282"/>
                    <a:pt x="38460" y="1231"/>
                    <a:pt x="38186" y="1146"/>
                  </a:cubicBezTo>
                  <a:lnTo>
                    <a:pt x="37759" y="1146"/>
                  </a:lnTo>
                  <a:lnTo>
                    <a:pt x="37640" y="1077"/>
                  </a:lnTo>
                  <a:lnTo>
                    <a:pt x="37998" y="1129"/>
                  </a:lnTo>
                  <a:cubicBezTo>
                    <a:pt x="37883" y="1090"/>
                    <a:pt x="37758" y="1071"/>
                    <a:pt x="37638" y="1071"/>
                  </a:cubicBezTo>
                  <a:cubicBezTo>
                    <a:pt x="37598" y="1071"/>
                    <a:pt x="37558" y="1073"/>
                    <a:pt x="37520" y="1077"/>
                  </a:cubicBezTo>
                  <a:cubicBezTo>
                    <a:pt x="37469" y="1043"/>
                    <a:pt x="37417" y="1009"/>
                    <a:pt x="37349" y="992"/>
                  </a:cubicBezTo>
                  <a:lnTo>
                    <a:pt x="36922" y="1026"/>
                  </a:lnTo>
                  <a:cubicBezTo>
                    <a:pt x="36888" y="975"/>
                    <a:pt x="37127" y="975"/>
                    <a:pt x="36854" y="907"/>
                  </a:cubicBezTo>
                  <a:cubicBezTo>
                    <a:pt x="36662" y="907"/>
                    <a:pt x="36977" y="1011"/>
                    <a:pt x="36756" y="1011"/>
                  </a:cubicBezTo>
                  <a:cubicBezTo>
                    <a:pt x="36740" y="1011"/>
                    <a:pt x="36721" y="1010"/>
                    <a:pt x="36700" y="1009"/>
                  </a:cubicBezTo>
                  <a:cubicBezTo>
                    <a:pt x="36512" y="924"/>
                    <a:pt x="36580" y="889"/>
                    <a:pt x="36324" y="889"/>
                  </a:cubicBezTo>
                  <a:cubicBezTo>
                    <a:pt x="36311" y="864"/>
                    <a:pt x="36336" y="849"/>
                    <a:pt x="36390" y="849"/>
                  </a:cubicBezTo>
                  <a:cubicBezTo>
                    <a:pt x="36402" y="849"/>
                    <a:pt x="36415" y="849"/>
                    <a:pt x="36431" y="851"/>
                  </a:cubicBezTo>
                  <a:lnTo>
                    <a:pt x="36431" y="851"/>
                  </a:lnTo>
                  <a:cubicBezTo>
                    <a:pt x="36203" y="820"/>
                    <a:pt x="35990" y="804"/>
                    <a:pt x="35777" y="804"/>
                  </a:cubicBezTo>
                  <a:cubicBezTo>
                    <a:pt x="35572" y="701"/>
                    <a:pt x="35060" y="701"/>
                    <a:pt x="35094" y="582"/>
                  </a:cubicBezTo>
                  <a:lnTo>
                    <a:pt x="35094" y="582"/>
                  </a:lnTo>
                  <a:cubicBezTo>
                    <a:pt x="35000" y="590"/>
                    <a:pt x="34906" y="595"/>
                    <a:pt x="34810" y="595"/>
                  </a:cubicBezTo>
                  <a:cubicBezTo>
                    <a:pt x="34714" y="595"/>
                    <a:pt x="34615" y="590"/>
                    <a:pt x="34513" y="582"/>
                  </a:cubicBezTo>
                  <a:cubicBezTo>
                    <a:pt x="34889" y="514"/>
                    <a:pt x="33795" y="479"/>
                    <a:pt x="33898" y="377"/>
                  </a:cubicBezTo>
                  <a:lnTo>
                    <a:pt x="33898" y="377"/>
                  </a:lnTo>
                  <a:cubicBezTo>
                    <a:pt x="33822" y="396"/>
                    <a:pt x="33714" y="402"/>
                    <a:pt x="33587" y="402"/>
                  </a:cubicBezTo>
                  <a:cubicBezTo>
                    <a:pt x="33381" y="402"/>
                    <a:pt x="33126" y="386"/>
                    <a:pt x="32879" y="386"/>
                  </a:cubicBezTo>
                  <a:cubicBezTo>
                    <a:pt x="32727" y="386"/>
                    <a:pt x="32578" y="392"/>
                    <a:pt x="32445" y="411"/>
                  </a:cubicBezTo>
                  <a:cubicBezTo>
                    <a:pt x="32459" y="404"/>
                    <a:pt x="32473" y="397"/>
                    <a:pt x="32488" y="392"/>
                  </a:cubicBezTo>
                  <a:lnTo>
                    <a:pt x="32488" y="392"/>
                  </a:lnTo>
                  <a:cubicBezTo>
                    <a:pt x="32512" y="393"/>
                    <a:pt x="32537" y="394"/>
                    <a:pt x="32565" y="394"/>
                  </a:cubicBezTo>
                  <a:cubicBezTo>
                    <a:pt x="32550" y="389"/>
                    <a:pt x="32536" y="387"/>
                    <a:pt x="32524" y="387"/>
                  </a:cubicBezTo>
                  <a:cubicBezTo>
                    <a:pt x="32511" y="387"/>
                    <a:pt x="32499" y="389"/>
                    <a:pt x="32488" y="392"/>
                  </a:cubicBezTo>
                  <a:lnTo>
                    <a:pt x="32488" y="392"/>
                  </a:lnTo>
                  <a:cubicBezTo>
                    <a:pt x="32277" y="384"/>
                    <a:pt x="32204" y="341"/>
                    <a:pt x="32035" y="326"/>
                  </a:cubicBezTo>
                  <a:cubicBezTo>
                    <a:pt x="32018" y="411"/>
                    <a:pt x="31591" y="462"/>
                    <a:pt x="31369" y="548"/>
                  </a:cubicBezTo>
                  <a:cubicBezTo>
                    <a:pt x="31044" y="479"/>
                    <a:pt x="31557" y="411"/>
                    <a:pt x="31454" y="326"/>
                  </a:cubicBezTo>
                  <a:lnTo>
                    <a:pt x="31454" y="326"/>
                  </a:lnTo>
                  <a:cubicBezTo>
                    <a:pt x="31471" y="394"/>
                    <a:pt x="30890" y="462"/>
                    <a:pt x="31010" y="514"/>
                  </a:cubicBezTo>
                  <a:cubicBezTo>
                    <a:pt x="30754" y="496"/>
                    <a:pt x="30788" y="514"/>
                    <a:pt x="30651" y="462"/>
                  </a:cubicBezTo>
                  <a:cubicBezTo>
                    <a:pt x="30634" y="582"/>
                    <a:pt x="30429" y="514"/>
                    <a:pt x="30224" y="633"/>
                  </a:cubicBezTo>
                  <a:cubicBezTo>
                    <a:pt x="29985" y="633"/>
                    <a:pt x="30019" y="588"/>
                    <a:pt x="29952" y="588"/>
                  </a:cubicBezTo>
                  <a:cubicBezTo>
                    <a:pt x="29918" y="588"/>
                    <a:pt x="29860" y="599"/>
                    <a:pt x="29729" y="633"/>
                  </a:cubicBezTo>
                  <a:cubicBezTo>
                    <a:pt x="29541" y="633"/>
                    <a:pt x="29882" y="531"/>
                    <a:pt x="29882" y="531"/>
                  </a:cubicBezTo>
                  <a:lnTo>
                    <a:pt x="29882" y="531"/>
                  </a:lnTo>
                  <a:cubicBezTo>
                    <a:pt x="29489" y="599"/>
                    <a:pt x="29712" y="650"/>
                    <a:pt x="29643" y="719"/>
                  </a:cubicBezTo>
                  <a:cubicBezTo>
                    <a:pt x="29517" y="747"/>
                    <a:pt x="29442" y="757"/>
                    <a:pt x="29397" y="757"/>
                  </a:cubicBezTo>
                  <a:cubicBezTo>
                    <a:pt x="29275" y="757"/>
                    <a:pt x="29362" y="684"/>
                    <a:pt x="29250" y="684"/>
                  </a:cubicBezTo>
                  <a:cubicBezTo>
                    <a:pt x="29011" y="753"/>
                    <a:pt x="28772" y="838"/>
                    <a:pt x="28533" y="889"/>
                  </a:cubicBezTo>
                  <a:cubicBezTo>
                    <a:pt x="28516" y="889"/>
                    <a:pt x="28464" y="889"/>
                    <a:pt x="28516" y="855"/>
                  </a:cubicBezTo>
                  <a:lnTo>
                    <a:pt x="28516" y="855"/>
                  </a:lnTo>
                  <a:cubicBezTo>
                    <a:pt x="28225" y="975"/>
                    <a:pt x="27610" y="958"/>
                    <a:pt x="27251" y="1043"/>
                  </a:cubicBezTo>
                  <a:cubicBezTo>
                    <a:pt x="27247" y="1043"/>
                    <a:pt x="27242" y="1043"/>
                    <a:pt x="27238" y="1043"/>
                  </a:cubicBezTo>
                  <a:lnTo>
                    <a:pt x="27238" y="1043"/>
                  </a:lnTo>
                  <a:cubicBezTo>
                    <a:pt x="27273" y="1076"/>
                    <a:pt x="27283" y="1117"/>
                    <a:pt x="27268" y="1146"/>
                  </a:cubicBezTo>
                  <a:cubicBezTo>
                    <a:pt x="27154" y="1146"/>
                    <a:pt x="27048" y="1168"/>
                    <a:pt x="26970" y="1168"/>
                  </a:cubicBezTo>
                  <a:cubicBezTo>
                    <a:pt x="26930" y="1168"/>
                    <a:pt x="26898" y="1163"/>
                    <a:pt x="26875" y="1146"/>
                  </a:cubicBezTo>
                  <a:cubicBezTo>
                    <a:pt x="26926" y="1146"/>
                    <a:pt x="26978" y="1129"/>
                    <a:pt x="27046" y="1112"/>
                  </a:cubicBezTo>
                  <a:lnTo>
                    <a:pt x="27046" y="1112"/>
                  </a:lnTo>
                  <a:lnTo>
                    <a:pt x="26858" y="1129"/>
                  </a:lnTo>
                  <a:cubicBezTo>
                    <a:pt x="26687" y="1043"/>
                    <a:pt x="27114" y="1112"/>
                    <a:pt x="27114" y="1043"/>
                  </a:cubicBezTo>
                  <a:lnTo>
                    <a:pt x="27114" y="1043"/>
                  </a:lnTo>
                  <a:cubicBezTo>
                    <a:pt x="26887" y="1076"/>
                    <a:pt x="26659" y="1088"/>
                    <a:pt x="26432" y="1088"/>
                  </a:cubicBezTo>
                  <a:cubicBezTo>
                    <a:pt x="26301" y="1088"/>
                    <a:pt x="26169" y="1084"/>
                    <a:pt x="26038" y="1077"/>
                  </a:cubicBezTo>
                  <a:cubicBezTo>
                    <a:pt x="26012" y="1035"/>
                    <a:pt x="26175" y="1035"/>
                    <a:pt x="26299" y="1035"/>
                  </a:cubicBezTo>
                  <a:cubicBezTo>
                    <a:pt x="26422" y="1035"/>
                    <a:pt x="26508" y="1035"/>
                    <a:pt x="26328" y="992"/>
                  </a:cubicBezTo>
                  <a:lnTo>
                    <a:pt x="26328" y="992"/>
                  </a:lnTo>
                  <a:cubicBezTo>
                    <a:pt x="26465" y="1009"/>
                    <a:pt x="26602" y="1026"/>
                    <a:pt x="26756" y="1043"/>
                  </a:cubicBezTo>
                  <a:cubicBezTo>
                    <a:pt x="26626" y="989"/>
                    <a:pt x="26641" y="980"/>
                    <a:pt x="26687" y="980"/>
                  </a:cubicBezTo>
                  <a:cubicBezTo>
                    <a:pt x="26707" y="980"/>
                    <a:pt x="26732" y="982"/>
                    <a:pt x="26755" y="982"/>
                  </a:cubicBezTo>
                  <a:cubicBezTo>
                    <a:pt x="26810" y="982"/>
                    <a:pt x="26846" y="972"/>
                    <a:pt x="26721" y="907"/>
                  </a:cubicBezTo>
                  <a:cubicBezTo>
                    <a:pt x="26158" y="872"/>
                    <a:pt x="26089" y="924"/>
                    <a:pt x="25525" y="838"/>
                  </a:cubicBezTo>
                  <a:lnTo>
                    <a:pt x="25525" y="838"/>
                  </a:lnTo>
                  <a:cubicBezTo>
                    <a:pt x="25406" y="872"/>
                    <a:pt x="25560" y="907"/>
                    <a:pt x="25440" y="941"/>
                  </a:cubicBezTo>
                  <a:cubicBezTo>
                    <a:pt x="24646" y="924"/>
                    <a:pt x="24829" y="684"/>
                    <a:pt x="24284" y="684"/>
                  </a:cubicBezTo>
                  <a:cubicBezTo>
                    <a:pt x="24266" y="684"/>
                    <a:pt x="24247" y="684"/>
                    <a:pt x="24227" y="684"/>
                  </a:cubicBezTo>
                  <a:cubicBezTo>
                    <a:pt x="24124" y="727"/>
                    <a:pt x="24018" y="748"/>
                    <a:pt x="23911" y="748"/>
                  </a:cubicBezTo>
                  <a:cubicBezTo>
                    <a:pt x="23804" y="748"/>
                    <a:pt x="23697" y="727"/>
                    <a:pt x="23595" y="684"/>
                  </a:cubicBezTo>
                  <a:lnTo>
                    <a:pt x="23748" y="616"/>
                  </a:lnTo>
                  <a:cubicBezTo>
                    <a:pt x="23626" y="597"/>
                    <a:pt x="23543" y="591"/>
                    <a:pt x="23480" y="591"/>
                  </a:cubicBezTo>
                  <a:cubicBezTo>
                    <a:pt x="23357" y="591"/>
                    <a:pt x="23315" y="615"/>
                    <a:pt x="23224" y="615"/>
                  </a:cubicBezTo>
                  <a:cubicBezTo>
                    <a:pt x="23153" y="615"/>
                    <a:pt x="23052" y="600"/>
                    <a:pt x="22860" y="548"/>
                  </a:cubicBezTo>
                  <a:cubicBezTo>
                    <a:pt x="22875" y="545"/>
                    <a:pt x="22895" y="544"/>
                    <a:pt x="22917" y="544"/>
                  </a:cubicBezTo>
                  <a:cubicBezTo>
                    <a:pt x="23026" y="544"/>
                    <a:pt x="23200" y="568"/>
                    <a:pt x="23215" y="568"/>
                  </a:cubicBezTo>
                  <a:cubicBezTo>
                    <a:pt x="23218" y="568"/>
                    <a:pt x="23214" y="567"/>
                    <a:pt x="23202" y="565"/>
                  </a:cubicBezTo>
                  <a:cubicBezTo>
                    <a:pt x="23085" y="526"/>
                    <a:pt x="23017" y="514"/>
                    <a:pt x="22969" y="514"/>
                  </a:cubicBezTo>
                  <a:cubicBezTo>
                    <a:pt x="22894" y="514"/>
                    <a:pt x="22865" y="543"/>
                    <a:pt x="22774" y="543"/>
                  </a:cubicBezTo>
                  <a:cubicBezTo>
                    <a:pt x="22743" y="543"/>
                    <a:pt x="22705" y="539"/>
                    <a:pt x="22655" y="531"/>
                  </a:cubicBezTo>
                  <a:lnTo>
                    <a:pt x="22604" y="445"/>
                  </a:lnTo>
                  <a:cubicBezTo>
                    <a:pt x="22141" y="395"/>
                    <a:pt x="21669" y="363"/>
                    <a:pt x="21201" y="363"/>
                  </a:cubicBezTo>
                  <a:cubicBezTo>
                    <a:pt x="21030" y="363"/>
                    <a:pt x="20859" y="368"/>
                    <a:pt x="20690" y="377"/>
                  </a:cubicBezTo>
                  <a:cubicBezTo>
                    <a:pt x="20724" y="360"/>
                    <a:pt x="20827" y="326"/>
                    <a:pt x="20690" y="308"/>
                  </a:cubicBezTo>
                  <a:lnTo>
                    <a:pt x="18110" y="377"/>
                  </a:lnTo>
                  <a:lnTo>
                    <a:pt x="17820" y="479"/>
                  </a:lnTo>
                  <a:cubicBezTo>
                    <a:pt x="17734" y="479"/>
                    <a:pt x="17683" y="462"/>
                    <a:pt x="17751" y="445"/>
                  </a:cubicBezTo>
                  <a:cubicBezTo>
                    <a:pt x="17444" y="445"/>
                    <a:pt x="17734" y="479"/>
                    <a:pt x="17597" y="531"/>
                  </a:cubicBezTo>
                  <a:cubicBezTo>
                    <a:pt x="17562" y="539"/>
                    <a:pt x="17530" y="542"/>
                    <a:pt x="17503" y="542"/>
                  </a:cubicBezTo>
                  <a:cubicBezTo>
                    <a:pt x="17414" y="542"/>
                    <a:pt x="17382" y="506"/>
                    <a:pt x="17461" y="479"/>
                  </a:cubicBezTo>
                  <a:lnTo>
                    <a:pt x="17461" y="479"/>
                  </a:lnTo>
                  <a:cubicBezTo>
                    <a:pt x="16777" y="633"/>
                    <a:pt x="16077" y="719"/>
                    <a:pt x="15359" y="736"/>
                  </a:cubicBezTo>
                  <a:lnTo>
                    <a:pt x="15479" y="701"/>
                  </a:lnTo>
                  <a:cubicBezTo>
                    <a:pt x="15088" y="701"/>
                    <a:pt x="15001" y="847"/>
                    <a:pt x="14707" y="847"/>
                  </a:cubicBezTo>
                  <a:cubicBezTo>
                    <a:pt x="14666" y="847"/>
                    <a:pt x="14622" y="844"/>
                    <a:pt x="14573" y="838"/>
                  </a:cubicBezTo>
                  <a:lnTo>
                    <a:pt x="14641" y="821"/>
                  </a:lnTo>
                  <a:lnTo>
                    <a:pt x="14641" y="821"/>
                  </a:lnTo>
                  <a:cubicBezTo>
                    <a:pt x="14346" y="826"/>
                    <a:pt x="14042" y="833"/>
                    <a:pt x="13740" y="833"/>
                  </a:cubicBezTo>
                  <a:cubicBezTo>
                    <a:pt x="13064" y="833"/>
                    <a:pt x="12404" y="799"/>
                    <a:pt x="11908" y="633"/>
                  </a:cubicBezTo>
                  <a:cubicBezTo>
                    <a:pt x="11885" y="646"/>
                    <a:pt x="11848" y="651"/>
                    <a:pt x="11801" y="651"/>
                  </a:cubicBezTo>
                  <a:cubicBezTo>
                    <a:pt x="11604" y="651"/>
                    <a:pt x="11233" y="558"/>
                    <a:pt x="11025" y="558"/>
                  </a:cubicBezTo>
                  <a:cubicBezTo>
                    <a:pt x="10953" y="558"/>
                    <a:pt x="10901" y="569"/>
                    <a:pt x="10883" y="599"/>
                  </a:cubicBezTo>
                  <a:cubicBezTo>
                    <a:pt x="10507" y="462"/>
                    <a:pt x="10131" y="377"/>
                    <a:pt x="9738" y="291"/>
                  </a:cubicBezTo>
                  <a:cubicBezTo>
                    <a:pt x="9703" y="286"/>
                    <a:pt x="9671" y="283"/>
                    <a:pt x="9640" y="283"/>
                  </a:cubicBezTo>
                  <a:cubicBezTo>
                    <a:pt x="9505" y="283"/>
                    <a:pt x="9397" y="328"/>
                    <a:pt x="9225" y="328"/>
                  </a:cubicBezTo>
                  <a:cubicBezTo>
                    <a:pt x="9203" y="328"/>
                    <a:pt x="9181" y="327"/>
                    <a:pt x="9157" y="326"/>
                  </a:cubicBezTo>
                  <a:lnTo>
                    <a:pt x="9157" y="257"/>
                  </a:lnTo>
                  <a:lnTo>
                    <a:pt x="8798" y="291"/>
                  </a:lnTo>
                  <a:lnTo>
                    <a:pt x="8627" y="189"/>
                  </a:lnTo>
                  <a:lnTo>
                    <a:pt x="8388" y="189"/>
                  </a:lnTo>
                  <a:cubicBezTo>
                    <a:pt x="8473" y="206"/>
                    <a:pt x="8593" y="240"/>
                    <a:pt x="8576" y="257"/>
                  </a:cubicBezTo>
                  <a:cubicBezTo>
                    <a:pt x="8251" y="257"/>
                    <a:pt x="7944" y="189"/>
                    <a:pt x="7636" y="86"/>
                  </a:cubicBezTo>
                  <a:cubicBezTo>
                    <a:pt x="7346" y="86"/>
                    <a:pt x="7038" y="86"/>
                    <a:pt x="6731" y="103"/>
                  </a:cubicBezTo>
                  <a:cubicBezTo>
                    <a:pt x="6744" y="90"/>
                    <a:pt x="6802" y="76"/>
                    <a:pt x="6877" y="71"/>
                  </a:cubicBezTo>
                  <a:lnTo>
                    <a:pt x="6877" y="71"/>
                  </a:lnTo>
                  <a:cubicBezTo>
                    <a:pt x="6874" y="71"/>
                    <a:pt x="6873" y="71"/>
                    <a:pt x="6871" y="71"/>
                  </a:cubicBezTo>
                  <a:cubicBezTo>
                    <a:pt x="6688" y="71"/>
                    <a:pt x="6825" y="11"/>
                    <a:pt x="6645" y="11"/>
                  </a:cubicBezTo>
                  <a:cubicBezTo>
                    <a:pt x="6612" y="11"/>
                    <a:pt x="6568" y="13"/>
                    <a:pt x="6508" y="18"/>
                  </a:cubicBezTo>
                  <a:cubicBezTo>
                    <a:pt x="6560" y="52"/>
                    <a:pt x="6474" y="69"/>
                    <a:pt x="6457" y="86"/>
                  </a:cubicBezTo>
                  <a:cubicBezTo>
                    <a:pt x="6225" y="53"/>
                    <a:pt x="5994" y="34"/>
                    <a:pt x="5757" y="34"/>
                  </a:cubicBezTo>
                  <a:cubicBezTo>
                    <a:pt x="5628" y="34"/>
                    <a:pt x="5497" y="40"/>
                    <a:pt x="5364" y="52"/>
                  </a:cubicBezTo>
                  <a:lnTo>
                    <a:pt x="543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417;p61">
              <a:extLst>
                <a:ext uri="{FF2B5EF4-FFF2-40B4-BE49-F238E27FC236}">
                  <a16:creationId xmlns:a16="http://schemas.microsoft.com/office/drawing/2014/main" id="{82CFEE09-714D-4F6E-B061-C75461237D67}"/>
                </a:ext>
              </a:extLst>
            </p:cNvPr>
            <p:cNvSpPr txBox="1">
              <a:spLocks/>
            </p:cNvSpPr>
            <p:nvPr/>
          </p:nvSpPr>
          <p:spPr>
            <a:xfrm>
              <a:off x="5045244" y="1335219"/>
              <a:ext cx="5686621" cy="8129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Patrick Hand"/>
                <a:buNone/>
                <a:defRPr sz="3000" b="0" i="0" u="none" strike="noStrike" cap="none">
                  <a:solidFill>
                    <a:schemeClr val="dk1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500"/>
                <a:buFont typeface="Patrick Hand"/>
                <a:buNone/>
                <a:defRPr sz="2500" b="0" i="0" u="none" strike="noStrike" cap="none">
                  <a:solidFill>
                    <a:schemeClr val="accent1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500"/>
                <a:buFont typeface="Patrick Hand"/>
                <a:buNone/>
                <a:defRPr sz="2500" b="0" i="0" u="none" strike="noStrike" cap="none">
                  <a:solidFill>
                    <a:schemeClr val="accent1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500"/>
                <a:buFont typeface="Patrick Hand"/>
                <a:buNone/>
                <a:defRPr sz="2500" b="0" i="0" u="none" strike="noStrike" cap="none">
                  <a:solidFill>
                    <a:schemeClr val="accent1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500"/>
                <a:buFont typeface="Patrick Hand"/>
                <a:buNone/>
                <a:defRPr sz="2500" b="0" i="0" u="none" strike="noStrike" cap="none">
                  <a:solidFill>
                    <a:schemeClr val="accent1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500"/>
                <a:buFont typeface="Patrick Hand"/>
                <a:buNone/>
                <a:defRPr sz="2500" b="0" i="0" u="none" strike="noStrike" cap="none">
                  <a:solidFill>
                    <a:schemeClr val="accent1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500"/>
                <a:buFont typeface="Patrick Hand"/>
                <a:buNone/>
                <a:defRPr sz="2500" b="0" i="0" u="none" strike="noStrike" cap="none">
                  <a:solidFill>
                    <a:schemeClr val="accent1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500"/>
                <a:buFont typeface="Patrick Hand"/>
                <a:buNone/>
                <a:defRPr sz="2500" b="0" i="0" u="none" strike="noStrike" cap="none">
                  <a:solidFill>
                    <a:schemeClr val="accent1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500"/>
                <a:buFont typeface="Patrick Hand"/>
                <a:buNone/>
                <a:defRPr sz="2500" b="0" i="0" u="none" strike="noStrike" cap="none">
                  <a:solidFill>
                    <a:schemeClr val="accent1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9pPr>
            </a:lstStyle>
            <a:p>
              <a:pPr defTabSz="914377">
                <a:buClr>
                  <a:srgbClr val="0F4FBE"/>
                </a:buClr>
                <a:defRPr/>
              </a:pPr>
              <a:r>
                <a:rPr lang="vi-VN" sz="3200" kern="0" dirty="0">
                  <a:solidFill>
                    <a:srgbClr val="0F4FB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Lựa chọn được các chi tiết, dụng cụ cần thiết.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F3AC3AB2-46CF-4E24-813C-1FBFBE2EA9C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875" b="54131"/>
          <a:stretch/>
        </p:blipFill>
        <p:spPr>
          <a:xfrm>
            <a:off x="3831886" y="1286527"/>
            <a:ext cx="1238759" cy="1136431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2846B792-30AB-4536-AF82-9AB9D586AB3D}"/>
              </a:ext>
            </a:extLst>
          </p:cNvPr>
          <p:cNvGrpSpPr/>
          <p:nvPr/>
        </p:nvGrpSpPr>
        <p:grpSpPr>
          <a:xfrm>
            <a:off x="1179424" y="3395234"/>
            <a:ext cx="8267155" cy="1632687"/>
            <a:chOff x="4611827" y="1173967"/>
            <a:chExt cx="6546339" cy="1103181"/>
          </a:xfrm>
        </p:grpSpPr>
        <p:sp>
          <p:nvSpPr>
            <p:cNvPr id="21" name="Google Shape;1395;p61">
              <a:extLst>
                <a:ext uri="{FF2B5EF4-FFF2-40B4-BE49-F238E27FC236}">
                  <a16:creationId xmlns:a16="http://schemas.microsoft.com/office/drawing/2014/main" id="{9BA81A97-E2BB-4C47-A26C-EA189803F6D1}"/>
                </a:ext>
              </a:extLst>
            </p:cNvPr>
            <p:cNvSpPr/>
            <p:nvPr/>
          </p:nvSpPr>
          <p:spPr>
            <a:xfrm rot="10800000" flipH="1">
              <a:off x="4611827" y="1173967"/>
              <a:ext cx="6546339" cy="1103181"/>
            </a:xfrm>
            <a:custGeom>
              <a:avLst/>
              <a:gdLst/>
              <a:ahLst/>
              <a:cxnLst/>
              <a:rect l="l" t="t" r="r" b="b"/>
              <a:pathLst>
                <a:path w="39861" h="14798" extrusionOk="0">
                  <a:moveTo>
                    <a:pt x="6936" y="69"/>
                  </a:moveTo>
                  <a:cubicBezTo>
                    <a:pt x="6915" y="69"/>
                    <a:pt x="6895" y="70"/>
                    <a:pt x="6877" y="71"/>
                  </a:cubicBezTo>
                  <a:lnTo>
                    <a:pt x="6877" y="71"/>
                  </a:lnTo>
                  <a:cubicBezTo>
                    <a:pt x="6893" y="71"/>
                    <a:pt x="6913" y="70"/>
                    <a:pt x="6936" y="69"/>
                  </a:cubicBezTo>
                  <a:close/>
                  <a:moveTo>
                    <a:pt x="20263" y="411"/>
                  </a:moveTo>
                  <a:cubicBezTo>
                    <a:pt x="20297" y="428"/>
                    <a:pt x="20263" y="445"/>
                    <a:pt x="20177" y="445"/>
                  </a:cubicBezTo>
                  <a:cubicBezTo>
                    <a:pt x="20229" y="428"/>
                    <a:pt x="20041" y="428"/>
                    <a:pt x="19921" y="411"/>
                  </a:cubicBezTo>
                  <a:close/>
                  <a:moveTo>
                    <a:pt x="36431" y="851"/>
                  </a:moveTo>
                  <a:cubicBezTo>
                    <a:pt x="36441" y="852"/>
                    <a:pt x="36451" y="854"/>
                    <a:pt x="36461" y="855"/>
                  </a:cubicBezTo>
                  <a:cubicBezTo>
                    <a:pt x="36450" y="853"/>
                    <a:pt x="36440" y="852"/>
                    <a:pt x="36431" y="851"/>
                  </a:cubicBezTo>
                  <a:close/>
                  <a:moveTo>
                    <a:pt x="27217" y="1026"/>
                  </a:moveTo>
                  <a:cubicBezTo>
                    <a:pt x="27217" y="1039"/>
                    <a:pt x="27226" y="1042"/>
                    <a:pt x="27238" y="1043"/>
                  </a:cubicBezTo>
                  <a:lnTo>
                    <a:pt x="27238" y="1043"/>
                  </a:lnTo>
                  <a:cubicBezTo>
                    <a:pt x="27232" y="1037"/>
                    <a:pt x="27225" y="1031"/>
                    <a:pt x="27217" y="1026"/>
                  </a:cubicBezTo>
                  <a:close/>
                  <a:moveTo>
                    <a:pt x="39725" y="2147"/>
                  </a:moveTo>
                  <a:cubicBezTo>
                    <a:pt x="39724" y="2149"/>
                    <a:pt x="39724" y="2151"/>
                    <a:pt x="39724" y="2154"/>
                  </a:cubicBezTo>
                  <a:lnTo>
                    <a:pt x="39725" y="2147"/>
                  </a:lnTo>
                  <a:close/>
                  <a:moveTo>
                    <a:pt x="39656" y="3504"/>
                  </a:moveTo>
                  <a:lnTo>
                    <a:pt x="39707" y="3811"/>
                  </a:lnTo>
                  <a:cubicBezTo>
                    <a:pt x="39693" y="3853"/>
                    <a:pt x="39679" y="3884"/>
                    <a:pt x="39655" y="3884"/>
                  </a:cubicBezTo>
                  <a:cubicBezTo>
                    <a:pt x="39650" y="3884"/>
                    <a:pt x="39645" y="3883"/>
                    <a:pt x="39639" y="3879"/>
                  </a:cubicBezTo>
                  <a:lnTo>
                    <a:pt x="39656" y="3504"/>
                  </a:lnTo>
                  <a:close/>
                  <a:moveTo>
                    <a:pt x="221" y="5212"/>
                  </a:moveTo>
                  <a:lnTo>
                    <a:pt x="221" y="5246"/>
                  </a:lnTo>
                  <a:cubicBezTo>
                    <a:pt x="221" y="5247"/>
                    <a:pt x="222" y="5247"/>
                    <a:pt x="223" y="5247"/>
                  </a:cubicBezTo>
                  <a:lnTo>
                    <a:pt x="223" y="5247"/>
                  </a:lnTo>
                  <a:cubicBezTo>
                    <a:pt x="222" y="5236"/>
                    <a:pt x="221" y="5224"/>
                    <a:pt x="221" y="5212"/>
                  </a:cubicBezTo>
                  <a:close/>
                  <a:moveTo>
                    <a:pt x="39604" y="5656"/>
                  </a:moveTo>
                  <a:cubicBezTo>
                    <a:pt x="39639" y="5725"/>
                    <a:pt x="39656" y="5793"/>
                    <a:pt x="39656" y="5861"/>
                  </a:cubicBezTo>
                  <a:lnTo>
                    <a:pt x="39604" y="5981"/>
                  </a:lnTo>
                  <a:lnTo>
                    <a:pt x="39604" y="5656"/>
                  </a:lnTo>
                  <a:close/>
                  <a:moveTo>
                    <a:pt x="11288" y="13594"/>
                  </a:moveTo>
                  <a:lnTo>
                    <a:pt x="11288" y="13594"/>
                  </a:lnTo>
                  <a:cubicBezTo>
                    <a:pt x="11266" y="13596"/>
                    <a:pt x="11245" y="13599"/>
                    <a:pt x="11224" y="13602"/>
                  </a:cubicBezTo>
                  <a:cubicBezTo>
                    <a:pt x="11240" y="13602"/>
                    <a:pt x="11266" y="13598"/>
                    <a:pt x="11288" y="13594"/>
                  </a:cubicBezTo>
                  <a:close/>
                  <a:moveTo>
                    <a:pt x="39126" y="13482"/>
                  </a:moveTo>
                  <a:cubicBezTo>
                    <a:pt x="39143" y="13499"/>
                    <a:pt x="39160" y="13567"/>
                    <a:pt x="39160" y="13738"/>
                  </a:cubicBezTo>
                  <a:cubicBezTo>
                    <a:pt x="39152" y="13747"/>
                    <a:pt x="39139" y="13751"/>
                    <a:pt x="39126" y="13751"/>
                  </a:cubicBezTo>
                  <a:cubicBezTo>
                    <a:pt x="39113" y="13751"/>
                    <a:pt x="39100" y="13747"/>
                    <a:pt x="39092" y="13738"/>
                  </a:cubicBezTo>
                  <a:lnTo>
                    <a:pt x="39126" y="13482"/>
                  </a:lnTo>
                  <a:close/>
                  <a:moveTo>
                    <a:pt x="5432" y="1"/>
                  </a:moveTo>
                  <a:lnTo>
                    <a:pt x="5432" y="1"/>
                  </a:lnTo>
                  <a:cubicBezTo>
                    <a:pt x="5073" y="18"/>
                    <a:pt x="4731" y="35"/>
                    <a:pt x="4373" y="69"/>
                  </a:cubicBezTo>
                  <a:cubicBezTo>
                    <a:pt x="3997" y="121"/>
                    <a:pt x="3638" y="172"/>
                    <a:pt x="3262" y="223"/>
                  </a:cubicBezTo>
                  <a:cubicBezTo>
                    <a:pt x="3283" y="222"/>
                    <a:pt x="3302" y="221"/>
                    <a:pt x="3319" y="221"/>
                  </a:cubicBezTo>
                  <a:cubicBezTo>
                    <a:pt x="3527" y="221"/>
                    <a:pt x="3467" y="311"/>
                    <a:pt x="3262" y="343"/>
                  </a:cubicBezTo>
                  <a:lnTo>
                    <a:pt x="3177" y="274"/>
                  </a:lnTo>
                  <a:lnTo>
                    <a:pt x="3177" y="274"/>
                  </a:lnTo>
                  <a:cubicBezTo>
                    <a:pt x="3040" y="343"/>
                    <a:pt x="3399" y="274"/>
                    <a:pt x="3125" y="377"/>
                  </a:cubicBezTo>
                  <a:cubicBezTo>
                    <a:pt x="3101" y="378"/>
                    <a:pt x="3079" y="379"/>
                    <a:pt x="3060" y="379"/>
                  </a:cubicBezTo>
                  <a:cubicBezTo>
                    <a:pt x="2865" y="379"/>
                    <a:pt x="2934" y="305"/>
                    <a:pt x="3074" y="274"/>
                  </a:cubicBezTo>
                  <a:lnTo>
                    <a:pt x="3074" y="274"/>
                  </a:lnTo>
                  <a:lnTo>
                    <a:pt x="2749" y="343"/>
                  </a:lnTo>
                  <a:cubicBezTo>
                    <a:pt x="2732" y="308"/>
                    <a:pt x="2801" y="291"/>
                    <a:pt x="2818" y="257"/>
                  </a:cubicBezTo>
                  <a:lnTo>
                    <a:pt x="2818" y="257"/>
                  </a:lnTo>
                  <a:cubicBezTo>
                    <a:pt x="2770" y="285"/>
                    <a:pt x="2670" y="287"/>
                    <a:pt x="2556" y="287"/>
                  </a:cubicBezTo>
                  <a:cubicBezTo>
                    <a:pt x="2527" y="287"/>
                    <a:pt x="2497" y="287"/>
                    <a:pt x="2468" y="287"/>
                  </a:cubicBezTo>
                  <a:cubicBezTo>
                    <a:pt x="2318" y="287"/>
                    <a:pt x="2160" y="291"/>
                    <a:pt x="2066" y="343"/>
                  </a:cubicBezTo>
                  <a:lnTo>
                    <a:pt x="2049" y="326"/>
                  </a:lnTo>
                  <a:lnTo>
                    <a:pt x="1195" y="326"/>
                  </a:lnTo>
                  <a:cubicBezTo>
                    <a:pt x="1109" y="326"/>
                    <a:pt x="973" y="291"/>
                    <a:pt x="870" y="274"/>
                  </a:cubicBezTo>
                  <a:lnTo>
                    <a:pt x="511" y="240"/>
                  </a:lnTo>
                  <a:cubicBezTo>
                    <a:pt x="506" y="238"/>
                    <a:pt x="503" y="237"/>
                    <a:pt x="500" y="237"/>
                  </a:cubicBezTo>
                  <a:cubicBezTo>
                    <a:pt x="481" y="237"/>
                    <a:pt x="492" y="277"/>
                    <a:pt x="477" y="291"/>
                  </a:cubicBezTo>
                  <a:lnTo>
                    <a:pt x="477" y="377"/>
                  </a:lnTo>
                  <a:cubicBezTo>
                    <a:pt x="477" y="445"/>
                    <a:pt x="477" y="514"/>
                    <a:pt x="460" y="565"/>
                  </a:cubicBezTo>
                  <a:cubicBezTo>
                    <a:pt x="460" y="701"/>
                    <a:pt x="443" y="821"/>
                    <a:pt x="426" y="958"/>
                  </a:cubicBezTo>
                  <a:cubicBezTo>
                    <a:pt x="494" y="992"/>
                    <a:pt x="460" y="1214"/>
                    <a:pt x="494" y="1385"/>
                  </a:cubicBezTo>
                  <a:cubicBezTo>
                    <a:pt x="426" y="1829"/>
                    <a:pt x="340" y="2325"/>
                    <a:pt x="289" y="2854"/>
                  </a:cubicBezTo>
                  <a:cubicBezTo>
                    <a:pt x="289" y="3059"/>
                    <a:pt x="303" y="3083"/>
                    <a:pt x="321" y="3083"/>
                  </a:cubicBezTo>
                  <a:cubicBezTo>
                    <a:pt x="327" y="3083"/>
                    <a:pt x="333" y="3081"/>
                    <a:pt x="338" y="3081"/>
                  </a:cubicBezTo>
                  <a:cubicBezTo>
                    <a:pt x="351" y="3081"/>
                    <a:pt x="364" y="3090"/>
                    <a:pt x="374" y="3145"/>
                  </a:cubicBezTo>
                  <a:cubicBezTo>
                    <a:pt x="320" y="3158"/>
                    <a:pt x="288" y="3503"/>
                    <a:pt x="268" y="3503"/>
                  </a:cubicBezTo>
                  <a:cubicBezTo>
                    <a:pt x="263" y="3503"/>
                    <a:pt x="258" y="3479"/>
                    <a:pt x="255" y="3418"/>
                  </a:cubicBezTo>
                  <a:cubicBezTo>
                    <a:pt x="221" y="4067"/>
                    <a:pt x="204" y="4255"/>
                    <a:pt x="221" y="5076"/>
                  </a:cubicBezTo>
                  <a:cubicBezTo>
                    <a:pt x="249" y="5006"/>
                    <a:pt x="265" y="4925"/>
                    <a:pt x="279" y="4925"/>
                  </a:cubicBezTo>
                  <a:cubicBezTo>
                    <a:pt x="283" y="4925"/>
                    <a:pt x="286" y="4929"/>
                    <a:pt x="289" y="4939"/>
                  </a:cubicBezTo>
                  <a:cubicBezTo>
                    <a:pt x="289" y="5070"/>
                    <a:pt x="242" y="5247"/>
                    <a:pt x="223" y="5247"/>
                  </a:cubicBezTo>
                  <a:cubicBezTo>
                    <a:pt x="223" y="5247"/>
                    <a:pt x="223" y="5247"/>
                    <a:pt x="223" y="5247"/>
                  </a:cubicBezTo>
                  <a:lnTo>
                    <a:pt x="223" y="5247"/>
                  </a:lnTo>
                  <a:cubicBezTo>
                    <a:pt x="265" y="6165"/>
                    <a:pt x="0" y="7340"/>
                    <a:pt x="135" y="8049"/>
                  </a:cubicBezTo>
                  <a:lnTo>
                    <a:pt x="135" y="8014"/>
                  </a:lnTo>
                  <a:lnTo>
                    <a:pt x="204" y="8766"/>
                  </a:lnTo>
                  <a:cubicBezTo>
                    <a:pt x="204" y="8858"/>
                    <a:pt x="200" y="8890"/>
                    <a:pt x="195" y="8890"/>
                  </a:cubicBezTo>
                  <a:cubicBezTo>
                    <a:pt x="183" y="8890"/>
                    <a:pt x="161" y="8748"/>
                    <a:pt x="140" y="8748"/>
                  </a:cubicBezTo>
                  <a:cubicBezTo>
                    <a:pt x="132" y="8748"/>
                    <a:pt x="125" y="8767"/>
                    <a:pt x="118" y="8817"/>
                  </a:cubicBezTo>
                  <a:cubicBezTo>
                    <a:pt x="238" y="9638"/>
                    <a:pt x="152" y="10099"/>
                    <a:pt x="255" y="10782"/>
                  </a:cubicBezTo>
                  <a:cubicBezTo>
                    <a:pt x="101" y="11312"/>
                    <a:pt x="409" y="12628"/>
                    <a:pt x="426" y="13345"/>
                  </a:cubicBezTo>
                  <a:lnTo>
                    <a:pt x="460" y="13294"/>
                  </a:lnTo>
                  <a:cubicBezTo>
                    <a:pt x="494" y="13362"/>
                    <a:pt x="511" y="13431"/>
                    <a:pt x="494" y="13516"/>
                  </a:cubicBezTo>
                  <a:cubicBezTo>
                    <a:pt x="494" y="13619"/>
                    <a:pt x="511" y="13704"/>
                    <a:pt x="528" y="13807"/>
                  </a:cubicBezTo>
                  <a:cubicBezTo>
                    <a:pt x="541" y="13767"/>
                    <a:pt x="514" y="13576"/>
                    <a:pt x="524" y="13576"/>
                  </a:cubicBezTo>
                  <a:cubicBezTo>
                    <a:pt x="527" y="13576"/>
                    <a:pt x="534" y="13593"/>
                    <a:pt x="545" y="13636"/>
                  </a:cubicBezTo>
                  <a:cubicBezTo>
                    <a:pt x="545" y="13670"/>
                    <a:pt x="562" y="13704"/>
                    <a:pt x="580" y="13755"/>
                  </a:cubicBezTo>
                  <a:lnTo>
                    <a:pt x="597" y="13807"/>
                  </a:lnTo>
                  <a:cubicBezTo>
                    <a:pt x="597" y="13824"/>
                    <a:pt x="631" y="13824"/>
                    <a:pt x="648" y="13841"/>
                  </a:cubicBezTo>
                  <a:cubicBezTo>
                    <a:pt x="716" y="13875"/>
                    <a:pt x="785" y="13926"/>
                    <a:pt x="853" y="13960"/>
                  </a:cubicBezTo>
                  <a:cubicBezTo>
                    <a:pt x="887" y="13977"/>
                    <a:pt x="938" y="13977"/>
                    <a:pt x="973" y="13995"/>
                  </a:cubicBezTo>
                  <a:lnTo>
                    <a:pt x="1075" y="14012"/>
                  </a:lnTo>
                  <a:lnTo>
                    <a:pt x="1246" y="14046"/>
                  </a:lnTo>
                  <a:cubicBezTo>
                    <a:pt x="1348" y="14054"/>
                    <a:pt x="1455" y="14059"/>
                    <a:pt x="1562" y="14059"/>
                  </a:cubicBezTo>
                  <a:cubicBezTo>
                    <a:pt x="1669" y="14059"/>
                    <a:pt x="1776" y="14054"/>
                    <a:pt x="1878" y="14046"/>
                  </a:cubicBezTo>
                  <a:cubicBezTo>
                    <a:pt x="2288" y="14029"/>
                    <a:pt x="2681" y="13977"/>
                    <a:pt x="3091" y="13943"/>
                  </a:cubicBezTo>
                  <a:cubicBezTo>
                    <a:pt x="3484" y="13892"/>
                    <a:pt x="3877" y="13858"/>
                    <a:pt x="4253" y="13841"/>
                  </a:cubicBezTo>
                  <a:lnTo>
                    <a:pt x="4526" y="13841"/>
                  </a:lnTo>
                  <a:lnTo>
                    <a:pt x="4800" y="13875"/>
                  </a:lnTo>
                  <a:cubicBezTo>
                    <a:pt x="5005" y="13892"/>
                    <a:pt x="5210" y="13909"/>
                    <a:pt x="5398" y="13926"/>
                  </a:cubicBezTo>
                  <a:cubicBezTo>
                    <a:pt x="5420" y="13927"/>
                    <a:pt x="5441" y="13927"/>
                    <a:pt x="5461" y="13927"/>
                  </a:cubicBezTo>
                  <a:cubicBezTo>
                    <a:pt x="5877" y="13927"/>
                    <a:pt x="5822" y="13797"/>
                    <a:pt x="6152" y="13797"/>
                  </a:cubicBezTo>
                  <a:cubicBezTo>
                    <a:pt x="6232" y="13797"/>
                    <a:pt x="6336" y="13804"/>
                    <a:pt x="6474" y="13824"/>
                  </a:cubicBezTo>
                  <a:lnTo>
                    <a:pt x="6252" y="13892"/>
                  </a:lnTo>
                  <a:cubicBezTo>
                    <a:pt x="7431" y="13807"/>
                    <a:pt x="8661" y="13789"/>
                    <a:pt x="9789" y="13584"/>
                  </a:cubicBezTo>
                  <a:lnTo>
                    <a:pt x="9789" y="13584"/>
                  </a:lnTo>
                  <a:cubicBezTo>
                    <a:pt x="9738" y="13619"/>
                    <a:pt x="9669" y="13636"/>
                    <a:pt x="9618" y="13636"/>
                  </a:cubicBezTo>
                  <a:cubicBezTo>
                    <a:pt x="9789" y="13636"/>
                    <a:pt x="9960" y="13636"/>
                    <a:pt x="10131" y="13602"/>
                  </a:cubicBezTo>
                  <a:cubicBezTo>
                    <a:pt x="10319" y="13567"/>
                    <a:pt x="10472" y="13550"/>
                    <a:pt x="10472" y="13516"/>
                  </a:cubicBezTo>
                  <a:cubicBezTo>
                    <a:pt x="10643" y="13516"/>
                    <a:pt x="10507" y="13567"/>
                    <a:pt x="10626" y="13584"/>
                  </a:cubicBezTo>
                  <a:cubicBezTo>
                    <a:pt x="10644" y="13586"/>
                    <a:pt x="10662" y="13586"/>
                    <a:pt x="10682" y="13586"/>
                  </a:cubicBezTo>
                  <a:cubicBezTo>
                    <a:pt x="10831" y="13586"/>
                    <a:pt x="11021" y="13550"/>
                    <a:pt x="11163" y="13550"/>
                  </a:cubicBezTo>
                  <a:cubicBezTo>
                    <a:pt x="11233" y="13550"/>
                    <a:pt x="11291" y="13559"/>
                    <a:pt x="11327" y="13584"/>
                  </a:cubicBezTo>
                  <a:cubicBezTo>
                    <a:pt x="11336" y="13584"/>
                    <a:pt x="11315" y="13590"/>
                    <a:pt x="11288" y="13594"/>
                  </a:cubicBezTo>
                  <a:lnTo>
                    <a:pt x="11288" y="13594"/>
                  </a:lnTo>
                  <a:cubicBezTo>
                    <a:pt x="11329" y="13591"/>
                    <a:pt x="11371" y="13589"/>
                    <a:pt x="11414" y="13589"/>
                  </a:cubicBezTo>
                  <a:cubicBezTo>
                    <a:pt x="11481" y="13589"/>
                    <a:pt x="11549" y="13593"/>
                    <a:pt x="11617" y="13602"/>
                  </a:cubicBezTo>
                  <a:cubicBezTo>
                    <a:pt x="11754" y="13602"/>
                    <a:pt x="11856" y="13602"/>
                    <a:pt x="11788" y="13567"/>
                  </a:cubicBezTo>
                  <a:lnTo>
                    <a:pt x="11788" y="13567"/>
                  </a:lnTo>
                  <a:cubicBezTo>
                    <a:pt x="12198" y="13636"/>
                    <a:pt x="12591" y="13619"/>
                    <a:pt x="12916" y="13721"/>
                  </a:cubicBezTo>
                  <a:cubicBezTo>
                    <a:pt x="12941" y="13715"/>
                    <a:pt x="12970" y="13713"/>
                    <a:pt x="13001" y="13713"/>
                  </a:cubicBezTo>
                  <a:cubicBezTo>
                    <a:pt x="13186" y="13713"/>
                    <a:pt x="13456" y="13802"/>
                    <a:pt x="13605" y="13802"/>
                  </a:cubicBezTo>
                  <a:cubicBezTo>
                    <a:pt x="13650" y="13802"/>
                    <a:pt x="13684" y="13793"/>
                    <a:pt x="13702" y="13772"/>
                  </a:cubicBezTo>
                  <a:lnTo>
                    <a:pt x="13702" y="13772"/>
                  </a:lnTo>
                  <a:cubicBezTo>
                    <a:pt x="13650" y="13875"/>
                    <a:pt x="14419" y="13995"/>
                    <a:pt x="14693" y="13995"/>
                  </a:cubicBezTo>
                  <a:cubicBezTo>
                    <a:pt x="14607" y="14012"/>
                    <a:pt x="14915" y="14063"/>
                    <a:pt x="14812" y="14097"/>
                  </a:cubicBezTo>
                  <a:cubicBezTo>
                    <a:pt x="14997" y="14128"/>
                    <a:pt x="15169" y="14152"/>
                    <a:pt x="15270" y="14152"/>
                  </a:cubicBezTo>
                  <a:cubicBezTo>
                    <a:pt x="15337" y="14152"/>
                    <a:pt x="15373" y="14141"/>
                    <a:pt x="15359" y="14114"/>
                  </a:cubicBezTo>
                  <a:lnTo>
                    <a:pt x="15359" y="14114"/>
                  </a:lnTo>
                  <a:cubicBezTo>
                    <a:pt x="15889" y="14336"/>
                    <a:pt x="16504" y="14182"/>
                    <a:pt x="16811" y="14387"/>
                  </a:cubicBezTo>
                  <a:cubicBezTo>
                    <a:pt x="17273" y="14405"/>
                    <a:pt x="17717" y="14405"/>
                    <a:pt x="18144" y="14422"/>
                  </a:cubicBezTo>
                  <a:lnTo>
                    <a:pt x="19391" y="14456"/>
                  </a:lnTo>
                  <a:cubicBezTo>
                    <a:pt x="19382" y="14485"/>
                    <a:pt x="19305" y="14493"/>
                    <a:pt x="19201" y="14493"/>
                  </a:cubicBezTo>
                  <a:cubicBezTo>
                    <a:pt x="19053" y="14493"/>
                    <a:pt x="18849" y="14476"/>
                    <a:pt x="18703" y="14476"/>
                  </a:cubicBezTo>
                  <a:cubicBezTo>
                    <a:pt x="18588" y="14476"/>
                    <a:pt x="18509" y="14487"/>
                    <a:pt x="18520" y="14524"/>
                  </a:cubicBezTo>
                  <a:cubicBezTo>
                    <a:pt x="18992" y="14524"/>
                    <a:pt x="19340" y="14506"/>
                    <a:pt x="19710" y="14506"/>
                  </a:cubicBezTo>
                  <a:cubicBezTo>
                    <a:pt x="19956" y="14506"/>
                    <a:pt x="20212" y="14514"/>
                    <a:pt x="20519" y="14541"/>
                  </a:cubicBezTo>
                  <a:cubicBezTo>
                    <a:pt x="20724" y="14575"/>
                    <a:pt x="20400" y="14575"/>
                    <a:pt x="20331" y="14593"/>
                  </a:cubicBezTo>
                  <a:cubicBezTo>
                    <a:pt x="21057" y="14593"/>
                    <a:pt x="21724" y="14680"/>
                    <a:pt x="22373" y="14680"/>
                  </a:cubicBezTo>
                  <a:cubicBezTo>
                    <a:pt x="22427" y="14680"/>
                    <a:pt x="22481" y="14679"/>
                    <a:pt x="22535" y="14678"/>
                  </a:cubicBezTo>
                  <a:lnTo>
                    <a:pt x="22535" y="14678"/>
                  </a:lnTo>
                  <a:cubicBezTo>
                    <a:pt x="22484" y="14695"/>
                    <a:pt x="22433" y="14695"/>
                    <a:pt x="22399" y="14695"/>
                  </a:cubicBezTo>
                  <a:cubicBezTo>
                    <a:pt x="22477" y="14695"/>
                    <a:pt x="22566" y="14706"/>
                    <a:pt x="22625" y="14706"/>
                  </a:cubicBezTo>
                  <a:cubicBezTo>
                    <a:pt x="22669" y="14706"/>
                    <a:pt x="22696" y="14700"/>
                    <a:pt x="22689" y="14678"/>
                  </a:cubicBezTo>
                  <a:lnTo>
                    <a:pt x="22552" y="14678"/>
                  </a:lnTo>
                  <a:cubicBezTo>
                    <a:pt x="22359" y="14614"/>
                    <a:pt x="23031" y="14564"/>
                    <a:pt x="23123" y="14530"/>
                  </a:cubicBezTo>
                  <a:lnTo>
                    <a:pt x="23123" y="14530"/>
                  </a:lnTo>
                  <a:cubicBezTo>
                    <a:pt x="22922" y="14659"/>
                    <a:pt x="23811" y="14595"/>
                    <a:pt x="23441" y="14746"/>
                  </a:cubicBezTo>
                  <a:cubicBezTo>
                    <a:pt x="23526" y="14746"/>
                    <a:pt x="23646" y="14712"/>
                    <a:pt x="23629" y="14678"/>
                  </a:cubicBezTo>
                  <a:lnTo>
                    <a:pt x="23629" y="14678"/>
                  </a:lnTo>
                  <a:cubicBezTo>
                    <a:pt x="23766" y="14695"/>
                    <a:pt x="23800" y="14712"/>
                    <a:pt x="23663" y="14746"/>
                  </a:cubicBezTo>
                  <a:cubicBezTo>
                    <a:pt x="24088" y="14746"/>
                    <a:pt x="24023" y="14709"/>
                    <a:pt x="24275" y="14709"/>
                  </a:cubicBezTo>
                  <a:cubicBezTo>
                    <a:pt x="24318" y="14709"/>
                    <a:pt x="24368" y="14710"/>
                    <a:pt x="24432" y="14712"/>
                  </a:cubicBezTo>
                  <a:cubicBezTo>
                    <a:pt x="24432" y="14729"/>
                    <a:pt x="24329" y="14729"/>
                    <a:pt x="24295" y="14763"/>
                  </a:cubicBezTo>
                  <a:cubicBezTo>
                    <a:pt x="24500" y="14725"/>
                    <a:pt x="24705" y="14706"/>
                    <a:pt x="24910" y="14706"/>
                  </a:cubicBezTo>
                  <a:cubicBezTo>
                    <a:pt x="24979" y="14706"/>
                    <a:pt x="25047" y="14708"/>
                    <a:pt x="25115" y="14712"/>
                  </a:cubicBezTo>
                  <a:cubicBezTo>
                    <a:pt x="25098" y="14729"/>
                    <a:pt x="25115" y="14746"/>
                    <a:pt x="25064" y="14746"/>
                  </a:cubicBezTo>
                  <a:cubicBezTo>
                    <a:pt x="25606" y="14746"/>
                    <a:pt x="26010" y="14671"/>
                    <a:pt x="26555" y="14671"/>
                  </a:cubicBezTo>
                  <a:cubicBezTo>
                    <a:pt x="26646" y="14671"/>
                    <a:pt x="26741" y="14673"/>
                    <a:pt x="26841" y="14678"/>
                  </a:cubicBezTo>
                  <a:cubicBezTo>
                    <a:pt x="26619" y="14780"/>
                    <a:pt x="27080" y="14695"/>
                    <a:pt x="27114" y="14798"/>
                  </a:cubicBezTo>
                  <a:lnTo>
                    <a:pt x="27490" y="14746"/>
                  </a:lnTo>
                  <a:lnTo>
                    <a:pt x="27337" y="14712"/>
                  </a:lnTo>
                  <a:cubicBezTo>
                    <a:pt x="27647" y="14712"/>
                    <a:pt x="27916" y="14642"/>
                    <a:pt x="28180" y="14642"/>
                  </a:cubicBezTo>
                  <a:cubicBezTo>
                    <a:pt x="28206" y="14642"/>
                    <a:pt x="28233" y="14642"/>
                    <a:pt x="28259" y="14644"/>
                  </a:cubicBezTo>
                  <a:lnTo>
                    <a:pt x="28037" y="14729"/>
                  </a:lnTo>
                  <a:lnTo>
                    <a:pt x="28652" y="14678"/>
                  </a:lnTo>
                  <a:lnTo>
                    <a:pt x="28293" y="14661"/>
                  </a:lnTo>
                  <a:cubicBezTo>
                    <a:pt x="28635" y="14610"/>
                    <a:pt x="28259" y="14558"/>
                    <a:pt x="28703" y="14558"/>
                  </a:cubicBezTo>
                  <a:cubicBezTo>
                    <a:pt x="28874" y="14558"/>
                    <a:pt x="29045" y="14575"/>
                    <a:pt x="29216" y="14593"/>
                  </a:cubicBezTo>
                  <a:cubicBezTo>
                    <a:pt x="29404" y="14541"/>
                    <a:pt x="29592" y="14524"/>
                    <a:pt x="29780" y="14524"/>
                  </a:cubicBezTo>
                  <a:cubicBezTo>
                    <a:pt x="29848" y="14558"/>
                    <a:pt x="29746" y="14627"/>
                    <a:pt x="29780" y="14644"/>
                  </a:cubicBezTo>
                  <a:cubicBezTo>
                    <a:pt x="29947" y="14560"/>
                    <a:pt x="30538" y="14591"/>
                    <a:pt x="30740" y="14513"/>
                  </a:cubicBezTo>
                  <a:lnTo>
                    <a:pt x="30740" y="14513"/>
                  </a:lnTo>
                  <a:cubicBezTo>
                    <a:pt x="30700" y="14533"/>
                    <a:pt x="30689" y="14575"/>
                    <a:pt x="30720" y="14575"/>
                  </a:cubicBezTo>
                  <a:lnTo>
                    <a:pt x="30856" y="14507"/>
                  </a:lnTo>
                  <a:cubicBezTo>
                    <a:pt x="31010" y="14524"/>
                    <a:pt x="31027" y="14541"/>
                    <a:pt x="31010" y="14575"/>
                  </a:cubicBezTo>
                  <a:cubicBezTo>
                    <a:pt x="31436" y="14575"/>
                    <a:pt x="30945" y="14488"/>
                    <a:pt x="31297" y="14488"/>
                  </a:cubicBezTo>
                  <a:cubicBezTo>
                    <a:pt x="31326" y="14488"/>
                    <a:pt x="31361" y="14489"/>
                    <a:pt x="31403" y="14490"/>
                  </a:cubicBezTo>
                  <a:cubicBezTo>
                    <a:pt x="31369" y="14507"/>
                    <a:pt x="31335" y="14507"/>
                    <a:pt x="31301" y="14524"/>
                  </a:cubicBezTo>
                  <a:cubicBezTo>
                    <a:pt x="31756" y="14524"/>
                    <a:pt x="32188" y="14465"/>
                    <a:pt x="32606" y="14465"/>
                  </a:cubicBezTo>
                  <a:cubicBezTo>
                    <a:pt x="32690" y="14465"/>
                    <a:pt x="32773" y="14467"/>
                    <a:pt x="32855" y="14473"/>
                  </a:cubicBezTo>
                  <a:cubicBezTo>
                    <a:pt x="33009" y="14558"/>
                    <a:pt x="32428" y="14490"/>
                    <a:pt x="32599" y="14575"/>
                  </a:cubicBezTo>
                  <a:cubicBezTo>
                    <a:pt x="33029" y="14535"/>
                    <a:pt x="33460" y="14519"/>
                    <a:pt x="33890" y="14519"/>
                  </a:cubicBezTo>
                  <a:cubicBezTo>
                    <a:pt x="34195" y="14519"/>
                    <a:pt x="34499" y="14527"/>
                    <a:pt x="34803" y="14541"/>
                  </a:cubicBezTo>
                  <a:lnTo>
                    <a:pt x="34649" y="14524"/>
                  </a:lnTo>
                  <a:cubicBezTo>
                    <a:pt x="34673" y="14497"/>
                    <a:pt x="34712" y="14487"/>
                    <a:pt x="34763" y="14487"/>
                  </a:cubicBezTo>
                  <a:cubicBezTo>
                    <a:pt x="34927" y="14487"/>
                    <a:pt x="35212" y="14594"/>
                    <a:pt x="35477" y="14594"/>
                  </a:cubicBezTo>
                  <a:cubicBezTo>
                    <a:pt x="35486" y="14594"/>
                    <a:pt x="35496" y="14593"/>
                    <a:pt x="35505" y="14593"/>
                  </a:cubicBezTo>
                  <a:lnTo>
                    <a:pt x="35505" y="14593"/>
                  </a:lnTo>
                  <a:cubicBezTo>
                    <a:pt x="35431" y="14599"/>
                    <a:pt x="35403" y="14644"/>
                    <a:pt x="35435" y="14644"/>
                  </a:cubicBezTo>
                  <a:cubicBezTo>
                    <a:pt x="35999" y="14695"/>
                    <a:pt x="36580" y="14712"/>
                    <a:pt x="37161" y="14712"/>
                  </a:cubicBezTo>
                  <a:lnTo>
                    <a:pt x="37076" y="14729"/>
                  </a:lnTo>
                  <a:cubicBezTo>
                    <a:pt x="37349" y="14780"/>
                    <a:pt x="37827" y="14780"/>
                    <a:pt x="38135" y="14798"/>
                  </a:cubicBezTo>
                  <a:cubicBezTo>
                    <a:pt x="38238" y="14763"/>
                    <a:pt x="38408" y="14780"/>
                    <a:pt x="38306" y="14729"/>
                  </a:cubicBezTo>
                  <a:lnTo>
                    <a:pt x="38306" y="14729"/>
                  </a:lnTo>
                  <a:cubicBezTo>
                    <a:pt x="38408" y="14746"/>
                    <a:pt x="38528" y="14763"/>
                    <a:pt x="38648" y="14780"/>
                  </a:cubicBezTo>
                  <a:cubicBezTo>
                    <a:pt x="38750" y="14780"/>
                    <a:pt x="38860" y="14788"/>
                    <a:pt x="38973" y="14788"/>
                  </a:cubicBezTo>
                  <a:cubicBezTo>
                    <a:pt x="39029" y="14788"/>
                    <a:pt x="39086" y="14786"/>
                    <a:pt x="39143" y="14780"/>
                  </a:cubicBezTo>
                  <a:cubicBezTo>
                    <a:pt x="39160" y="14627"/>
                    <a:pt x="39177" y="14456"/>
                    <a:pt x="39177" y="14302"/>
                  </a:cubicBezTo>
                  <a:cubicBezTo>
                    <a:pt x="39177" y="14200"/>
                    <a:pt x="39194" y="14080"/>
                    <a:pt x="39194" y="13977"/>
                  </a:cubicBezTo>
                  <a:cubicBezTo>
                    <a:pt x="39194" y="13550"/>
                    <a:pt x="39246" y="13106"/>
                    <a:pt x="39331" y="12696"/>
                  </a:cubicBezTo>
                  <a:cubicBezTo>
                    <a:pt x="39331" y="12776"/>
                    <a:pt x="39331" y="12877"/>
                    <a:pt x="39339" y="12877"/>
                  </a:cubicBezTo>
                  <a:cubicBezTo>
                    <a:pt x="39341" y="12877"/>
                    <a:pt x="39344" y="12869"/>
                    <a:pt x="39348" y="12850"/>
                  </a:cubicBezTo>
                  <a:lnTo>
                    <a:pt x="39382" y="12132"/>
                  </a:lnTo>
                  <a:lnTo>
                    <a:pt x="39382" y="12132"/>
                  </a:lnTo>
                  <a:cubicBezTo>
                    <a:pt x="39331" y="12183"/>
                    <a:pt x="39348" y="12218"/>
                    <a:pt x="39297" y="12371"/>
                  </a:cubicBezTo>
                  <a:cubicBezTo>
                    <a:pt x="39263" y="12218"/>
                    <a:pt x="39263" y="12064"/>
                    <a:pt x="39280" y="11893"/>
                  </a:cubicBezTo>
                  <a:lnTo>
                    <a:pt x="39280" y="11893"/>
                  </a:lnTo>
                  <a:cubicBezTo>
                    <a:pt x="39280" y="11995"/>
                    <a:pt x="39288" y="12033"/>
                    <a:pt x="39301" y="12033"/>
                  </a:cubicBezTo>
                  <a:cubicBezTo>
                    <a:pt x="39329" y="12033"/>
                    <a:pt x="39376" y="11855"/>
                    <a:pt x="39399" y="11773"/>
                  </a:cubicBezTo>
                  <a:lnTo>
                    <a:pt x="39399" y="11773"/>
                  </a:lnTo>
                  <a:cubicBezTo>
                    <a:pt x="39397" y="11776"/>
                    <a:pt x="39394" y="11777"/>
                    <a:pt x="39392" y="11777"/>
                  </a:cubicBezTo>
                  <a:cubicBezTo>
                    <a:pt x="39380" y="11777"/>
                    <a:pt x="39368" y="11753"/>
                    <a:pt x="39356" y="11753"/>
                  </a:cubicBezTo>
                  <a:cubicBezTo>
                    <a:pt x="39353" y="11753"/>
                    <a:pt x="39351" y="11754"/>
                    <a:pt x="39348" y="11756"/>
                  </a:cubicBezTo>
                  <a:cubicBezTo>
                    <a:pt x="39485" y="11380"/>
                    <a:pt x="39246" y="11671"/>
                    <a:pt x="39348" y="11175"/>
                  </a:cubicBezTo>
                  <a:lnTo>
                    <a:pt x="39348" y="11175"/>
                  </a:lnTo>
                  <a:lnTo>
                    <a:pt x="39382" y="11192"/>
                  </a:lnTo>
                  <a:cubicBezTo>
                    <a:pt x="39365" y="11004"/>
                    <a:pt x="39365" y="10816"/>
                    <a:pt x="39382" y="10629"/>
                  </a:cubicBezTo>
                  <a:cubicBezTo>
                    <a:pt x="39391" y="10618"/>
                    <a:pt x="39398" y="10613"/>
                    <a:pt x="39402" y="10613"/>
                  </a:cubicBezTo>
                  <a:cubicBezTo>
                    <a:pt x="39435" y="10613"/>
                    <a:pt x="39389" y="10834"/>
                    <a:pt x="39434" y="10834"/>
                  </a:cubicBezTo>
                  <a:cubicBezTo>
                    <a:pt x="39468" y="10543"/>
                    <a:pt x="39365" y="10253"/>
                    <a:pt x="39434" y="9996"/>
                  </a:cubicBezTo>
                  <a:lnTo>
                    <a:pt x="39434" y="9996"/>
                  </a:lnTo>
                  <a:lnTo>
                    <a:pt x="39434" y="10423"/>
                  </a:lnTo>
                  <a:cubicBezTo>
                    <a:pt x="39502" y="10253"/>
                    <a:pt x="39536" y="10082"/>
                    <a:pt x="39536" y="9894"/>
                  </a:cubicBezTo>
                  <a:lnTo>
                    <a:pt x="39536" y="9911"/>
                  </a:lnTo>
                  <a:lnTo>
                    <a:pt x="39587" y="9552"/>
                  </a:lnTo>
                  <a:cubicBezTo>
                    <a:pt x="39434" y="9176"/>
                    <a:pt x="39587" y="8817"/>
                    <a:pt x="39519" y="8322"/>
                  </a:cubicBezTo>
                  <a:lnTo>
                    <a:pt x="39519" y="8322"/>
                  </a:lnTo>
                  <a:cubicBezTo>
                    <a:pt x="39545" y="8502"/>
                    <a:pt x="39558" y="8556"/>
                    <a:pt x="39569" y="8556"/>
                  </a:cubicBezTo>
                  <a:cubicBezTo>
                    <a:pt x="39585" y="8556"/>
                    <a:pt x="39594" y="8437"/>
                    <a:pt x="39627" y="8437"/>
                  </a:cubicBezTo>
                  <a:cubicBezTo>
                    <a:pt x="39631" y="8437"/>
                    <a:pt x="39634" y="8438"/>
                    <a:pt x="39639" y="8442"/>
                  </a:cubicBezTo>
                  <a:cubicBezTo>
                    <a:pt x="39653" y="8325"/>
                    <a:pt x="39680" y="8171"/>
                    <a:pt x="39698" y="8171"/>
                  </a:cubicBezTo>
                  <a:cubicBezTo>
                    <a:pt x="39702" y="8171"/>
                    <a:pt x="39704" y="8175"/>
                    <a:pt x="39707" y="8185"/>
                  </a:cubicBezTo>
                  <a:cubicBezTo>
                    <a:pt x="39673" y="7946"/>
                    <a:pt x="39775" y="7792"/>
                    <a:pt x="39707" y="7468"/>
                  </a:cubicBezTo>
                  <a:cubicBezTo>
                    <a:pt x="39738" y="7452"/>
                    <a:pt x="39727" y="7255"/>
                    <a:pt x="39762" y="7255"/>
                  </a:cubicBezTo>
                  <a:cubicBezTo>
                    <a:pt x="39766" y="7255"/>
                    <a:pt x="39770" y="7258"/>
                    <a:pt x="39775" y="7263"/>
                  </a:cubicBezTo>
                  <a:cubicBezTo>
                    <a:pt x="39775" y="7187"/>
                    <a:pt x="39773" y="7159"/>
                    <a:pt x="39769" y="7159"/>
                  </a:cubicBezTo>
                  <a:cubicBezTo>
                    <a:pt x="39758" y="7159"/>
                    <a:pt x="39738" y="7331"/>
                    <a:pt x="39725" y="7331"/>
                  </a:cubicBezTo>
                  <a:cubicBezTo>
                    <a:pt x="39725" y="7331"/>
                    <a:pt x="39724" y="7331"/>
                    <a:pt x="39724" y="7331"/>
                  </a:cubicBezTo>
                  <a:cubicBezTo>
                    <a:pt x="39656" y="6870"/>
                    <a:pt x="39861" y="6237"/>
                    <a:pt x="39758" y="5571"/>
                  </a:cubicBezTo>
                  <a:cubicBezTo>
                    <a:pt x="39741" y="5024"/>
                    <a:pt x="39673" y="4905"/>
                    <a:pt x="39639" y="4460"/>
                  </a:cubicBezTo>
                  <a:lnTo>
                    <a:pt x="39639" y="4324"/>
                  </a:lnTo>
                  <a:cubicBezTo>
                    <a:pt x="39644" y="4308"/>
                    <a:pt x="39649" y="4301"/>
                    <a:pt x="39655" y="4301"/>
                  </a:cubicBezTo>
                  <a:cubicBezTo>
                    <a:pt x="39683" y="4301"/>
                    <a:pt x="39707" y="4495"/>
                    <a:pt x="39707" y="4495"/>
                  </a:cubicBezTo>
                  <a:cubicBezTo>
                    <a:pt x="39741" y="4238"/>
                    <a:pt x="39741" y="3982"/>
                    <a:pt x="39724" y="3709"/>
                  </a:cubicBezTo>
                  <a:lnTo>
                    <a:pt x="39724" y="3709"/>
                  </a:lnTo>
                  <a:cubicBezTo>
                    <a:pt x="39729" y="3728"/>
                    <a:pt x="39734" y="3737"/>
                    <a:pt x="39739" y="3737"/>
                  </a:cubicBezTo>
                  <a:cubicBezTo>
                    <a:pt x="39752" y="3737"/>
                    <a:pt x="39768" y="3684"/>
                    <a:pt x="39792" y="3623"/>
                  </a:cubicBezTo>
                  <a:cubicBezTo>
                    <a:pt x="39792" y="3418"/>
                    <a:pt x="39707" y="3487"/>
                    <a:pt x="39741" y="3196"/>
                  </a:cubicBezTo>
                  <a:lnTo>
                    <a:pt x="39741" y="3196"/>
                  </a:lnTo>
                  <a:cubicBezTo>
                    <a:pt x="39775" y="3264"/>
                    <a:pt x="39809" y="3333"/>
                    <a:pt x="39827" y="3418"/>
                  </a:cubicBezTo>
                  <a:cubicBezTo>
                    <a:pt x="39809" y="3162"/>
                    <a:pt x="39775" y="2906"/>
                    <a:pt x="39741" y="2632"/>
                  </a:cubicBezTo>
                  <a:cubicBezTo>
                    <a:pt x="39748" y="2623"/>
                    <a:pt x="39754" y="2619"/>
                    <a:pt x="39759" y="2619"/>
                  </a:cubicBezTo>
                  <a:cubicBezTo>
                    <a:pt x="39797" y="2619"/>
                    <a:pt x="39812" y="2799"/>
                    <a:pt x="39827" y="2888"/>
                  </a:cubicBezTo>
                  <a:cubicBezTo>
                    <a:pt x="39809" y="2581"/>
                    <a:pt x="39792" y="2103"/>
                    <a:pt x="39741" y="2017"/>
                  </a:cubicBezTo>
                  <a:lnTo>
                    <a:pt x="39725" y="2147"/>
                  </a:lnTo>
                  <a:lnTo>
                    <a:pt x="39725" y="2147"/>
                  </a:lnTo>
                  <a:cubicBezTo>
                    <a:pt x="39726" y="2143"/>
                    <a:pt x="39729" y="2140"/>
                    <a:pt x="39733" y="2140"/>
                  </a:cubicBezTo>
                  <a:cubicBezTo>
                    <a:pt x="39748" y="2140"/>
                    <a:pt x="39775" y="2172"/>
                    <a:pt x="39775" y="2222"/>
                  </a:cubicBezTo>
                  <a:cubicBezTo>
                    <a:pt x="39827" y="2496"/>
                    <a:pt x="39758" y="2598"/>
                    <a:pt x="39741" y="2615"/>
                  </a:cubicBezTo>
                  <a:lnTo>
                    <a:pt x="39724" y="2427"/>
                  </a:lnTo>
                  <a:lnTo>
                    <a:pt x="39724" y="2427"/>
                  </a:lnTo>
                  <a:cubicBezTo>
                    <a:pt x="39587" y="2615"/>
                    <a:pt x="39741" y="3196"/>
                    <a:pt x="39724" y="3572"/>
                  </a:cubicBezTo>
                  <a:lnTo>
                    <a:pt x="39639" y="3452"/>
                  </a:lnTo>
                  <a:lnTo>
                    <a:pt x="39639" y="1590"/>
                  </a:lnTo>
                  <a:cubicBezTo>
                    <a:pt x="39280" y="1556"/>
                    <a:pt x="38921" y="1522"/>
                    <a:pt x="38579" y="1470"/>
                  </a:cubicBezTo>
                  <a:lnTo>
                    <a:pt x="38528" y="1470"/>
                  </a:lnTo>
                  <a:cubicBezTo>
                    <a:pt x="38562" y="1453"/>
                    <a:pt x="38579" y="1419"/>
                    <a:pt x="38596" y="1368"/>
                  </a:cubicBezTo>
                  <a:cubicBezTo>
                    <a:pt x="38631" y="1385"/>
                    <a:pt x="38665" y="1402"/>
                    <a:pt x="38716" y="1402"/>
                  </a:cubicBezTo>
                  <a:lnTo>
                    <a:pt x="38818" y="1334"/>
                  </a:lnTo>
                  <a:lnTo>
                    <a:pt x="38596" y="1334"/>
                  </a:lnTo>
                  <a:cubicBezTo>
                    <a:pt x="38562" y="1282"/>
                    <a:pt x="38460" y="1231"/>
                    <a:pt x="38186" y="1146"/>
                  </a:cubicBezTo>
                  <a:lnTo>
                    <a:pt x="37759" y="1146"/>
                  </a:lnTo>
                  <a:lnTo>
                    <a:pt x="37640" y="1077"/>
                  </a:lnTo>
                  <a:lnTo>
                    <a:pt x="37998" y="1129"/>
                  </a:lnTo>
                  <a:cubicBezTo>
                    <a:pt x="37883" y="1090"/>
                    <a:pt x="37758" y="1071"/>
                    <a:pt x="37638" y="1071"/>
                  </a:cubicBezTo>
                  <a:cubicBezTo>
                    <a:pt x="37598" y="1071"/>
                    <a:pt x="37558" y="1073"/>
                    <a:pt x="37520" y="1077"/>
                  </a:cubicBezTo>
                  <a:cubicBezTo>
                    <a:pt x="37469" y="1043"/>
                    <a:pt x="37417" y="1009"/>
                    <a:pt x="37349" y="992"/>
                  </a:cubicBezTo>
                  <a:lnTo>
                    <a:pt x="36922" y="1026"/>
                  </a:lnTo>
                  <a:cubicBezTo>
                    <a:pt x="36888" y="975"/>
                    <a:pt x="37127" y="975"/>
                    <a:pt x="36854" y="907"/>
                  </a:cubicBezTo>
                  <a:cubicBezTo>
                    <a:pt x="36662" y="907"/>
                    <a:pt x="36977" y="1011"/>
                    <a:pt x="36756" y="1011"/>
                  </a:cubicBezTo>
                  <a:cubicBezTo>
                    <a:pt x="36740" y="1011"/>
                    <a:pt x="36721" y="1010"/>
                    <a:pt x="36700" y="1009"/>
                  </a:cubicBezTo>
                  <a:cubicBezTo>
                    <a:pt x="36512" y="924"/>
                    <a:pt x="36580" y="889"/>
                    <a:pt x="36324" y="889"/>
                  </a:cubicBezTo>
                  <a:cubicBezTo>
                    <a:pt x="36311" y="864"/>
                    <a:pt x="36336" y="849"/>
                    <a:pt x="36390" y="849"/>
                  </a:cubicBezTo>
                  <a:cubicBezTo>
                    <a:pt x="36402" y="849"/>
                    <a:pt x="36415" y="849"/>
                    <a:pt x="36431" y="851"/>
                  </a:cubicBezTo>
                  <a:lnTo>
                    <a:pt x="36431" y="851"/>
                  </a:lnTo>
                  <a:cubicBezTo>
                    <a:pt x="36203" y="820"/>
                    <a:pt x="35990" y="804"/>
                    <a:pt x="35777" y="804"/>
                  </a:cubicBezTo>
                  <a:cubicBezTo>
                    <a:pt x="35572" y="701"/>
                    <a:pt x="35060" y="701"/>
                    <a:pt x="35094" y="582"/>
                  </a:cubicBezTo>
                  <a:lnTo>
                    <a:pt x="35094" y="582"/>
                  </a:lnTo>
                  <a:cubicBezTo>
                    <a:pt x="35000" y="590"/>
                    <a:pt x="34906" y="595"/>
                    <a:pt x="34810" y="595"/>
                  </a:cubicBezTo>
                  <a:cubicBezTo>
                    <a:pt x="34714" y="595"/>
                    <a:pt x="34615" y="590"/>
                    <a:pt x="34513" y="582"/>
                  </a:cubicBezTo>
                  <a:cubicBezTo>
                    <a:pt x="34889" y="514"/>
                    <a:pt x="33795" y="479"/>
                    <a:pt x="33898" y="377"/>
                  </a:cubicBezTo>
                  <a:lnTo>
                    <a:pt x="33898" y="377"/>
                  </a:lnTo>
                  <a:cubicBezTo>
                    <a:pt x="33822" y="396"/>
                    <a:pt x="33714" y="402"/>
                    <a:pt x="33587" y="402"/>
                  </a:cubicBezTo>
                  <a:cubicBezTo>
                    <a:pt x="33381" y="402"/>
                    <a:pt x="33126" y="386"/>
                    <a:pt x="32879" y="386"/>
                  </a:cubicBezTo>
                  <a:cubicBezTo>
                    <a:pt x="32727" y="386"/>
                    <a:pt x="32578" y="392"/>
                    <a:pt x="32445" y="411"/>
                  </a:cubicBezTo>
                  <a:cubicBezTo>
                    <a:pt x="32459" y="404"/>
                    <a:pt x="32473" y="397"/>
                    <a:pt x="32488" y="392"/>
                  </a:cubicBezTo>
                  <a:lnTo>
                    <a:pt x="32488" y="392"/>
                  </a:lnTo>
                  <a:cubicBezTo>
                    <a:pt x="32512" y="393"/>
                    <a:pt x="32537" y="394"/>
                    <a:pt x="32565" y="394"/>
                  </a:cubicBezTo>
                  <a:cubicBezTo>
                    <a:pt x="32550" y="389"/>
                    <a:pt x="32536" y="387"/>
                    <a:pt x="32524" y="387"/>
                  </a:cubicBezTo>
                  <a:cubicBezTo>
                    <a:pt x="32511" y="387"/>
                    <a:pt x="32499" y="389"/>
                    <a:pt x="32488" y="392"/>
                  </a:cubicBezTo>
                  <a:lnTo>
                    <a:pt x="32488" y="392"/>
                  </a:lnTo>
                  <a:cubicBezTo>
                    <a:pt x="32277" y="384"/>
                    <a:pt x="32204" y="341"/>
                    <a:pt x="32035" y="326"/>
                  </a:cubicBezTo>
                  <a:cubicBezTo>
                    <a:pt x="32018" y="411"/>
                    <a:pt x="31591" y="462"/>
                    <a:pt x="31369" y="548"/>
                  </a:cubicBezTo>
                  <a:cubicBezTo>
                    <a:pt x="31044" y="479"/>
                    <a:pt x="31557" y="411"/>
                    <a:pt x="31454" y="326"/>
                  </a:cubicBezTo>
                  <a:lnTo>
                    <a:pt x="31454" y="326"/>
                  </a:lnTo>
                  <a:cubicBezTo>
                    <a:pt x="31471" y="394"/>
                    <a:pt x="30890" y="462"/>
                    <a:pt x="31010" y="514"/>
                  </a:cubicBezTo>
                  <a:cubicBezTo>
                    <a:pt x="30754" y="496"/>
                    <a:pt x="30788" y="514"/>
                    <a:pt x="30651" y="462"/>
                  </a:cubicBezTo>
                  <a:cubicBezTo>
                    <a:pt x="30634" y="582"/>
                    <a:pt x="30429" y="514"/>
                    <a:pt x="30224" y="633"/>
                  </a:cubicBezTo>
                  <a:cubicBezTo>
                    <a:pt x="29985" y="633"/>
                    <a:pt x="30019" y="588"/>
                    <a:pt x="29952" y="588"/>
                  </a:cubicBezTo>
                  <a:cubicBezTo>
                    <a:pt x="29918" y="588"/>
                    <a:pt x="29860" y="599"/>
                    <a:pt x="29729" y="633"/>
                  </a:cubicBezTo>
                  <a:cubicBezTo>
                    <a:pt x="29541" y="633"/>
                    <a:pt x="29882" y="531"/>
                    <a:pt x="29882" y="531"/>
                  </a:cubicBezTo>
                  <a:lnTo>
                    <a:pt x="29882" y="531"/>
                  </a:lnTo>
                  <a:cubicBezTo>
                    <a:pt x="29489" y="599"/>
                    <a:pt x="29712" y="650"/>
                    <a:pt x="29643" y="719"/>
                  </a:cubicBezTo>
                  <a:cubicBezTo>
                    <a:pt x="29517" y="747"/>
                    <a:pt x="29442" y="757"/>
                    <a:pt x="29397" y="757"/>
                  </a:cubicBezTo>
                  <a:cubicBezTo>
                    <a:pt x="29275" y="757"/>
                    <a:pt x="29362" y="684"/>
                    <a:pt x="29250" y="684"/>
                  </a:cubicBezTo>
                  <a:cubicBezTo>
                    <a:pt x="29011" y="753"/>
                    <a:pt x="28772" y="838"/>
                    <a:pt x="28533" y="889"/>
                  </a:cubicBezTo>
                  <a:cubicBezTo>
                    <a:pt x="28516" y="889"/>
                    <a:pt x="28464" y="889"/>
                    <a:pt x="28516" y="855"/>
                  </a:cubicBezTo>
                  <a:lnTo>
                    <a:pt x="28516" y="855"/>
                  </a:lnTo>
                  <a:cubicBezTo>
                    <a:pt x="28225" y="975"/>
                    <a:pt x="27610" y="958"/>
                    <a:pt x="27251" y="1043"/>
                  </a:cubicBezTo>
                  <a:cubicBezTo>
                    <a:pt x="27247" y="1043"/>
                    <a:pt x="27242" y="1043"/>
                    <a:pt x="27238" y="1043"/>
                  </a:cubicBezTo>
                  <a:lnTo>
                    <a:pt x="27238" y="1043"/>
                  </a:lnTo>
                  <a:cubicBezTo>
                    <a:pt x="27273" y="1076"/>
                    <a:pt x="27283" y="1117"/>
                    <a:pt x="27268" y="1146"/>
                  </a:cubicBezTo>
                  <a:cubicBezTo>
                    <a:pt x="27154" y="1146"/>
                    <a:pt x="27048" y="1168"/>
                    <a:pt x="26970" y="1168"/>
                  </a:cubicBezTo>
                  <a:cubicBezTo>
                    <a:pt x="26930" y="1168"/>
                    <a:pt x="26898" y="1163"/>
                    <a:pt x="26875" y="1146"/>
                  </a:cubicBezTo>
                  <a:cubicBezTo>
                    <a:pt x="26926" y="1146"/>
                    <a:pt x="26978" y="1129"/>
                    <a:pt x="27046" y="1112"/>
                  </a:cubicBezTo>
                  <a:lnTo>
                    <a:pt x="27046" y="1112"/>
                  </a:lnTo>
                  <a:lnTo>
                    <a:pt x="26858" y="1129"/>
                  </a:lnTo>
                  <a:cubicBezTo>
                    <a:pt x="26687" y="1043"/>
                    <a:pt x="27114" y="1112"/>
                    <a:pt x="27114" y="1043"/>
                  </a:cubicBezTo>
                  <a:lnTo>
                    <a:pt x="27114" y="1043"/>
                  </a:lnTo>
                  <a:cubicBezTo>
                    <a:pt x="26887" y="1076"/>
                    <a:pt x="26659" y="1088"/>
                    <a:pt x="26432" y="1088"/>
                  </a:cubicBezTo>
                  <a:cubicBezTo>
                    <a:pt x="26301" y="1088"/>
                    <a:pt x="26169" y="1084"/>
                    <a:pt x="26038" y="1077"/>
                  </a:cubicBezTo>
                  <a:cubicBezTo>
                    <a:pt x="26012" y="1035"/>
                    <a:pt x="26175" y="1035"/>
                    <a:pt x="26299" y="1035"/>
                  </a:cubicBezTo>
                  <a:cubicBezTo>
                    <a:pt x="26422" y="1035"/>
                    <a:pt x="26508" y="1035"/>
                    <a:pt x="26328" y="992"/>
                  </a:cubicBezTo>
                  <a:lnTo>
                    <a:pt x="26328" y="992"/>
                  </a:lnTo>
                  <a:cubicBezTo>
                    <a:pt x="26465" y="1009"/>
                    <a:pt x="26602" y="1026"/>
                    <a:pt x="26756" y="1043"/>
                  </a:cubicBezTo>
                  <a:cubicBezTo>
                    <a:pt x="26626" y="989"/>
                    <a:pt x="26641" y="980"/>
                    <a:pt x="26687" y="980"/>
                  </a:cubicBezTo>
                  <a:cubicBezTo>
                    <a:pt x="26707" y="980"/>
                    <a:pt x="26732" y="982"/>
                    <a:pt x="26755" y="982"/>
                  </a:cubicBezTo>
                  <a:cubicBezTo>
                    <a:pt x="26810" y="982"/>
                    <a:pt x="26846" y="972"/>
                    <a:pt x="26721" y="907"/>
                  </a:cubicBezTo>
                  <a:cubicBezTo>
                    <a:pt x="26158" y="872"/>
                    <a:pt x="26089" y="924"/>
                    <a:pt x="25525" y="838"/>
                  </a:cubicBezTo>
                  <a:lnTo>
                    <a:pt x="25525" y="838"/>
                  </a:lnTo>
                  <a:cubicBezTo>
                    <a:pt x="25406" y="872"/>
                    <a:pt x="25560" y="907"/>
                    <a:pt x="25440" y="941"/>
                  </a:cubicBezTo>
                  <a:cubicBezTo>
                    <a:pt x="24646" y="924"/>
                    <a:pt x="24829" y="684"/>
                    <a:pt x="24284" y="684"/>
                  </a:cubicBezTo>
                  <a:cubicBezTo>
                    <a:pt x="24266" y="684"/>
                    <a:pt x="24247" y="684"/>
                    <a:pt x="24227" y="684"/>
                  </a:cubicBezTo>
                  <a:cubicBezTo>
                    <a:pt x="24124" y="727"/>
                    <a:pt x="24018" y="748"/>
                    <a:pt x="23911" y="748"/>
                  </a:cubicBezTo>
                  <a:cubicBezTo>
                    <a:pt x="23804" y="748"/>
                    <a:pt x="23697" y="727"/>
                    <a:pt x="23595" y="684"/>
                  </a:cubicBezTo>
                  <a:lnTo>
                    <a:pt x="23748" y="616"/>
                  </a:lnTo>
                  <a:cubicBezTo>
                    <a:pt x="23626" y="597"/>
                    <a:pt x="23543" y="591"/>
                    <a:pt x="23480" y="591"/>
                  </a:cubicBezTo>
                  <a:cubicBezTo>
                    <a:pt x="23357" y="591"/>
                    <a:pt x="23315" y="615"/>
                    <a:pt x="23224" y="615"/>
                  </a:cubicBezTo>
                  <a:cubicBezTo>
                    <a:pt x="23153" y="615"/>
                    <a:pt x="23052" y="600"/>
                    <a:pt x="22860" y="548"/>
                  </a:cubicBezTo>
                  <a:cubicBezTo>
                    <a:pt x="22875" y="545"/>
                    <a:pt x="22895" y="544"/>
                    <a:pt x="22917" y="544"/>
                  </a:cubicBezTo>
                  <a:cubicBezTo>
                    <a:pt x="23026" y="544"/>
                    <a:pt x="23200" y="568"/>
                    <a:pt x="23215" y="568"/>
                  </a:cubicBezTo>
                  <a:cubicBezTo>
                    <a:pt x="23218" y="568"/>
                    <a:pt x="23214" y="567"/>
                    <a:pt x="23202" y="565"/>
                  </a:cubicBezTo>
                  <a:cubicBezTo>
                    <a:pt x="23085" y="526"/>
                    <a:pt x="23017" y="514"/>
                    <a:pt x="22969" y="514"/>
                  </a:cubicBezTo>
                  <a:cubicBezTo>
                    <a:pt x="22894" y="514"/>
                    <a:pt x="22865" y="543"/>
                    <a:pt x="22774" y="543"/>
                  </a:cubicBezTo>
                  <a:cubicBezTo>
                    <a:pt x="22743" y="543"/>
                    <a:pt x="22705" y="539"/>
                    <a:pt x="22655" y="531"/>
                  </a:cubicBezTo>
                  <a:lnTo>
                    <a:pt x="22604" y="445"/>
                  </a:lnTo>
                  <a:cubicBezTo>
                    <a:pt x="22141" y="395"/>
                    <a:pt x="21669" y="363"/>
                    <a:pt x="21201" y="363"/>
                  </a:cubicBezTo>
                  <a:cubicBezTo>
                    <a:pt x="21030" y="363"/>
                    <a:pt x="20859" y="368"/>
                    <a:pt x="20690" y="377"/>
                  </a:cubicBezTo>
                  <a:cubicBezTo>
                    <a:pt x="20724" y="360"/>
                    <a:pt x="20827" y="326"/>
                    <a:pt x="20690" y="308"/>
                  </a:cubicBezTo>
                  <a:lnTo>
                    <a:pt x="18110" y="377"/>
                  </a:lnTo>
                  <a:lnTo>
                    <a:pt x="17820" y="479"/>
                  </a:lnTo>
                  <a:cubicBezTo>
                    <a:pt x="17734" y="479"/>
                    <a:pt x="17683" y="462"/>
                    <a:pt x="17751" y="445"/>
                  </a:cubicBezTo>
                  <a:cubicBezTo>
                    <a:pt x="17444" y="445"/>
                    <a:pt x="17734" y="479"/>
                    <a:pt x="17597" y="531"/>
                  </a:cubicBezTo>
                  <a:cubicBezTo>
                    <a:pt x="17562" y="539"/>
                    <a:pt x="17530" y="542"/>
                    <a:pt x="17503" y="542"/>
                  </a:cubicBezTo>
                  <a:cubicBezTo>
                    <a:pt x="17414" y="542"/>
                    <a:pt x="17382" y="506"/>
                    <a:pt x="17461" y="479"/>
                  </a:cubicBezTo>
                  <a:lnTo>
                    <a:pt x="17461" y="479"/>
                  </a:lnTo>
                  <a:cubicBezTo>
                    <a:pt x="16777" y="633"/>
                    <a:pt x="16077" y="719"/>
                    <a:pt x="15359" y="736"/>
                  </a:cubicBezTo>
                  <a:lnTo>
                    <a:pt x="15479" y="701"/>
                  </a:lnTo>
                  <a:cubicBezTo>
                    <a:pt x="15088" y="701"/>
                    <a:pt x="15001" y="847"/>
                    <a:pt x="14707" y="847"/>
                  </a:cubicBezTo>
                  <a:cubicBezTo>
                    <a:pt x="14666" y="847"/>
                    <a:pt x="14622" y="844"/>
                    <a:pt x="14573" y="838"/>
                  </a:cubicBezTo>
                  <a:lnTo>
                    <a:pt x="14641" y="821"/>
                  </a:lnTo>
                  <a:lnTo>
                    <a:pt x="14641" y="821"/>
                  </a:lnTo>
                  <a:cubicBezTo>
                    <a:pt x="14346" y="826"/>
                    <a:pt x="14042" y="833"/>
                    <a:pt x="13740" y="833"/>
                  </a:cubicBezTo>
                  <a:cubicBezTo>
                    <a:pt x="13064" y="833"/>
                    <a:pt x="12404" y="799"/>
                    <a:pt x="11908" y="633"/>
                  </a:cubicBezTo>
                  <a:cubicBezTo>
                    <a:pt x="11885" y="646"/>
                    <a:pt x="11848" y="651"/>
                    <a:pt x="11801" y="651"/>
                  </a:cubicBezTo>
                  <a:cubicBezTo>
                    <a:pt x="11604" y="651"/>
                    <a:pt x="11233" y="558"/>
                    <a:pt x="11025" y="558"/>
                  </a:cubicBezTo>
                  <a:cubicBezTo>
                    <a:pt x="10953" y="558"/>
                    <a:pt x="10901" y="569"/>
                    <a:pt x="10883" y="599"/>
                  </a:cubicBezTo>
                  <a:cubicBezTo>
                    <a:pt x="10507" y="462"/>
                    <a:pt x="10131" y="377"/>
                    <a:pt x="9738" y="291"/>
                  </a:cubicBezTo>
                  <a:cubicBezTo>
                    <a:pt x="9703" y="286"/>
                    <a:pt x="9671" y="283"/>
                    <a:pt x="9640" y="283"/>
                  </a:cubicBezTo>
                  <a:cubicBezTo>
                    <a:pt x="9505" y="283"/>
                    <a:pt x="9397" y="328"/>
                    <a:pt x="9225" y="328"/>
                  </a:cubicBezTo>
                  <a:cubicBezTo>
                    <a:pt x="9203" y="328"/>
                    <a:pt x="9181" y="327"/>
                    <a:pt x="9157" y="326"/>
                  </a:cubicBezTo>
                  <a:lnTo>
                    <a:pt x="9157" y="257"/>
                  </a:lnTo>
                  <a:lnTo>
                    <a:pt x="8798" y="291"/>
                  </a:lnTo>
                  <a:lnTo>
                    <a:pt x="8627" y="189"/>
                  </a:lnTo>
                  <a:lnTo>
                    <a:pt x="8388" y="189"/>
                  </a:lnTo>
                  <a:cubicBezTo>
                    <a:pt x="8473" y="206"/>
                    <a:pt x="8593" y="240"/>
                    <a:pt x="8576" y="257"/>
                  </a:cubicBezTo>
                  <a:cubicBezTo>
                    <a:pt x="8251" y="257"/>
                    <a:pt x="7944" y="189"/>
                    <a:pt x="7636" y="86"/>
                  </a:cubicBezTo>
                  <a:cubicBezTo>
                    <a:pt x="7346" y="86"/>
                    <a:pt x="7038" y="86"/>
                    <a:pt x="6731" y="103"/>
                  </a:cubicBezTo>
                  <a:cubicBezTo>
                    <a:pt x="6744" y="90"/>
                    <a:pt x="6802" y="76"/>
                    <a:pt x="6877" y="71"/>
                  </a:cubicBezTo>
                  <a:lnTo>
                    <a:pt x="6877" y="71"/>
                  </a:lnTo>
                  <a:cubicBezTo>
                    <a:pt x="6874" y="71"/>
                    <a:pt x="6873" y="71"/>
                    <a:pt x="6871" y="71"/>
                  </a:cubicBezTo>
                  <a:cubicBezTo>
                    <a:pt x="6688" y="71"/>
                    <a:pt x="6825" y="11"/>
                    <a:pt x="6645" y="11"/>
                  </a:cubicBezTo>
                  <a:cubicBezTo>
                    <a:pt x="6612" y="11"/>
                    <a:pt x="6568" y="13"/>
                    <a:pt x="6508" y="18"/>
                  </a:cubicBezTo>
                  <a:cubicBezTo>
                    <a:pt x="6560" y="52"/>
                    <a:pt x="6474" y="69"/>
                    <a:pt x="6457" y="86"/>
                  </a:cubicBezTo>
                  <a:cubicBezTo>
                    <a:pt x="6225" y="53"/>
                    <a:pt x="5994" y="34"/>
                    <a:pt x="5757" y="34"/>
                  </a:cubicBezTo>
                  <a:cubicBezTo>
                    <a:pt x="5628" y="34"/>
                    <a:pt x="5497" y="40"/>
                    <a:pt x="5364" y="52"/>
                  </a:cubicBezTo>
                  <a:lnTo>
                    <a:pt x="543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417;p61">
              <a:extLst>
                <a:ext uri="{FF2B5EF4-FFF2-40B4-BE49-F238E27FC236}">
                  <a16:creationId xmlns:a16="http://schemas.microsoft.com/office/drawing/2014/main" id="{16EDE5E1-D2F8-4B3B-BF01-A9BE540EB7E9}"/>
                </a:ext>
              </a:extLst>
            </p:cNvPr>
            <p:cNvSpPr txBox="1">
              <a:spLocks/>
            </p:cNvSpPr>
            <p:nvPr/>
          </p:nvSpPr>
          <p:spPr>
            <a:xfrm>
              <a:off x="5045244" y="1335219"/>
              <a:ext cx="5622756" cy="8129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Patrick Hand"/>
                <a:buNone/>
                <a:defRPr sz="3000" b="0" i="0" u="none" strike="noStrike" cap="none">
                  <a:solidFill>
                    <a:schemeClr val="dk1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500"/>
                <a:buFont typeface="Patrick Hand"/>
                <a:buNone/>
                <a:defRPr sz="2500" b="0" i="0" u="none" strike="noStrike" cap="none">
                  <a:solidFill>
                    <a:schemeClr val="accent1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500"/>
                <a:buFont typeface="Patrick Hand"/>
                <a:buNone/>
                <a:defRPr sz="2500" b="0" i="0" u="none" strike="noStrike" cap="none">
                  <a:solidFill>
                    <a:schemeClr val="accent1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500"/>
                <a:buFont typeface="Patrick Hand"/>
                <a:buNone/>
                <a:defRPr sz="2500" b="0" i="0" u="none" strike="noStrike" cap="none">
                  <a:solidFill>
                    <a:schemeClr val="accent1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500"/>
                <a:buFont typeface="Patrick Hand"/>
                <a:buNone/>
                <a:defRPr sz="2500" b="0" i="0" u="none" strike="noStrike" cap="none">
                  <a:solidFill>
                    <a:schemeClr val="accent1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500"/>
                <a:buFont typeface="Patrick Hand"/>
                <a:buNone/>
                <a:defRPr sz="2500" b="0" i="0" u="none" strike="noStrike" cap="none">
                  <a:solidFill>
                    <a:schemeClr val="accent1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500"/>
                <a:buFont typeface="Patrick Hand"/>
                <a:buNone/>
                <a:defRPr sz="2500" b="0" i="0" u="none" strike="noStrike" cap="none">
                  <a:solidFill>
                    <a:schemeClr val="accent1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500"/>
                <a:buFont typeface="Patrick Hand"/>
                <a:buNone/>
                <a:defRPr sz="2500" b="0" i="0" u="none" strike="noStrike" cap="none">
                  <a:solidFill>
                    <a:schemeClr val="accent1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500"/>
                <a:buFont typeface="Patrick Hand"/>
                <a:buNone/>
                <a:defRPr sz="2500" b="0" i="0" u="none" strike="noStrike" cap="none">
                  <a:solidFill>
                    <a:schemeClr val="accent1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9pPr>
            </a:lstStyle>
            <a:p>
              <a:pPr defTabSz="914377">
                <a:buClr>
                  <a:srgbClr val="0F4FBE"/>
                </a:buClr>
                <a:defRPr/>
              </a:pPr>
              <a:r>
                <a:rPr lang="vi-VN" kern="0" dirty="0">
                  <a:solidFill>
                    <a:srgbClr val="0F4FB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Sử dụng được các dụng cụ và chi tiết kĩ thuật để lắp ghép mô hình bập bênh.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9C60F22D-D1DB-47A1-9CDA-66EF5B26053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875" b="54131"/>
          <a:stretch/>
        </p:blipFill>
        <p:spPr>
          <a:xfrm>
            <a:off x="651167" y="3641726"/>
            <a:ext cx="1155119" cy="1059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011F42-2055-3EAE-C9D0-AD57F7B046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574" y="1029064"/>
            <a:ext cx="3566469" cy="233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0093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8" presetClass="emph" presetSubtype="0" decel="2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8" presetClass="emph" presetSubtype="0" decel="2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D7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12">
            <a:extLst>
              <a:ext uri="{FF2B5EF4-FFF2-40B4-BE49-F238E27FC236}">
                <a16:creationId xmlns:a16="http://schemas.microsoft.com/office/drawing/2014/main" id="{C9340723-B218-457F-9A22-B4CE77FB64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95" t="-7091" r="-5718" b="80155"/>
          <a:stretch/>
        </p:blipFill>
        <p:spPr>
          <a:xfrm>
            <a:off x="5017563" y="-259876"/>
            <a:ext cx="4565200" cy="2798839"/>
          </a:xfrm>
          <a:prstGeom prst="rect">
            <a:avLst/>
          </a:prstGeom>
        </p:spPr>
      </p:pic>
      <p:pic>
        <p:nvPicPr>
          <p:cNvPr id="24" name="图片 12">
            <a:extLst>
              <a:ext uri="{FF2B5EF4-FFF2-40B4-BE49-F238E27FC236}">
                <a16:creationId xmlns:a16="http://schemas.microsoft.com/office/drawing/2014/main" id="{484F3388-C930-4E6E-964F-39485004FD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90" t="4339" r="-1693" b="80155"/>
          <a:stretch/>
        </p:blipFill>
        <p:spPr>
          <a:xfrm>
            <a:off x="-186629" y="1698757"/>
            <a:ext cx="2464381" cy="1426147"/>
          </a:xfrm>
          <a:prstGeom prst="rect">
            <a:avLst/>
          </a:prstGeom>
        </p:spPr>
      </p:pic>
      <p:pic>
        <p:nvPicPr>
          <p:cNvPr id="12" name="Lê Thị Yến Nhi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"/>
            <a:ext cx="12192000" cy="50091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181" y="206175"/>
            <a:ext cx="1430256" cy="1697512"/>
          </a:xfrm>
          <a:prstGeom prst="rect">
            <a:avLst/>
          </a:prstGeom>
        </p:spPr>
      </p:pic>
      <p:sp>
        <p:nvSpPr>
          <p:cNvPr id="22" name="Google Shape;3561;p40">
            <a:extLst>
              <a:ext uri="{FF2B5EF4-FFF2-40B4-BE49-F238E27FC236}">
                <a16:creationId xmlns:a16="http://schemas.microsoft.com/office/drawing/2014/main" id="{7573B92E-5E18-4E11-BB9B-26112948CE51}"/>
              </a:ext>
            </a:extLst>
          </p:cNvPr>
          <p:cNvSpPr txBox="1">
            <a:spLocks/>
          </p:cNvSpPr>
          <p:nvPr/>
        </p:nvSpPr>
        <p:spPr>
          <a:xfrm>
            <a:off x="7086600" y="2844404"/>
            <a:ext cx="2438400" cy="56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377">
              <a:spcBef>
                <a:spcPts val="0"/>
              </a:spcBef>
            </a:pPr>
            <a:endParaRPr lang="en-US" sz="4800">
              <a:ln>
                <a:solidFill>
                  <a:srgbClr val="E7E6E6"/>
                </a:solidFill>
              </a:ln>
              <a:solidFill>
                <a:srgbClr val="009FE8"/>
              </a:solidFill>
              <a:latin typeface="Snap ITC" panose="04040A07060A02020202" pitchFamily="8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03F8378-5B80-459D-B6DD-BA34F84722B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4" r="171"/>
          <a:stretch/>
        </p:blipFill>
        <p:spPr>
          <a:xfrm>
            <a:off x="-154642" y="1275448"/>
            <a:ext cx="9388748" cy="6496952"/>
          </a:xfrm>
          <a:prstGeom prst="rect">
            <a:avLst/>
          </a:prstGeom>
        </p:spPr>
      </p:pic>
      <p:pic>
        <p:nvPicPr>
          <p:cNvPr id="28" name="图片 12">
            <a:extLst>
              <a:ext uri="{FF2B5EF4-FFF2-40B4-BE49-F238E27FC236}">
                <a16:creationId xmlns:a16="http://schemas.microsoft.com/office/drawing/2014/main" id="{ECFA1BCC-02E9-4BBB-BA0F-917B5B8FAA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95" t="-7091" r="-5718" b="80155"/>
          <a:stretch/>
        </p:blipFill>
        <p:spPr>
          <a:xfrm>
            <a:off x="9234106" y="-173087"/>
            <a:ext cx="3542487" cy="2171832"/>
          </a:xfrm>
          <a:prstGeom prst="rect">
            <a:avLst/>
          </a:prstGeom>
        </p:spPr>
      </p:pic>
      <p:pic>
        <p:nvPicPr>
          <p:cNvPr id="23" name="图片 12">
            <a:extLst>
              <a:ext uri="{FF2B5EF4-FFF2-40B4-BE49-F238E27FC236}">
                <a16:creationId xmlns:a16="http://schemas.microsoft.com/office/drawing/2014/main" id="{8EB9D876-FBBD-4AD2-9A87-2DA757E9CC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95" t="-7091" r="-5718" b="80155"/>
          <a:stretch/>
        </p:blipFill>
        <p:spPr>
          <a:xfrm>
            <a:off x="7791969" y="-259877"/>
            <a:ext cx="2504275" cy="153532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49394" y="132901"/>
            <a:ext cx="1206911" cy="167598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64" t="21076" r="34097" b="8735"/>
          <a:stretch/>
        </p:blipFill>
        <p:spPr>
          <a:xfrm>
            <a:off x="7529237" y="1962373"/>
            <a:ext cx="5013689" cy="52766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CF7AFC2-98DD-CEE9-CA4E-FAD212117E1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22110" y="2686285"/>
            <a:ext cx="5480779" cy="3371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5287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CECFFA-AC80-42DB-ACC2-3E2683C16A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148"/>
            <a:ext cx="12192000" cy="691214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14F13C7-5663-BDFC-BBB8-7C522A23EB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2957" y="76202"/>
            <a:ext cx="11836643" cy="6629399"/>
          </a:xfrm>
          <a:prstGeom prst="roundRect">
            <a:avLst>
              <a:gd name="adj" fmla="val 8716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id="{953F21D7-A793-8E91-A8A2-24BC99394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89931" y="2621391"/>
            <a:ext cx="3914206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5B8F53-9732-0ED9-B6F0-536732769CA3}"/>
              </a:ext>
            </a:extLst>
          </p:cNvPr>
          <p:cNvSpPr txBox="1"/>
          <p:nvPr/>
        </p:nvSpPr>
        <p:spPr>
          <a:xfrm>
            <a:off x="2600325" y="1271234"/>
            <a:ext cx="8763000" cy="1446550"/>
          </a:xfrm>
          <a:custGeom>
            <a:avLst/>
            <a:gdLst>
              <a:gd name="connsiteX0" fmla="*/ 0 w 8763000"/>
              <a:gd name="connsiteY0" fmla="*/ 0 h 1446550"/>
              <a:gd name="connsiteX1" fmla="*/ 8763000 w 8763000"/>
              <a:gd name="connsiteY1" fmla="*/ 0 h 1446550"/>
              <a:gd name="connsiteX2" fmla="*/ 8763000 w 8763000"/>
              <a:gd name="connsiteY2" fmla="*/ 1446550 h 1446550"/>
              <a:gd name="connsiteX3" fmla="*/ 0 w 8763000"/>
              <a:gd name="connsiteY3" fmla="*/ 1446550 h 1446550"/>
              <a:gd name="connsiteX4" fmla="*/ 0 w 8763000"/>
              <a:gd name="connsiteY4" fmla="*/ 0 h 144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63000" h="1446550" fill="none" extrusionOk="0">
                <a:moveTo>
                  <a:pt x="0" y="0"/>
                </a:moveTo>
                <a:cubicBezTo>
                  <a:pt x="3671935" y="5222"/>
                  <a:pt x="5222774" y="24918"/>
                  <a:pt x="8763000" y="0"/>
                </a:cubicBezTo>
                <a:cubicBezTo>
                  <a:pt x="8673742" y="169848"/>
                  <a:pt x="8798787" y="914679"/>
                  <a:pt x="8763000" y="1446550"/>
                </a:cubicBezTo>
                <a:cubicBezTo>
                  <a:pt x="7209845" y="1281789"/>
                  <a:pt x="2238175" y="1564700"/>
                  <a:pt x="0" y="1446550"/>
                </a:cubicBezTo>
                <a:cubicBezTo>
                  <a:pt x="-30996" y="1232956"/>
                  <a:pt x="-127314" y="425700"/>
                  <a:pt x="0" y="0"/>
                </a:cubicBezTo>
                <a:close/>
              </a:path>
              <a:path w="8763000" h="1446550" stroke="0" extrusionOk="0">
                <a:moveTo>
                  <a:pt x="0" y="0"/>
                </a:moveTo>
                <a:cubicBezTo>
                  <a:pt x="3319279" y="11849"/>
                  <a:pt x="7174745" y="-161459"/>
                  <a:pt x="8763000" y="0"/>
                </a:cubicBezTo>
                <a:cubicBezTo>
                  <a:pt x="8759723" y="353962"/>
                  <a:pt x="8838661" y="871797"/>
                  <a:pt x="8763000" y="1446550"/>
                </a:cubicBezTo>
                <a:cubicBezTo>
                  <a:pt x="5136104" y="1300690"/>
                  <a:pt x="3576347" y="1368226"/>
                  <a:pt x="0" y="1446550"/>
                </a:cubicBezTo>
                <a:cubicBezTo>
                  <a:pt x="-120278" y="1140606"/>
                  <a:pt x="58904" y="661228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400" b="1" dirty="0">
                <a:latin typeface="Calibri" panose="020F0502020204030204" pitchFamily="34" charset="0"/>
                <a:cs typeface="Calibri" panose="020F0502020204030204" pitchFamily="34" charset="0"/>
              </a:rPr>
              <a:t>Cách chơi bập bênh thế nào để giữ an toàn?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48B53B-DA9D-1CA2-0D4E-11B3FBF8FBB8}"/>
              </a:ext>
            </a:extLst>
          </p:cNvPr>
          <p:cNvSpPr txBox="1"/>
          <p:nvPr/>
        </p:nvSpPr>
        <p:spPr>
          <a:xfrm>
            <a:off x="3419475" y="2981325"/>
            <a:ext cx="7829549" cy="695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Ngồi thẳng lưng, nắm chặt tay cầm.</a:t>
            </a:r>
            <a:endParaRPr lang="en-US" sz="36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23732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CECFFA-AC80-42DB-ACC2-3E2683C16A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148"/>
            <a:ext cx="12192000" cy="691214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14F13C7-5663-BDFC-BBB8-7C522A23EB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2957" y="76202"/>
            <a:ext cx="11836643" cy="6629399"/>
          </a:xfrm>
          <a:prstGeom prst="roundRect">
            <a:avLst>
              <a:gd name="adj" fmla="val 8716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image 300014">
            <a:extLst>
              <a:ext uri="{FF2B5EF4-FFF2-40B4-BE49-F238E27FC236}">
                <a16:creationId xmlns:a16="http://schemas.microsoft.com/office/drawing/2014/main" id="{5407D830-F759-0B43-4AA6-A2C6465422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93173" y="3000375"/>
            <a:ext cx="6190181" cy="3481976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BCE5FF20-AC00-EA80-AC07-7C3423540853}"/>
              </a:ext>
            </a:extLst>
          </p:cNvPr>
          <p:cNvSpPr/>
          <p:nvPr/>
        </p:nvSpPr>
        <p:spPr>
          <a:xfrm rot="10894672">
            <a:off x="2133978" y="1021964"/>
            <a:ext cx="8544016" cy="1513227"/>
          </a:xfrm>
          <a:custGeom>
            <a:avLst/>
            <a:gdLst>
              <a:gd name="connsiteX0" fmla="*/ 0 w 8544016"/>
              <a:gd name="connsiteY0" fmla="*/ 252210 h 1513227"/>
              <a:gd name="connsiteX1" fmla="*/ 252210 w 8544016"/>
              <a:gd name="connsiteY1" fmla="*/ 0 h 1513227"/>
              <a:gd name="connsiteX2" fmla="*/ 1424003 w 8544016"/>
              <a:gd name="connsiteY2" fmla="*/ 0 h 1513227"/>
              <a:gd name="connsiteX3" fmla="*/ 3674610 w 8544016"/>
              <a:gd name="connsiteY3" fmla="*/ -407573 h 1513227"/>
              <a:gd name="connsiteX4" fmla="*/ 3560007 w 8544016"/>
              <a:gd name="connsiteY4" fmla="*/ 0 h 1513227"/>
              <a:gd name="connsiteX5" fmla="*/ 8291806 w 8544016"/>
              <a:gd name="connsiteY5" fmla="*/ 0 h 1513227"/>
              <a:gd name="connsiteX6" fmla="*/ 8544016 w 8544016"/>
              <a:gd name="connsiteY6" fmla="*/ 252210 h 1513227"/>
              <a:gd name="connsiteX7" fmla="*/ 8544016 w 8544016"/>
              <a:gd name="connsiteY7" fmla="*/ 252205 h 1513227"/>
              <a:gd name="connsiteX8" fmla="*/ 8544016 w 8544016"/>
              <a:gd name="connsiteY8" fmla="*/ 252205 h 1513227"/>
              <a:gd name="connsiteX9" fmla="*/ 8544016 w 8544016"/>
              <a:gd name="connsiteY9" fmla="*/ 630511 h 1513227"/>
              <a:gd name="connsiteX10" fmla="*/ 8544016 w 8544016"/>
              <a:gd name="connsiteY10" fmla="*/ 1261017 h 1513227"/>
              <a:gd name="connsiteX11" fmla="*/ 8291806 w 8544016"/>
              <a:gd name="connsiteY11" fmla="*/ 1513227 h 1513227"/>
              <a:gd name="connsiteX12" fmla="*/ 3560007 w 8544016"/>
              <a:gd name="connsiteY12" fmla="*/ 1513227 h 1513227"/>
              <a:gd name="connsiteX13" fmla="*/ 1424003 w 8544016"/>
              <a:gd name="connsiteY13" fmla="*/ 1513227 h 1513227"/>
              <a:gd name="connsiteX14" fmla="*/ 1424003 w 8544016"/>
              <a:gd name="connsiteY14" fmla="*/ 1513227 h 1513227"/>
              <a:gd name="connsiteX15" fmla="*/ 252210 w 8544016"/>
              <a:gd name="connsiteY15" fmla="*/ 1513227 h 1513227"/>
              <a:gd name="connsiteX16" fmla="*/ 0 w 8544016"/>
              <a:gd name="connsiteY16" fmla="*/ 1261017 h 1513227"/>
              <a:gd name="connsiteX17" fmla="*/ 0 w 8544016"/>
              <a:gd name="connsiteY17" fmla="*/ 630511 h 1513227"/>
              <a:gd name="connsiteX18" fmla="*/ 0 w 8544016"/>
              <a:gd name="connsiteY18" fmla="*/ 252205 h 1513227"/>
              <a:gd name="connsiteX19" fmla="*/ 0 w 8544016"/>
              <a:gd name="connsiteY19" fmla="*/ 252205 h 1513227"/>
              <a:gd name="connsiteX20" fmla="*/ 0 w 8544016"/>
              <a:gd name="connsiteY20" fmla="*/ 252210 h 1513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8544016" h="1513227" fill="none" extrusionOk="0">
                <a:moveTo>
                  <a:pt x="0" y="252210"/>
                </a:moveTo>
                <a:cubicBezTo>
                  <a:pt x="21572" y="124594"/>
                  <a:pt x="101088" y="4757"/>
                  <a:pt x="252210" y="0"/>
                </a:cubicBezTo>
                <a:cubicBezTo>
                  <a:pt x="505861" y="-52179"/>
                  <a:pt x="1277589" y="76667"/>
                  <a:pt x="1424003" y="0"/>
                </a:cubicBezTo>
                <a:cubicBezTo>
                  <a:pt x="2429039" y="-36194"/>
                  <a:pt x="3403234" y="-275947"/>
                  <a:pt x="3674610" y="-407573"/>
                </a:cubicBezTo>
                <a:cubicBezTo>
                  <a:pt x="3638286" y="-304407"/>
                  <a:pt x="3572185" y="-131027"/>
                  <a:pt x="3560007" y="0"/>
                </a:cubicBezTo>
                <a:cubicBezTo>
                  <a:pt x="4199562" y="-95567"/>
                  <a:pt x="6352393" y="-3505"/>
                  <a:pt x="8291806" y="0"/>
                </a:cubicBezTo>
                <a:cubicBezTo>
                  <a:pt x="8434906" y="-536"/>
                  <a:pt x="8555631" y="97416"/>
                  <a:pt x="8544016" y="252210"/>
                </a:cubicBezTo>
                <a:lnTo>
                  <a:pt x="8544016" y="252205"/>
                </a:lnTo>
                <a:lnTo>
                  <a:pt x="8544016" y="252205"/>
                </a:lnTo>
                <a:cubicBezTo>
                  <a:pt x="8520717" y="316459"/>
                  <a:pt x="8568703" y="545017"/>
                  <a:pt x="8544016" y="630511"/>
                </a:cubicBezTo>
                <a:cubicBezTo>
                  <a:pt x="8580735" y="726156"/>
                  <a:pt x="8576821" y="1029414"/>
                  <a:pt x="8544016" y="1261017"/>
                </a:cubicBezTo>
                <a:cubicBezTo>
                  <a:pt x="8540826" y="1414698"/>
                  <a:pt x="8433994" y="1520040"/>
                  <a:pt x="8291806" y="1513227"/>
                </a:cubicBezTo>
                <a:cubicBezTo>
                  <a:pt x="6802500" y="1562926"/>
                  <a:pt x="4730204" y="1488499"/>
                  <a:pt x="3560007" y="1513227"/>
                </a:cubicBezTo>
                <a:cubicBezTo>
                  <a:pt x="2767387" y="1647401"/>
                  <a:pt x="1653822" y="1641638"/>
                  <a:pt x="1424003" y="1513227"/>
                </a:cubicBezTo>
                <a:lnTo>
                  <a:pt x="1424003" y="1513227"/>
                </a:lnTo>
                <a:cubicBezTo>
                  <a:pt x="920106" y="1448988"/>
                  <a:pt x="547925" y="1586011"/>
                  <a:pt x="252210" y="1513227"/>
                </a:cubicBezTo>
                <a:cubicBezTo>
                  <a:pt x="112774" y="1515243"/>
                  <a:pt x="-3300" y="1403861"/>
                  <a:pt x="0" y="1261017"/>
                </a:cubicBezTo>
                <a:cubicBezTo>
                  <a:pt x="-39863" y="1061347"/>
                  <a:pt x="-16304" y="847598"/>
                  <a:pt x="0" y="630511"/>
                </a:cubicBezTo>
                <a:cubicBezTo>
                  <a:pt x="-29171" y="498551"/>
                  <a:pt x="-19798" y="332184"/>
                  <a:pt x="0" y="252205"/>
                </a:cubicBezTo>
                <a:lnTo>
                  <a:pt x="0" y="252205"/>
                </a:lnTo>
                <a:lnTo>
                  <a:pt x="0" y="252210"/>
                </a:lnTo>
                <a:close/>
              </a:path>
              <a:path w="8544016" h="1513227" stroke="0" extrusionOk="0">
                <a:moveTo>
                  <a:pt x="0" y="252210"/>
                </a:moveTo>
                <a:cubicBezTo>
                  <a:pt x="-8419" y="127314"/>
                  <a:pt x="114553" y="-1106"/>
                  <a:pt x="252210" y="0"/>
                </a:cubicBezTo>
                <a:cubicBezTo>
                  <a:pt x="422051" y="976"/>
                  <a:pt x="1002914" y="17815"/>
                  <a:pt x="1424003" y="0"/>
                </a:cubicBezTo>
                <a:cubicBezTo>
                  <a:pt x="2289202" y="-187099"/>
                  <a:pt x="2996794" y="-373728"/>
                  <a:pt x="3674610" y="-407573"/>
                </a:cubicBezTo>
                <a:cubicBezTo>
                  <a:pt x="3642427" y="-346222"/>
                  <a:pt x="3610587" y="-50416"/>
                  <a:pt x="3560007" y="0"/>
                </a:cubicBezTo>
                <a:cubicBezTo>
                  <a:pt x="5059307" y="-37426"/>
                  <a:pt x="6635587" y="-143246"/>
                  <a:pt x="8291806" y="0"/>
                </a:cubicBezTo>
                <a:cubicBezTo>
                  <a:pt x="8431488" y="-13312"/>
                  <a:pt x="8543477" y="114527"/>
                  <a:pt x="8544016" y="252210"/>
                </a:cubicBezTo>
                <a:lnTo>
                  <a:pt x="8544016" y="252205"/>
                </a:lnTo>
                <a:lnTo>
                  <a:pt x="8544016" y="252205"/>
                </a:lnTo>
                <a:cubicBezTo>
                  <a:pt x="8534544" y="384268"/>
                  <a:pt x="8510786" y="488032"/>
                  <a:pt x="8544016" y="630511"/>
                </a:cubicBezTo>
                <a:cubicBezTo>
                  <a:pt x="8587605" y="917897"/>
                  <a:pt x="8545090" y="1079951"/>
                  <a:pt x="8544016" y="1261017"/>
                </a:cubicBezTo>
                <a:cubicBezTo>
                  <a:pt x="8545972" y="1384176"/>
                  <a:pt x="8446829" y="1512716"/>
                  <a:pt x="8291806" y="1513227"/>
                </a:cubicBezTo>
                <a:cubicBezTo>
                  <a:pt x="7402689" y="1344192"/>
                  <a:pt x="5398787" y="1566527"/>
                  <a:pt x="3560007" y="1513227"/>
                </a:cubicBezTo>
                <a:cubicBezTo>
                  <a:pt x="2974169" y="1354102"/>
                  <a:pt x="1955829" y="1611649"/>
                  <a:pt x="1424003" y="1513227"/>
                </a:cubicBezTo>
                <a:lnTo>
                  <a:pt x="1424003" y="1513227"/>
                </a:lnTo>
                <a:cubicBezTo>
                  <a:pt x="1056439" y="1468246"/>
                  <a:pt x="455349" y="1595362"/>
                  <a:pt x="252210" y="1513227"/>
                </a:cubicBezTo>
                <a:cubicBezTo>
                  <a:pt x="90094" y="1518304"/>
                  <a:pt x="10088" y="1392424"/>
                  <a:pt x="0" y="1261017"/>
                </a:cubicBezTo>
                <a:cubicBezTo>
                  <a:pt x="-52173" y="1049298"/>
                  <a:pt x="-26178" y="817604"/>
                  <a:pt x="0" y="630511"/>
                </a:cubicBezTo>
                <a:cubicBezTo>
                  <a:pt x="10438" y="487682"/>
                  <a:pt x="27953" y="335129"/>
                  <a:pt x="0" y="252205"/>
                </a:cubicBezTo>
                <a:lnTo>
                  <a:pt x="0" y="252205"/>
                </a:lnTo>
                <a:lnTo>
                  <a:pt x="0" y="25221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842418190">
                  <a:prstGeom prst="wedgeRoundRectCallout">
                    <a:avLst>
                      <a:gd name="adj1" fmla="val -6992"/>
                      <a:gd name="adj2" fmla="val -76934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1" name="文本框 18">
            <a:extLst>
              <a:ext uri="{FF2B5EF4-FFF2-40B4-BE49-F238E27FC236}">
                <a16:creationId xmlns:a16="http://schemas.microsoft.com/office/drawing/2014/main" id="{003C7369-EE08-36F1-DB91-1010CFFC2703}"/>
              </a:ext>
            </a:extLst>
          </p:cNvPr>
          <p:cNvSpPr txBox="1"/>
          <p:nvPr/>
        </p:nvSpPr>
        <p:spPr>
          <a:xfrm>
            <a:off x="2133316" y="1270746"/>
            <a:ext cx="8244779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000" b="1" dirty="0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Chúng ta có thể dùng bộ lắp ghép mô hình kĩ thuật để lắp ghép mô hình bập bênh được không?</a:t>
            </a:r>
            <a:endParaRPr kumimoji="0" lang="zh-CN" alt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13" name="Picture 2" descr="Bộ Lắp Ghép Mô Hình Kĩ Thuật Lớp 4">
            <a:extLst>
              <a:ext uri="{FF2B5EF4-FFF2-40B4-BE49-F238E27FC236}">
                <a16:creationId xmlns:a16="http://schemas.microsoft.com/office/drawing/2014/main" id="{65C65A32-0BEE-47BD-E090-3F51E77D1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650" y="3400425"/>
            <a:ext cx="2686049" cy="268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27425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CECFFA-AC80-42DB-ACC2-3E2683C16A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0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7BE625A-B6EF-42A5-A214-455BBC8D49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7554" y="2552701"/>
            <a:ext cx="2334707" cy="4305300"/>
          </a:xfrm>
          <a:prstGeom prst="rect">
            <a:avLst/>
          </a:prstGeom>
        </p:spPr>
      </p:pic>
      <p:sp>
        <p:nvSpPr>
          <p:cNvPr id="15" name="Google Shape;10835;p65">
            <a:extLst>
              <a:ext uri="{FF2B5EF4-FFF2-40B4-BE49-F238E27FC236}">
                <a16:creationId xmlns:a16="http://schemas.microsoft.com/office/drawing/2014/main" id="{05C02487-9317-4269-B24B-8C053717E737}"/>
              </a:ext>
            </a:extLst>
          </p:cNvPr>
          <p:cNvSpPr/>
          <p:nvPr/>
        </p:nvSpPr>
        <p:spPr>
          <a:xfrm>
            <a:off x="3421034" y="228602"/>
            <a:ext cx="5349935" cy="4114799"/>
          </a:xfrm>
          <a:custGeom>
            <a:avLst/>
            <a:gdLst/>
            <a:ahLst/>
            <a:cxnLst/>
            <a:rect l="l" t="t" r="r" b="b"/>
            <a:pathLst>
              <a:path w="29243" h="21935" extrusionOk="0">
                <a:moveTo>
                  <a:pt x="12109" y="1"/>
                </a:moveTo>
                <a:cubicBezTo>
                  <a:pt x="11823" y="1"/>
                  <a:pt x="11550" y="72"/>
                  <a:pt x="11264" y="72"/>
                </a:cubicBezTo>
                <a:cubicBezTo>
                  <a:pt x="10919" y="96"/>
                  <a:pt x="10573" y="227"/>
                  <a:pt x="10311" y="382"/>
                </a:cubicBezTo>
                <a:cubicBezTo>
                  <a:pt x="9728" y="632"/>
                  <a:pt x="9180" y="989"/>
                  <a:pt x="8728" y="1429"/>
                </a:cubicBezTo>
                <a:cubicBezTo>
                  <a:pt x="8347" y="1810"/>
                  <a:pt x="8013" y="2251"/>
                  <a:pt x="7775" y="2763"/>
                </a:cubicBezTo>
                <a:lnTo>
                  <a:pt x="7763" y="2787"/>
                </a:lnTo>
                <a:cubicBezTo>
                  <a:pt x="7644" y="2799"/>
                  <a:pt x="7525" y="2799"/>
                  <a:pt x="7406" y="2799"/>
                </a:cubicBezTo>
                <a:cubicBezTo>
                  <a:pt x="7263" y="2799"/>
                  <a:pt x="7128" y="2829"/>
                  <a:pt x="6988" y="2829"/>
                </a:cubicBezTo>
                <a:cubicBezTo>
                  <a:pt x="6953" y="2829"/>
                  <a:pt x="6918" y="2827"/>
                  <a:pt x="6882" y="2822"/>
                </a:cubicBezTo>
                <a:cubicBezTo>
                  <a:pt x="6859" y="2799"/>
                  <a:pt x="6823" y="2799"/>
                  <a:pt x="6811" y="2799"/>
                </a:cubicBezTo>
                <a:cubicBezTo>
                  <a:pt x="6823" y="2822"/>
                  <a:pt x="6859" y="2834"/>
                  <a:pt x="6870" y="2846"/>
                </a:cubicBezTo>
                <a:cubicBezTo>
                  <a:pt x="6609" y="2882"/>
                  <a:pt x="6347" y="2977"/>
                  <a:pt x="6085" y="3001"/>
                </a:cubicBezTo>
                <a:cubicBezTo>
                  <a:pt x="5739" y="3072"/>
                  <a:pt x="5418" y="3251"/>
                  <a:pt x="5096" y="3418"/>
                </a:cubicBezTo>
                <a:cubicBezTo>
                  <a:pt x="4501" y="3751"/>
                  <a:pt x="4001" y="4215"/>
                  <a:pt x="3584" y="4751"/>
                </a:cubicBezTo>
                <a:cubicBezTo>
                  <a:pt x="3465" y="4918"/>
                  <a:pt x="3334" y="5085"/>
                  <a:pt x="3251" y="5275"/>
                </a:cubicBezTo>
                <a:cubicBezTo>
                  <a:pt x="3227" y="5418"/>
                  <a:pt x="3156" y="5537"/>
                  <a:pt x="3096" y="5680"/>
                </a:cubicBezTo>
                <a:cubicBezTo>
                  <a:pt x="3001" y="5858"/>
                  <a:pt x="2953" y="6061"/>
                  <a:pt x="2834" y="6239"/>
                </a:cubicBezTo>
                <a:cubicBezTo>
                  <a:pt x="2799" y="6299"/>
                  <a:pt x="2775" y="6370"/>
                  <a:pt x="2775" y="6454"/>
                </a:cubicBezTo>
                <a:cubicBezTo>
                  <a:pt x="2775" y="6668"/>
                  <a:pt x="2703" y="6882"/>
                  <a:pt x="2679" y="7109"/>
                </a:cubicBezTo>
                <a:cubicBezTo>
                  <a:pt x="2620" y="7644"/>
                  <a:pt x="2620" y="8180"/>
                  <a:pt x="2715" y="8692"/>
                </a:cubicBezTo>
                <a:cubicBezTo>
                  <a:pt x="2775" y="9014"/>
                  <a:pt x="2882" y="9311"/>
                  <a:pt x="2977" y="9609"/>
                </a:cubicBezTo>
                <a:cubicBezTo>
                  <a:pt x="2751" y="9704"/>
                  <a:pt x="2525" y="9811"/>
                  <a:pt x="2322" y="9966"/>
                </a:cubicBezTo>
                <a:cubicBezTo>
                  <a:pt x="2227" y="10026"/>
                  <a:pt x="2144" y="10061"/>
                  <a:pt x="2037" y="10109"/>
                </a:cubicBezTo>
                <a:cubicBezTo>
                  <a:pt x="1870" y="10204"/>
                  <a:pt x="1739" y="10335"/>
                  <a:pt x="1584" y="10454"/>
                </a:cubicBezTo>
                <a:cubicBezTo>
                  <a:pt x="1048" y="10978"/>
                  <a:pt x="608" y="11597"/>
                  <a:pt x="334" y="12300"/>
                </a:cubicBezTo>
                <a:cubicBezTo>
                  <a:pt x="239" y="12562"/>
                  <a:pt x="132" y="12847"/>
                  <a:pt x="96" y="13145"/>
                </a:cubicBezTo>
                <a:cubicBezTo>
                  <a:pt x="120" y="13336"/>
                  <a:pt x="72" y="13514"/>
                  <a:pt x="60" y="13717"/>
                </a:cubicBezTo>
                <a:cubicBezTo>
                  <a:pt x="1" y="14490"/>
                  <a:pt x="120" y="15276"/>
                  <a:pt x="417" y="15991"/>
                </a:cubicBezTo>
                <a:cubicBezTo>
                  <a:pt x="501" y="16229"/>
                  <a:pt x="632" y="16419"/>
                  <a:pt x="715" y="16657"/>
                </a:cubicBezTo>
                <a:cubicBezTo>
                  <a:pt x="774" y="16824"/>
                  <a:pt x="894" y="16955"/>
                  <a:pt x="977" y="17086"/>
                </a:cubicBezTo>
                <a:cubicBezTo>
                  <a:pt x="1048" y="17193"/>
                  <a:pt x="1132" y="17324"/>
                  <a:pt x="1251" y="17407"/>
                </a:cubicBezTo>
                <a:cubicBezTo>
                  <a:pt x="1417" y="17527"/>
                  <a:pt x="1584" y="17681"/>
                  <a:pt x="1703" y="17860"/>
                </a:cubicBezTo>
                <a:cubicBezTo>
                  <a:pt x="1798" y="17979"/>
                  <a:pt x="1929" y="18074"/>
                  <a:pt x="2048" y="18158"/>
                </a:cubicBezTo>
                <a:cubicBezTo>
                  <a:pt x="2358" y="18384"/>
                  <a:pt x="2691" y="18562"/>
                  <a:pt x="3025" y="18717"/>
                </a:cubicBezTo>
                <a:cubicBezTo>
                  <a:pt x="3346" y="18860"/>
                  <a:pt x="3680" y="18920"/>
                  <a:pt x="4013" y="19027"/>
                </a:cubicBezTo>
                <a:cubicBezTo>
                  <a:pt x="4561" y="19979"/>
                  <a:pt x="5430" y="20741"/>
                  <a:pt x="6442" y="21158"/>
                </a:cubicBezTo>
                <a:cubicBezTo>
                  <a:pt x="6680" y="21253"/>
                  <a:pt x="6930" y="21360"/>
                  <a:pt x="7192" y="21396"/>
                </a:cubicBezTo>
                <a:cubicBezTo>
                  <a:pt x="7430" y="21396"/>
                  <a:pt x="7656" y="21468"/>
                  <a:pt x="7894" y="21479"/>
                </a:cubicBezTo>
                <a:cubicBezTo>
                  <a:pt x="8000" y="21491"/>
                  <a:pt x="8105" y="21495"/>
                  <a:pt x="8209" y="21495"/>
                </a:cubicBezTo>
                <a:cubicBezTo>
                  <a:pt x="8433" y="21495"/>
                  <a:pt x="8655" y="21476"/>
                  <a:pt x="8883" y="21468"/>
                </a:cubicBezTo>
                <a:cubicBezTo>
                  <a:pt x="9133" y="21456"/>
                  <a:pt x="9371" y="21360"/>
                  <a:pt x="9621" y="21360"/>
                </a:cubicBezTo>
                <a:cubicBezTo>
                  <a:pt x="9776" y="21360"/>
                  <a:pt x="9895" y="21301"/>
                  <a:pt x="10026" y="21253"/>
                </a:cubicBezTo>
                <a:cubicBezTo>
                  <a:pt x="10823" y="20979"/>
                  <a:pt x="11538" y="20467"/>
                  <a:pt x="12109" y="19848"/>
                </a:cubicBezTo>
                <a:cubicBezTo>
                  <a:pt x="12478" y="20348"/>
                  <a:pt x="12931" y="20813"/>
                  <a:pt x="13467" y="21158"/>
                </a:cubicBezTo>
                <a:cubicBezTo>
                  <a:pt x="13657" y="21277"/>
                  <a:pt x="13836" y="21408"/>
                  <a:pt x="14038" y="21468"/>
                </a:cubicBezTo>
                <a:cubicBezTo>
                  <a:pt x="14312" y="21527"/>
                  <a:pt x="14562" y="21682"/>
                  <a:pt x="14836" y="21741"/>
                </a:cubicBezTo>
                <a:cubicBezTo>
                  <a:pt x="15279" y="21868"/>
                  <a:pt x="15743" y="21934"/>
                  <a:pt x="16207" y="21934"/>
                </a:cubicBezTo>
                <a:cubicBezTo>
                  <a:pt x="16615" y="21934"/>
                  <a:pt x="17024" y="21883"/>
                  <a:pt x="17419" y="21777"/>
                </a:cubicBezTo>
                <a:cubicBezTo>
                  <a:pt x="17658" y="21718"/>
                  <a:pt x="17884" y="21598"/>
                  <a:pt x="18134" y="21575"/>
                </a:cubicBezTo>
                <a:cubicBezTo>
                  <a:pt x="18289" y="21527"/>
                  <a:pt x="18431" y="21444"/>
                  <a:pt x="18586" y="21360"/>
                </a:cubicBezTo>
                <a:cubicBezTo>
                  <a:pt x="18908" y="21182"/>
                  <a:pt x="19217" y="20979"/>
                  <a:pt x="19503" y="20717"/>
                </a:cubicBezTo>
                <a:cubicBezTo>
                  <a:pt x="19753" y="20527"/>
                  <a:pt x="19967" y="20265"/>
                  <a:pt x="20170" y="20003"/>
                </a:cubicBezTo>
                <a:cubicBezTo>
                  <a:pt x="20229" y="19908"/>
                  <a:pt x="20336" y="19813"/>
                  <a:pt x="20372" y="19693"/>
                </a:cubicBezTo>
                <a:cubicBezTo>
                  <a:pt x="20384" y="19634"/>
                  <a:pt x="20384" y="19551"/>
                  <a:pt x="20456" y="19527"/>
                </a:cubicBezTo>
                <a:cubicBezTo>
                  <a:pt x="20610" y="19634"/>
                  <a:pt x="20729" y="19765"/>
                  <a:pt x="20813" y="19908"/>
                </a:cubicBezTo>
                <a:cubicBezTo>
                  <a:pt x="20848" y="19955"/>
                  <a:pt x="20872" y="19991"/>
                  <a:pt x="20920" y="20027"/>
                </a:cubicBezTo>
                <a:cubicBezTo>
                  <a:pt x="21396" y="20420"/>
                  <a:pt x="21944" y="20741"/>
                  <a:pt x="22539" y="20932"/>
                </a:cubicBezTo>
                <a:cubicBezTo>
                  <a:pt x="22753" y="20991"/>
                  <a:pt x="22956" y="21063"/>
                  <a:pt x="23182" y="21087"/>
                </a:cubicBezTo>
                <a:cubicBezTo>
                  <a:pt x="23432" y="21087"/>
                  <a:pt x="23682" y="21122"/>
                  <a:pt x="23944" y="21146"/>
                </a:cubicBezTo>
                <a:cubicBezTo>
                  <a:pt x="24023" y="21150"/>
                  <a:pt x="24103" y="21152"/>
                  <a:pt x="24184" y="21152"/>
                </a:cubicBezTo>
                <a:cubicBezTo>
                  <a:pt x="24601" y="21152"/>
                  <a:pt x="25033" y="21099"/>
                  <a:pt x="25432" y="20979"/>
                </a:cubicBezTo>
                <a:cubicBezTo>
                  <a:pt x="25528" y="20944"/>
                  <a:pt x="25647" y="20932"/>
                  <a:pt x="25754" y="20920"/>
                </a:cubicBezTo>
                <a:cubicBezTo>
                  <a:pt x="26171" y="20801"/>
                  <a:pt x="26563" y="20586"/>
                  <a:pt x="26921" y="20348"/>
                </a:cubicBezTo>
                <a:cubicBezTo>
                  <a:pt x="27111" y="20217"/>
                  <a:pt x="27302" y="20098"/>
                  <a:pt x="27456" y="19920"/>
                </a:cubicBezTo>
                <a:cubicBezTo>
                  <a:pt x="27552" y="19765"/>
                  <a:pt x="27695" y="19634"/>
                  <a:pt x="27837" y="19527"/>
                </a:cubicBezTo>
                <a:cubicBezTo>
                  <a:pt x="27945" y="19455"/>
                  <a:pt x="28016" y="19348"/>
                  <a:pt x="28087" y="19253"/>
                </a:cubicBezTo>
                <a:cubicBezTo>
                  <a:pt x="28171" y="19146"/>
                  <a:pt x="28254" y="19039"/>
                  <a:pt x="28302" y="18920"/>
                </a:cubicBezTo>
                <a:cubicBezTo>
                  <a:pt x="28385" y="18705"/>
                  <a:pt x="28504" y="18467"/>
                  <a:pt x="28659" y="18265"/>
                </a:cubicBezTo>
                <a:cubicBezTo>
                  <a:pt x="28683" y="18241"/>
                  <a:pt x="28707" y="18181"/>
                  <a:pt x="28718" y="18134"/>
                </a:cubicBezTo>
                <a:cubicBezTo>
                  <a:pt x="28742" y="17908"/>
                  <a:pt x="28838" y="17705"/>
                  <a:pt x="28897" y="17491"/>
                </a:cubicBezTo>
                <a:cubicBezTo>
                  <a:pt x="29088" y="16788"/>
                  <a:pt x="29099" y="16050"/>
                  <a:pt x="28980" y="15336"/>
                </a:cubicBezTo>
                <a:cubicBezTo>
                  <a:pt x="28945" y="15157"/>
                  <a:pt x="28897" y="14979"/>
                  <a:pt x="28885" y="14800"/>
                </a:cubicBezTo>
                <a:cubicBezTo>
                  <a:pt x="28849" y="14633"/>
                  <a:pt x="28778" y="14502"/>
                  <a:pt x="28730" y="14348"/>
                </a:cubicBezTo>
                <a:cubicBezTo>
                  <a:pt x="28564" y="13955"/>
                  <a:pt x="28349" y="13562"/>
                  <a:pt x="28087" y="13217"/>
                </a:cubicBezTo>
                <a:cubicBezTo>
                  <a:pt x="28052" y="13157"/>
                  <a:pt x="28087" y="13121"/>
                  <a:pt x="28123" y="13074"/>
                </a:cubicBezTo>
                <a:cubicBezTo>
                  <a:pt x="28718" y="12371"/>
                  <a:pt x="29076" y="11490"/>
                  <a:pt x="29207" y="10585"/>
                </a:cubicBezTo>
                <a:cubicBezTo>
                  <a:pt x="29219" y="10514"/>
                  <a:pt x="29242" y="10442"/>
                  <a:pt x="29219" y="10371"/>
                </a:cubicBezTo>
                <a:cubicBezTo>
                  <a:pt x="29195" y="10014"/>
                  <a:pt x="29242" y="9657"/>
                  <a:pt x="29183" y="9299"/>
                </a:cubicBezTo>
                <a:cubicBezTo>
                  <a:pt x="29147" y="8966"/>
                  <a:pt x="29028" y="8656"/>
                  <a:pt x="28980" y="8323"/>
                </a:cubicBezTo>
                <a:cubicBezTo>
                  <a:pt x="28968" y="8204"/>
                  <a:pt x="28921" y="8109"/>
                  <a:pt x="28885" y="8002"/>
                </a:cubicBezTo>
                <a:cubicBezTo>
                  <a:pt x="28492" y="7061"/>
                  <a:pt x="27814" y="6239"/>
                  <a:pt x="26944" y="5692"/>
                </a:cubicBezTo>
                <a:cubicBezTo>
                  <a:pt x="26766" y="5585"/>
                  <a:pt x="26587" y="5454"/>
                  <a:pt x="26385" y="5394"/>
                </a:cubicBezTo>
                <a:cubicBezTo>
                  <a:pt x="26242" y="5358"/>
                  <a:pt x="26111" y="5323"/>
                  <a:pt x="25992" y="5275"/>
                </a:cubicBezTo>
                <a:cubicBezTo>
                  <a:pt x="25790" y="5192"/>
                  <a:pt x="25563" y="5144"/>
                  <a:pt x="25349" y="5037"/>
                </a:cubicBezTo>
                <a:cubicBezTo>
                  <a:pt x="25170" y="4965"/>
                  <a:pt x="24968" y="4954"/>
                  <a:pt x="24754" y="4930"/>
                </a:cubicBezTo>
                <a:cubicBezTo>
                  <a:pt x="24635" y="4156"/>
                  <a:pt x="24373" y="3418"/>
                  <a:pt x="23920" y="2775"/>
                </a:cubicBezTo>
                <a:cubicBezTo>
                  <a:pt x="23253" y="1763"/>
                  <a:pt x="22206" y="1036"/>
                  <a:pt x="21027" y="739"/>
                </a:cubicBezTo>
                <a:cubicBezTo>
                  <a:pt x="20807" y="695"/>
                  <a:pt x="20597" y="630"/>
                  <a:pt x="20378" y="630"/>
                </a:cubicBezTo>
                <a:cubicBezTo>
                  <a:pt x="20360" y="630"/>
                  <a:pt x="20342" y="631"/>
                  <a:pt x="20325" y="632"/>
                </a:cubicBezTo>
                <a:cubicBezTo>
                  <a:pt x="20265" y="644"/>
                  <a:pt x="20204" y="647"/>
                  <a:pt x="20143" y="647"/>
                </a:cubicBezTo>
                <a:cubicBezTo>
                  <a:pt x="20020" y="647"/>
                  <a:pt x="19896" y="632"/>
                  <a:pt x="19777" y="632"/>
                </a:cubicBezTo>
                <a:cubicBezTo>
                  <a:pt x="19610" y="632"/>
                  <a:pt x="19443" y="644"/>
                  <a:pt x="19277" y="667"/>
                </a:cubicBezTo>
                <a:cubicBezTo>
                  <a:pt x="19074" y="679"/>
                  <a:pt x="18860" y="739"/>
                  <a:pt x="18646" y="739"/>
                </a:cubicBezTo>
                <a:cubicBezTo>
                  <a:pt x="18586" y="739"/>
                  <a:pt x="18539" y="751"/>
                  <a:pt x="18479" y="763"/>
                </a:cubicBezTo>
                <a:cubicBezTo>
                  <a:pt x="17860" y="941"/>
                  <a:pt x="17265" y="1227"/>
                  <a:pt x="16741" y="1632"/>
                </a:cubicBezTo>
                <a:cubicBezTo>
                  <a:pt x="16574" y="1751"/>
                  <a:pt x="16407" y="1894"/>
                  <a:pt x="16253" y="2037"/>
                </a:cubicBezTo>
                <a:cubicBezTo>
                  <a:pt x="15776" y="1358"/>
                  <a:pt x="15122" y="822"/>
                  <a:pt x="14383" y="465"/>
                </a:cubicBezTo>
                <a:cubicBezTo>
                  <a:pt x="14193" y="394"/>
                  <a:pt x="14002" y="286"/>
                  <a:pt x="13788" y="251"/>
                </a:cubicBezTo>
                <a:cubicBezTo>
                  <a:pt x="13693" y="227"/>
                  <a:pt x="13574" y="215"/>
                  <a:pt x="13467" y="191"/>
                </a:cubicBezTo>
                <a:cubicBezTo>
                  <a:pt x="13038" y="48"/>
                  <a:pt x="12574" y="1"/>
                  <a:pt x="12109" y="1"/>
                </a:cubicBezTo>
                <a:close/>
              </a:path>
            </a:pathLst>
          </a:custGeom>
          <a:solidFill>
            <a:srgbClr val="FFFFFF"/>
          </a:solidFill>
          <a:ln w="76200" cap="flat" cmpd="sng">
            <a:solidFill>
              <a:srgbClr val="1621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7">
              <a:buClr>
                <a:srgbClr val="000000"/>
              </a:buClr>
              <a:defRPr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5D726A-868E-2AEE-723E-FF6746CD644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875" b="54131"/>
          <a:stretch/>
        </p:blipFill>
        <p:spPr>
          <a:xfrm>
            <a:off x="5362862" y="3628758"/>
            <a:ext cx="1466279" cy="13451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A9D364-BF48-B1C4-50D0-B840505F56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74949" y="1767768"/>
            <a:ext cx="4651651" cy="164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826057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1.11111E-6 L 0.32005 -0.00486 " pathEditMode="relative" rAng="0" ptsTypes="AA">
                                          <p:cBhvr>
                                            <p:cTn id="8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003" y="-25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" presetID="2" presetClass="entr" presetSubtype="1" fill="hold" grpId="0" nodeType="after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5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8" presetID="8" presetClass="emph" presetSubtype="0" decel="2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1.11111E-6 L 0.32005 -0.00486 " pathEditMode="relative" rAng="0" ptsTypes="AA">
                                          <p:cBhvr>
                                            <p:cTn id="8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003" y="-25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5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8" presetID="8" presetClass="emph" presetSubtype="0" decel="2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9BCE0F-6260-4B95-8433-A881A185BE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208329" cy="6858000"/>
          </a:xfrm>
          <a:prstGeom prst="rect">
            <a:avLst/>
          </a:prstGeom>
        </p:spPr>
      </p:pic>
      <p:grpSp>
        <p:nvGrpSpPr>
          <p:cNvPr id="12" name="Google Shape;10910;p70">
            <a:extLst>
              <a:ext uri="{FF2B5EF4-FFF2-40B4-BE49-F238E27FC236}">
                <a16:creationId xmlns:a16="http://schemas.microsoft.com/office/drawing/2014/main" id="{F6A7273D-389B-4E27-9730-38D8322CB739}"/>
              </a:ext>
            </a:extLst>
          </p:cNvPr>
          <p:cNvGrpSpPr/>
          <p:nvPr/>
        </p:nvGrpSpPr>
        <p:grpSpPr>
          <a:xfrm rot="20660816">
            <a:off x="3536810" y="1179777"/>
            <a:ext cx="8126859" cy="5384575"/>
            <a:chOff x="1571625" y="598610"/>
            <a:chExt cx="5602773" cy="3868387"/>
          </a:xfrm>
        </p:grpSpPr>
        <p:grpSp>
          <p:nvGrpSpPr>
            <p:cNvPr id="13" name="Google Shape;10911;p70">
              <a:extLst>
                <a:ext uri="{FF2B5EF4-FFF2-40B4-BE49-F238E27FC236}">
                  <a16:creationId xmlns:a16="http://schemas.microsoft.com/office/drawing/2014/main" id="{3D40E34D-D9E0-4906-924B-B4C416508900}"/>
                </a:ext>
              </a:extLst>
            </p:cNvPr>
            <p:cNvGrpSpPr/>
            <p:nvPr/>
          </p:nvGrpSpPr>
          <p:grpSpPr>
            <a:xfrm>
              <a:off x="2207128" y="598610"/>
              <a:ext cx="805187" cy="864033"/>
              <a:chOff x="211891" y="438585"/>
              <a:chExt cx="805187" cy="864033"/>
            </a:xfrm>
          </p:grpSpPr>
          <p:sp>
            <p:nvSpPr>
              <p:cNvPr id="23" name="Google Shape;10912;p70">
                <a:extLst>
                  <a:ext uri="{FF2B5EF4-FFF2-40B4-BE49-F238E27FC236}">
                    <a16:creationId xmlns:a16="http://schemas.microsoft.com/office/drawing/2014/main" id="{9877DC75-898D-4647-9B23-AD01714C3324}"/>
                  </a:ext>
                </a:extLst>
              </p:cNvPr>
              <p:cNvSpPr/>
              <p:nvPr/>
            </p:nvSpPr>
            <p:spPr>
              <a:xfrm>
                <a:off x="227008" y="458268"/>
                <a:ext cx="772567" cy="824160"/>
              </a:xfrm>
              <a:custGeom>
                <a:avLst/>
                <a:gdLst/>
                <a:ahLst/>
                <a:cxnLst/>
                <a:rect l="l" t="t" r="r" b="b"/>
                <a:pathLst>
                  <a:path w="15229" h="16246" extrusionOk="0">
                    <a:moveTo>
                      <a:pt x="5474" y="1"/>
                    </a:moveTo>
                    <a:cubicBezTo>
                      <a:pt x="4361" y="1"/>
                      <a:pt x="3347" y="665"/>
                      <a:pt x="2905" y="1697"/>
                    </a:cubicBezTo>
                    <a:cubicBezTo>
                      <a:pt x="2715" y="2161"/>
                      <a:pt x="2655" y="2637"/>
                      <a:pt x="2715" y="3090"/>
                    </a:cubicBezTo>
                    <a:cubicBezTo>
                      <a:pt x="1298" y="3530"/>
                      <a:pt x="203" y="4816"/>
                      <a:pt x="107" y="6435"/>
                    </a:cubicBezTo>
                    <a:cubicBezTo>
                      <a:pt x="0" y="8150"/>
                      <a:pt x="1155" y="9733"/>
                      <a:pt x="2798" y="10210"/>
                    </a:cubicBezTo>
                    <a:cubicBezTo>
                      <a:pt x="3137" y="10300"/>
                      <a:pt x="3474" y="10343"/>
                      <a:pt x="3803" y="10343"/>
                    </a:cubicBezTo>
                    <a:cubicBezTo>
                      <a:pt x="5081" y="10343"/>
                      <a:pt x="6238" y="9698"/>
                      <a:pt x="6930" y="8686"/>
                    </a:cubicBezTo>
                    <a:lnTo>
                      <a:pt x="15228" y="16246"/>
                    </a:lnTo>
                    <a:lnTo>
                      <a:pt x="9049" y="7138"/>
                    </a:lnTo>
                    <a:cubicBezTo>
                      <a:pt x="9668" y="6900"/>
                      <a:pt x="10144" y="6364"/>
                      <a:pt x="10263" y="5673"/>
                    </a:cubicBezTo>
                    <a:cubicBezTo>
                      <a:pt x="10335" y="5268"/>
                      <a:pt x="10275" y="4887"/>
                      <a:pt x="10109" y="4542"/>
                    </a:cubicBezTo>
                    <a:cubicBezTo>
                      <a:pt x="10382" y="4233"/>
                      <a:pt x="10537" y="3816"/>
                      <a:pt x="10537" y="3352"/>
                    </a:cubicBezTo>
                    <a:cubicBezTo>
                      <a:pt x="10561" y="2530"/>
                      <a:pt x="10025" y="1780"/>
                      <a:pt x="9227" y="1506"/>
                    </a:cubicBezTo>
                    <a:cubicBezTo>
                      <a:pt x="9029" y="1442"/>
                      <a:pt x="8828" y="1411"/>
                      <a:pt x="8632" y="1411"/>
                    </a:cubicBezTo>
                    <a:cubicBezTo>
                      <a:pt x="8392" y="1411"/>
                      <a:pt x="8158" y="1457"/>
                      <a:pt x="7942" y="1542"/>
                    </a:cubicBezTo>
                    <a:cubicBezTo>
                      <a:pt x="7525" y="685"/>
                      <a:pt x="6668" y="77"/>
                      <a:pt x="5644" y="6"/>
                    </a:cubicBezTo>
                    <a:cubicBezTo>
                      <a:pt x="5587" y="2"/>
                      <a:pt x="5530" y="1"/>
                      <a:pt x="54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defRPr/>
                </a:pPr>
                <a:endParaRPr>
                  <a:solidFill>
                    <a:prstClr val="black"/>
                  </a:solidFill>
                  <a:latin typeface="等线" panose="020F0502020204030204"/>
                </a:endParaRPr>
              </a:p>
            </p:txBody>
          </p:sp>
          <p:sp>
            <p:nvSpPr>
              <p:cNvPr id="24" name="Google Shape;10913;p70">
                <a:extLst>
                  <a:ext uri="{FF2B5EF4-FFF2-40B4-BE49-F238E27FC236}">
                    <a16:creationId xmlns:a16="http://schemas.microsoft.com/office/drawing/2014/main" id="{D225E7BA-DEF2-4DB3-A6B0-A17C7F0DE481}"/>
                  </a:ext>
                </a:extLst>
              </p:cNvPr>
              <p:cNvSpPr/>
              <p:nvPr/>
            </p:nvSpPr>
            <p:spPr>
              <a:xfrm>
                <a:off x="211891" y="438585"/>
                <a:ext cx="805187" cy="864033"/>
              </a:xfrm>
              <a:custGeom>
                <a:avLst/>
                <a:gdLst/>
                <a:ahLst/>
                <a:cxnLst/>
                <a:rect l="l" t="t" r="r" b="b"/>
                <a:pathLst>
                  <a:path w="15872" h="17032" extrusionOk="0">
                    <a:moveTo>
                      <a:pt x="7251" y="9014"/>
                    </a:moveTo>
                    <a:cubicBezTo>
                      <a:pt x="7216" y="9023"/>
                      <a:pt x="7226" y="9025"/>
                      <a:pt x="7239" y="9030"/>
                    </a:cubicBezTo>
                    <a:lnTo>
                      <a:pt x="7239" y="9030"/>
                    </a:lnTo>
                    <a:cubicBezTo>
                      <a:pt x="7243" y="9025"/>
                      <a:pt x="7247" y="9020"/>
                      <a:pt x="7251" y="9014"/>
                    </a:cubicBezTo>
                    <a:close/>
                    <a:moveTo>
                      <a:pt x="5977" y="739"/>
                    </a:moveTo>
                    <a:lnTo>
                      <a:pt x="6061" y="751"/>
                    </a:lnTo>
                    <a:cubicBezTo>
                      <a:pt x="6096" y="751"/>
                      <a:pt x="6132" y="763"/>
                      <a:pt x="6168" y="763"/>
                    </a:cubicBezTo>
                    <a:cubicBezTo>
                      <a:pt x="6239" y="763"/>
                      <a:pt x="6299" y="787"/>
                      <a:pt x="6370" y="799"/>
                    </a:cubicBezTo>
                    <a:cubicBezTo>
                      <a:pt x="6513" y="811"/>
                      <a:pt x="6644" y="870"/>
                      <a:pt x="6775" y="918"/>
                    </a:cubicBezTo>
                    <a:cubicBezTo>
                      <a:pt x="7025" y="1025"/>
                      <a:pt x="7287" y="1168"/>
                      <a:pt x="7489" y="1358"/>
                    </a:cubicBezTo>
                    <a:cubicBezTo>
                      <a:pt x="7716" y="1561"/>
                      <a:pt x="7882" y="1775"/>
                      <a:pt x="8025" y="2037"/>
                    </a:cubicBezTo>
                    <a:lnTo>
                      <a:pt x="8037" y="2061"/>
                    </a:lnTo>
                    <a:cubicBezTo>
                      <a:pt x="8098" y="2148"/>
                      <a:pt x="8185" y="2203"/>
                      <a:pt x="8278" y="2203"/>
                    </a:cubicBezTo>
                    <a:cubicBezTo>
                      <a:pt x="8312" y="2203"/>
                      <a:pt x="8347" y="2196"/>
                      <a:pt x="8382" y="2180"/>
                    </a:cubicBezTo>
                    <a:cubicBezTo>
                      <a:pt x="8549" y="2108"/>
                      <a:pt x="8728" y="2061"/>
                      <a:pt x="8906" y="2049"/>
                    </a:cubicBezTo>
                    <a:cubicBezTo>
                      <a:pt x="8948" y="2043"/>
                      <a:pt x="8993" y="2040"/>
                      <a:pt x="9037" y="2040"/>
                    </a:cubicBezTo>
                    <a:cubicBezTo>
                      <a:pt x="9082" y="2040"/>
                      <a:pt x="9127" y="2043"/>
                      <a:pt x="9168" y="2049"/>
                    </a:cubicBezTo>
                    <a:lnTo>
                      <a:pt x="9442" y="2096"/>
                    </a:lnTo>
                    <a:cubicBezTo>
                      <a:pt x="9549" y="2120"/>
                      <a:pt x="9621" y="2132"/>
                      <a:pt x="9704" y="2180"/>
                    </a:cubicBezTo>
                    <a:cubicBezTo>
                      <a:pt x="9787" y="2227"/>
                      <a:pt x="9871" y="2275"/>
                      <a:pt x="9942" y="2311"/>
                    </a:cubicBezTo>
                    <a:cubicBezTo>
                      <a:pt x="10097" y="2418"/>
                      <a:pt x="10228" y="2549"/>
                      <a:pt x="10347" y="2704"/>
                    </a:cubicBezTo>
                    <a:cubicBezTo>
                      <a:pt x="10383" y="2751"/>
                      <a:pt x="10407" y="2775"/>
                      <a:pt x="10442" y="2823"/>
                    </a:cubicBezTo>
                    <a:lnTo>
                      <a:pt x="10514" y="2942"/>
                    </a:lnTo>
                    <a:lnTo>
                      <a:pt x="10573" y="3073"/>
                    </a:lnTo>
                    <a:lnTo>
                      <a:pt x="10621" y="3204"/>
                    </a:lnTo>
                    <a:cubicBezTo>
                      <a:pt x="10645" y="3299"/>
                      <a:pt x="10680" y="3382"/>
                      <a:pt x="10692" y="3478"/>
                    </a:cubicBezTo>
                    <a:cubicBezTo>
                      <a:pt x="10692" y="3513"/>
                      <a:pt x="10704" y="3549"/>
                      <a:pt x="10704" y="3609"/>
                    </a:cubicBezTo>
                    <a:lnTo>
                      <a:pt x="10704" y="3680"/>
                    </a:lnTo>
                    <a:lnTo>
                      <a:pt x="10704" y="3728"/>
                    </a:lnTo>
                    <a:lnTo>
                      <a:pt x="10704" y="3751"/>
                    </a:lnTo>
                    <a:cubicBezTo>
                      <a:pt x="10704" y="4144"/>
                      <a:pt x="10561" y="4513"/>
                      <a:pt x="10323" y="4835"/>
                    </a:cubicBezTo>
                    <a:cubicBezTo>
                      <a:pt x="10287" y="4859"/>
                      <a:pt x="10276" y="4918"/>
                      <a:pt x="10299" y="4966"/>
                    </a:cubicBezTo>
                    <a:cubicBezTo>
                      <a:pt x="10418" y="5180"/>
                      <a:pt x="10466" y="5442"/>
                      <a:pt x="10478" y="5680"/>
                    </a:cubicBezTo>
                    <a:lnTo>
                      <a:pt x="10478" y="5859"/>
                    </a:lnTo>
                    <a:cubicBezTo>
                      <a:pt x="10466" y="5883"/>
                      <a:pt x="10466" y="5918"/>
                      <a:pt x="10466" y="5942"/>
                    </a:cubicBezTo>
                    <a:cubicBezTo>
                      <a:pt x="10466" y="5978"/>
                      <a:pt x="10454" y="6002"/>
                      <a:pt x="10454" y="6037"/>
                    </a:cubicBezTo>
                    <a:lnTo>
                      <a:pt x="10407" y="6216"/>
                    </a:lnTo>
                    <a:cubicBezTo>
                      <a:pt x="10395" y="6276"/>
                      <a:pt x="10359" y="6335"/>
                      <a:pt x="10347" y="6395"/>
                    </a:cubicBezTo>
                    <a:cubicBezTo>
                      <a:pt x="10240" y="6621"/>
                      <a:pt x="10109" y="6823"/>
                      <a:pt x="9930" y="6990"/>
                    </a:cubicBezTo>
                    <a:cubicBezTo>
                      <a:pt x="9883" y="7038"/>
                      <a:pt x="9847" y="7061"/>
                      <a:pt x="9799" y="7109"/>
                    </a:cubicBezTo>
                    <a:cubicBezTo>
                      <a:pt x="9752" y="7133"/>
                      <a:pt x="9692" y="7180"/>
                      <a:pt x="9645" y="7216"/>
                    </a:cubicBezTo>
                    <a:cubicBezTo>
                      <a:pt x="9585" y="7240"/>
                      <a:pt x="9549" y="7276"/>
                      <a:pt x="9490" y="7300"/>
                    </a:cubicBezTo>
                    <a:cubicBezTo>
                      <a:pt x="9442" y="7335"/>
                      <a:pt x="9383" y="7359"/>
                      <a:pt x="9323" y="7371"/>
                    </a:cubicBezTo>
                    <a:cubicBezTo>
                      <a:pt x="9311" y="7371"/>
                      <a:pt x="9311" y="7395"/>
                      <a:pt x="9287" y="7395"/>
                    </a:cubicBezTo>
                    <a:cubicBezTo>
                      <a:pt x="9216" y="7430"/>
                      <a:pt x="9204" y="7526"/>
                      <a:pt x="9252" y="7585"/>
                    </a:cubicBezTo>
                    <a:lnTo>
                      <a:pt x="9990" y="8740"/>
                    </a:lnTo>
                    <a:lnTo>
                      <a:pt x="10740" y="9907"/>
                    </a:lnTo>
                    <a:lnTo>
                      <a:pt x="12204" y="12229"/>
                    </a:lnTo>
                    <a:lnTo>
                      <a:pt x="12954" y="13384"/>
                    </a:lnTo>
                    <a:lnTo>
                      <a:pt x="13691" y="14500"/>
                    </a:lnTo>
                    <a:lnTo>
                      <a:pt x="13691" y="14500"/>
                    </a:lnTo>
                    <a:cubicBezTo>
                      <a:pt x="13687" y="14497"/>
                      <a:pt x="13684" y="14494"/>
                      <a:pt x="13681" y="14491"/>
                    </a:cubicBezTo>
                    <a:lnTo>
                      <a:pt x="12621" y="13562"/>
                    </a:lnTo>
                    <a:lnTo>
                      <a:pt x="11573" y="12645"/>
                    </a:lnTo>
                    <a:cubicBezTo>
                      <a:pt x="11216" y="12348"/>
                      <a:pt x="10859" y="12026"/>
                      <a:pt x="10502" y="11729"/>
                    </a:cubicBezTo>
                    <a:lnTo>
                      <a:pt x="9430" y="10824"/>
                    </a:lnTo>
                    <a:cubicBezTo>
                      <a:pt x="8716" y="10228"/>
                      <a:pt x="7978" y="9621"/>
                      <a:pt x="7251" y="9038"/>
                    </a:cubicBezTo>
                    <a:cubicBezTo>
                      <a:pt x="7248" y="9035"/>
                      <a:pt x="7243" y="9032"/>
                      <a:pt x="7239" y="9030"/>
                    </a:cubicBezTo>
                    <a:lnTo>
                      <a:pt x="7239" y="9030"/>
                    </a:lnTo>
                    <a:cubicBezTo>
                      <a:pt x="7063" y="9261"/>
                      <a:pt x="6865" y="9459"/>
                      <a:pt x="6644" y="9633"/>
                    </a:cubicBezTo>
                    <a:cubicBezTo>
                      <a:pt x="6418" y="9812"/>
                      <a:pt x="6168" y="9978"/>
                      <a:pt x="5918" y="10097"/>
                    </a:cubicBezTo>
                    <a:cubicBezTo>
                      <a:pt x="5668" y="10228"/>
                      <a:pt x="5382" y="10324"/>
                      <a:pt x="5108" y="10383"/>
                    </a:cubicBezTo>
                    <a:cubicBezTo>
                      <a:pt x="4834" y="10455"/>
                      <a:pt x="4561" y="10467"/>
                      <a:pt x="4275" y="10467"/>
                    </a:cubicBezTo>
                    <a:cubicBezTo>
                      <a:pt x="4001" y="10467"/>
                      <a:pt x="3727" y="10443"/>
                      <a:pt x="3465" y="10371"/>
                    </a:cubicBezTo>
                    <a:cubicBezTo>
                      <a:pt x="3406" y="10348"/>
                      <a:pt x="3322" y="10324"/>
                      <a:pt x="3251" y="10312"/>
                    </a:cubicBezTo>
                    <a:cubicBezTo>
                      <a:pt x="3191" y="10276"/>
                      <a:pt x="3120" y="10264"/>
                      <a:pt x="3060" y="10228"/>
                    </a:cubicBezTo>
                    <a:cubicBezTo>
                      <a:pt x="2917" y="10193"/>
                      <a:pt x="2810" y="10133"/>
                      <a:pt x="2691" y="10074"/>
                    </a:cubicBezTo>
                    <a:cubicBezTo>
                      <a:pt x="2453" y="9931"/>
                      <a:pt x="2227" y="9788"/>
                      <a:pt x="2013" y="9609"/>
                    </a:cubicBezTo>
                    <a:cubicBezTo>
                      <a:pt x="1822" y="9431"/>
                      <a:pt x="1632" y="9240"/>
                      <a:pt x="1477" y="9014"/>
                    </a:cubicBezTo>
                    <a:cubicBezTo>
                      <a:pt x="1322" y="8788"/>
                      <a:pt x="1203" y="8562"/>
                      <a:pt x="1096" y="8312"/>
                    </a:cubicBezTo>
                    <a:cubicBezTo>
                      <a:pt x="989" y="8062"/>
                      <a:pt x="929" y="7811"/>
                      <a:pt x="882" y="7538"/>
                    </a:cubicBezTo>
                    <a:cubicBezTo>
                      <a:pt x="870" y="7407"/>
                      <a:pt x="858" y="7276"/>
                      <a:pt x="858" y="7133"/>
                    </a:cubicBezTo>
                    <a:lnTo>
                      <a:pt x="858" y="6942"/>
                    </a:lnTo>
                    <a:lnTo>
                      <a:pt x="858" y="6835"/>
                    </a:lnTo>
                    <a:lnTo>
                      <a:pt x="858" y="6811"/>
                    </a:lnTo>
                    <a:lnTo>
                      <a:pt x="858" y="6799"/>
                    </a:lnTo>
                    <a:lnTo>
                      <a:pt x="858" y="6752"/>
                    </a:lnTo>
                    <a:cubicBezTo>
                      <a:pt x="882" y="6478"/>
                      <a:pt x="929" y="6228"/>
                      <a:pt x="1024" y="5978"/>
                    </a:cubicBezTo>
                    <a:cubicBezTo>
                      <a:pt x="1179" y="5466"/>
                      <a:pt x="1477" y="5025"/>
                      <a:pt x="1846" y="4656"/>
                    </a:cubicBezTo>
                    <a:cubicBezTo>
                      <a:pt x="2227" y="4275"/>
                      <a:pt x="2679" y="4013"/>
                      <a:pt x="3191" y="3847"/>
                    </a:cubicBezTo>
                    <a:cubicBezTo>
                      <a:pt x="3370" y="3787"/>
                      <a:pt x="3501" y="3609"/>
                      <a:pt x="3477" y="3406"/>
                    </a:cubicBezTo>
                    <a:cubicBezTo>
                      <a:pt x="3441" y="3120"/>
                      <a:pt x="3453" y="2847"/>
                      <a:pt x="3513" y="2585"/>
                    </a:cubicBezTo>
                    <a:cubicBezTo>
                      <a:pt x="3537" y="2525"/>
                      <a:pt x="3560" y="2454"/>
                      <a:pt x="3584" y="2394"/>
                    </a:cubicBezTo>
                    <a:lnTo>
                      <a:pt x="3608" y="2299"/>
                    </a:lnTo>
                    <a:lnTo>
                      <a:pt x="3620" y="2239"/>
                    </a:lnTo>
                    <a:lnTo>
                      <a:pt x="3620" y="2227"/>
                    </a:lnTo>
                    <a:lnTo>
                      <a:pt x="3632" y="2192"/>
                    </a:lnTo>
                    <a:cubicBezTo>
                      <a:pt x="3691" y="2073"/>
                      <a:pt x="3751" y="1954"/>
                      <a:pt x="3834" y="1835"/>
                    </a:cubicBezTo>
                    <a:cubicBezTo>
                      <a:pt x="3858" y="1775"/>
                      <a:pt x="3906" y="1739"/>
                      <a:pt x="3953" y="1680"/>
                    </a:cubicBezTo>
                    <a:cubicBezTo>
                      <a:pt x="4001" y="1620"/>
                      <a:pt x="4037" y="1561"/>
                      <a:pt x="4084" y="1513"/>
                    </a:cubicBezTo>
                    <a:cubicBezTo>
                      <a:pt x="4191" y="1406"/>
                      <a:pt x="4287" y="1323"/>
                      <a:pt x="4394" y="1227"/>
                    </a:cubicBezTo>
                    <a:cubicBezTo>
                      <a:pt x="4453" y="1180"/>
                      <a:pt x="4513" y="1156"/>
                      <a:pt x="4572" y="1108"/>
                    </a:cubicBezTo>
                    <a:cubicBezTo>
                      <a:pt x="4632" y="1084"/>
                      <a:pt x="4692" y="1037"/>
                      <a:pt x="4751" y="1001"/>
                    </a:cubicBezTo>
                    <a:cubicBezTo>
                      <a:pt x="4870" y="930"/>
                      <a:pt x="5001" y="882"/>
                      <a:pt x="5144" y="846"/>
                    </a:cubicBezTo>
                    <a:cubicBezTo>
                      <a:pt x="5275" y="799"/>
                      <a:pt x="5406" y="763"/>
                      <a:pt x="5537" y="751"/>
                    </a:cubicBezTo>
                    <a:cubicBezTo>
                      <a:pt x="5579" y="745"/>
                      <a:pt x="5614" y="745"/>
                      <a:pt x="5647" y="745"/>
                    </a:cubicBezTo>
                    <a:cubicBezTo>
                      <a:pt x="5680" y="745"/>
                      <a:pt x="5710" y="745"/>
                      <a:pt x="5739" y="739"/>
                    </a:cubicBezTo>
                    <a:close/>
                    <a:moveTo>
                      <a:pt x="5644" y="1"/>
                    </a:moveTo>
                    <a:cubicBezTo>
                      <a:pt x="5561" y="1"/>
                      <a:pt x="5454" y="1"/>
                      <a:pt x="5358" y="25"/>
                    </a:cubicBezTo>
                    <a:cubicBezTo>
                      <a:pt x="5180" y="37"/>
                      <a:pt x="5001" y="61"/>
                      <a:pt x="4822" y="120"/>
                    </a:cubicBezTo>
                    <a:cubicBezTo>
                      <a:pt x="4668" y="168"/>
                      <a:pt x="4489" y="239"/>
                      <a:pt x="4322" y="322"/>
                    </a:cubicBezTo>
                    <a:cubicBezTo>
                      <a:pt x="4251" y="358"/>
                      <a:pt x="4156" y="406"/>
                      <a:pt x="4084" y="453"/>
                    </a:cubicBezTo>
                    <a:cubicBezTo>
                      <a:pt x="4013" y="501"/>
                      <a:pt x="3930" y="561"/>
                      <a:pt x="3858" y="596"/>
                    </a:cubicBezTo>
                    <a:cubicBezTo>
                      <a:pt x="3715" y="703"/>
                      <a:pt x="3572" y="823"/>
                      <a:pt x="3441" y="953"/>
                    </a:cubicBezTo>
                    <a:cubicBezTo>
                      <a:pt x="3382" y="1037"/>
                      <a:pt x="3322" y="1096"/>
                      <a:pt x="3263" y="1168"/>
                    </a:cubicBezTo>
                    <a:cubicBezTo>
                      <a:pt x="3203" y="1239"/>
                      <a:pt x="3144" y="1311"/>
                      <a:pt x="3096" y="1394"/>
                    </a:cubicBezTo>
                    <a:cubicBezTo>
                      <a:pt x="3001" y="1537"/>
                      <a:pt x="2906" y="1704"/>
                      <a:pt x="2834" y="1870"/>
                    </a:cubicBezTo>
                    <a:lnTo>
                      <a:pt x="2822" y="1894"/>
                    </a:lnTo>
                    <a:lnTo>
                      <a:pt x="2798" y="1930"/>
                    </a:lnTo>
                    <a:lnTo>
                      <a:pt x="2775" y="1989"/>
                    </a:lnTo>
                    <a:lnTo>
                      <a:pt x="2727" y="2120"/>
                    </a:lnTo>
                    <a:cubicBezTo>
                      <a:pt x="2703" y="2204"/>
                      <a:pt x="2679" y="2299"/>
                      <a:pt x="2656" y="2382"/>
                    </a:cubicBezTo>
                    <a:cubicBezTo>
                      <a:pt x="2588" y="2642"/>
                      <a:pt x="2557" y="2902"/>
                      <a:pt x="2561" y="3162"/>
                    </a:cubicBezTo>
                    <a:lnTo>
                      <a:pt x="2561" y="3162"/>
                    </a:lnTo>
                    <a:cubicBezTo>
                      <a:pt x="2053" y="3365"/>
                      <a:pt x="1585" y="3675"/>
                      <a:pt x="1191" y="4049"/>
                    </a:cubicBezTo>
                    <a:cubicBezTo>
                      <a:pt x="953" y="4275"/>
                      <a:pt x="751" y="4549"/>
                      <a:pt x="584" y="4835"/>
                    </a:cubicBezTo>
                    <a:cubicBezTo>
                      <a:pt x="417" y="5109"/>
                      <a:pt x="274" y="5406"/>
                      <a:pt x="179" y="5728"/>
                    </a:cubicBezTo>
                    <a:cubicBezTo>
                      <a:pt x="84" y="6037"/>
                      <a:pt x="24" y="6359"/>
                      <a:pt x="0" y="6692"/>
                    </a:cubicBezTo>
                    <a:lnTo>
                      <a:pt x="0" y="6752"/>
                    </a:lnTo>
                    <a:lnTo>
                      <a:pt x="0" y="6788"/>
                    </a:lnTo>
                    <a:lnTo>
                      <a:pt x="0" y="6823"/>
                    </a:lnTo>
                    <a:lnTo>
                      <a:pt x="0" y="6930"/>
                    </a:lnTo>
                    <a:cubicBezTo>
                      <a:pt x="24" y="7002"/>
                      <a:pt x="24" y="7109"/>
                      <a:pt x="24" y="7180"/>
                    </a:cubicBezTo>
                    <a:cubicBezTo>
                      <a:pt x="36" y="7347"/>
                      <a:pt x="48" y="7514"/>
                      <a:pt x="84" y="7669"/>
                    </a:cubicBezTo>
                    <a:cubicBezTo>
                      <a:pt x="143" y="8002"/>
                      <a:pt x="239" y="8312"/>
                      <a:pt x="381" y="8609"/>
                    </a:cubicBezTo>
                    <a:cubicBezTo>
                      <a:pt x="512" y="8907"/>
                      <a:pt x="679" y="9193"/>
                      <a:pt x="882" y="9443"/>
                    </a:cubicBezTo>
                    <a:cubicBezTo>
                      <a:pt x="1286" y="9943"/>
                      <a:pt x="1810" y="10348"/>
                      <a:pt x="2382" y="10621"/>
                    </a:cubicBezTo>
                    <a:cubicBezTo>
                      <a:pt x="2536" y="10681"/>
                      <a:pt x="2679" y="10740"/>
                      <a:pt x="2834" y="10788"/>
                    </a:cubicBezTo>
                    <a:cubicBezTo>
                      <a:pt x="2906" y="10800"/>
                      <a:pt x="2977" y="10824"/>
                      <a:pt x="3072" y="10836"/>
                    </a:cubicBezTo>
                    <a:cubicBezTo>
                      <a:pt x="3144" y="10859"/>
                      <a:pt x="3203" y="10871"/>
                      <a:pt x="3298" y="10883"/>
                    </a:cubicBezTo>
                    <a:cubicBezTo>
                      <a:pt x="3548" y="10929"/>
                      <a:pt x="3790" y="10947"/>
                      <a:pt x="4036" y="10947"/>
                    </a:cubicBezTo>
                    <a:cubicBezTo>
                      <a:pt x="4107" y="10947"/>
                      <a:pt x="4179" y="10945"/>
                      <a:pt x="4251" y="10943"/>
                    </a:cubicBezTo>
                    <a:cubicBezTo>
                      <a:pt x="4561" y="10919"/>
                      <a:pt x="4870" y="10859"/>
                      <a:pt x="5168" y="10764"/>
                    </a:cubicBezTo>
                    <a:cubicBezTo>
                      <a:pt x="5465" y="10681"/>
                      <a:pt x="5739" y="10538"/>
                      <a:pt x="6001" y="10383"/>
                    </a:cubicBezTo>
                    <a:cubicBezTo>
                      <a:pt x="6275" y="10228"/>
                      <a:pt x="6513" y="10038"/>
                      <a:pt x="6716" y="9812"/>
                    </a:cubicBezTo>
                    <a:cubicBezTo>
                      <a:pt x="6930" y="9609"/>
                      <a:pt x="7085" y="9371"/>
                      <a:pt x="7239" y="9133"/>
                    </a:cubicBezTo>
                    <a:cubicBezTo>
                      <a:pt x="7882" y="9788"/>
                      <a:pt x="8537" y="10443"/>
                      <a:pt x="9121" y="11157"/>
                    </a:cubicBezTo>
                    <a:lnTo>
                      <a:pt x="10133" y="12133"/>
                    </a:lnTo>
                    <a:cubicBezTo>
                      <a:pt x="10466" y="12467"/>
                      <a:pt x="10799" y="12776"/>
                      <a:pt x="11145" y="13098"/>
                    </a:cubicBezTo>
                    <a:lnTo>
                      <a:pt x="12145" y="14074"/>
                    </a:lnTo>
                    <a:lnTo>
                      <a:pt x="13181" y="15039"/>
                    </a:lnTo>
                    <a:cubicBezTo>
                      <a:pt x="13847" y="15681"/>
                      <a:pt x="14550" y="16301"/>
                      <a:pt x="15229" y="16944"/>
                    </a:cubicBezTo>
                    <a:cubicBezTo>
                      <a:pt x="15293" y="17002"/>
                      <a:pt x="15376" y="17032"/>
                      <a:pt x="15460" y="17032"/>
                    </a:cubicBezTo>
                    <a:cubicBezTo>
                      <a:pt x="15531" y="17032"/>
                      <a:pt x="15604" y="17011"/>
                      <a:pt x="15669" y="16967"/>
                    </a:cubicBezTo>
                    <a:cubicBezTo>
                      <a:pt x="15824" y="16872"/>
                      <a:pt x="15871" y="16646"/>
                      <a:pt x="15764" y="16479"/>
                    </a:cubicBezTo>
                    <a:cubicBezTo>
                      <a:pt x="15748" y="16454"/>
                      <a:pt x="15731" y="16428"/>
                      <a:pt x="15714" y="16402"/>
                    </a:cubicBezTo>
                    <a:lnTo>
                      <a:pt x="15714" y="16402"/>
                    </a:lnTo>
                    <a:lnTo>
                      <a:pt x="15776" y="16348"/>
                    </a:lnTo>
                    <a:cubicBezTo>
                      <a:pt x="15698" y="16279"/>
                      <a:pt x="15619" y="16210"/>
                      <a:pt x="15540" y="16140"/>
                    </a:cubicBezTo>
                    <a:lnTo>
                      <a:pt x="15540" y="16140"/>
                    </a:lnTo>
                    <a:cubicBezTo>
                      <a:pt x="15360" y="15868"/>
                      <a:pt x="15175" y="15596"/>
                      <a:pt x="14990" y="15336"/>
                    </a:cubicBezTo>
                    <a:cubicBezTo>
                      <a:pt x="14740" y="14967"/>
                      <a:pt x="14490" y="14574"/>
                      <a:pt x="14217" y="14205"/>
                    </a:cubicBezTo>
                    <a:lnTo>
                      <a:pt x="13431" y="13074"/>
                    </a:lnTo>
                    <a:lnTo>
                      <a:pt x="12633" y="11955"/>
                    </a:lnTo>
                    <a:lnTo>
                      <a:pt x="11002" y="9728"/>
                    </a:lnTo>
                    <a:lnTo>
                      <a:pt x="10204" y="8609"/>
                    </a:lnTo>
                    <a:lnTo>
                      <a:pt x="9499" y="7610"/>
                    </a:lnTo>
                    <a:lnTo>
                      <a:pt x="9499" y="7610"/>
                    </a:lnTo>
                    <a:cubicBezTo>
                      <a:pt x="9710" y="7505"/>
                      <a:pt x="9895" y="7382"/>
                      <a:pt x="10049" y="7228"/>
                    </a:cubicBezTo>
                    <a:cubicBezTo>
                      <a:pt x="10264" y="7014"/>
                      <a:pt x="10407" y="6776"/>
                      <a:pt x="10514" y="6526"/>
                    </a:cubicBezTo>
                    <a:cubicBezTo>
                      <a:pt x="10537" y="6466"/>
                      <a:pt x="10573" y="6407"/>
                      <a:pt x="10585" y="6335"/>
                    </a:cubicBezTo>
                    <a:cubicBezTo>
                      <a:pt x="10597" y="6252"/>
                      <a:pt x="10621" y="6192"/>
                      <a:pt x="10633" y="6121"/>
                    </a:cubicBezTo>
                    <a:cubicBezTo>
                      <a:pt x="10633" y="6073"/>
                      <a:pt x="10645" y="6049"/>
                      <a:pt x="10645" y="6014"/>
                    </a:cubicBezTo>
                    <a:cubicBezTo>
                      <a:pt x="10657" y="5990"/>
                      <a:pt x="10657" y="5942"/>
                      <a:pt x="10657" y="5918"/>
                    </a:cubicBezTo>
                    <a:lnTo>
                      <a:pt x="10657" y="5704"/>
                    </a:lnTo>
                    <a:cubicBezTo>
                      <a:pt x="10657" y="5447"/>
                      <a:pt x="10608" y="5199"/>
                      <a:pt x="10512" y="4961"/>
                    </a:cubicBezTo>
                    <a:lnTo>
                      <a:pt x="10512" y="4961"/>
                    </a:lnTo>
                    <a:cubicBezTo>
                      <a:pt x="10625" y="4799"/>
                      <a:pt x="10727" y="4621"/>
                      <a:pt x="10811" y="4442"/>
                    </a:cubicBezTo>
                    <a:cubicBezTo>
                      <a:pt x="10895" y="4228"/>
                      <a:pt x="10942" y="4013"/>
                      <a:pt x="10954" y="3787"/>
                    </a:cubicBezTo>
                    <a:lnTo>
                      <a:pt x="10954" y="3740"/>
                    </a:lnTo>
                    <a:lnTo>
                      <a:pt x="10954" y="3692"/>
                    </a:lnTo>
                    <a:lnTo>
                      <a:pt x="10954" y="3620"/>
                    </a:lnTo>
                    <a:cubicBezTo>
                      <a:pt x="10954" y="3561"/>
                      <a:pt x="10942" y="3501"/>
                      <a:pt x="10942" y="3442"/>
                    </a:cubicBezTo>
                    <a:cubicBezTo>
                      <a:pt x="10930" y="3323"/>
                      <a:pt x="10918" y="3204"/>
                      <a:pt x="10883" y="3097"/>
                    </a:cubicBezTo>
                    <a:cubicBezTo>
                      <a:pt x="10859" y="3037"/>
                      <a:pt x="10835" y="3001"/>
                      <a:pt x="10823" y="2942"/>
                    </a:cubicBezTo>
                    <a:lnTo>
                      <a:pt x="10764" y="2775"/>
                    </a:lnTo>
                    <a:lnTo>
                      <a:pt x="10692" y="2620"/>
                    </a:lnTo>
                    <a:cubicBezTo>
                      <a:pt x="10657" y="2585"/>
                      <a:pt x="10633" y="2525"/>
                      <a:pt x="10597" y="2477"/>
                    </a:cubicBezTo>
                    <a:cubicBezTo>
                      <a:pt x="10466" y="2287"/>
                      <a:pt x="10299" y="2120"/>
                      <a:pt x="10121" y="1966"/>
                    </a:cubicBezTo>
                    <a:cubicBezTo>
                      <a:pt x="10037" y="1894"/>
                      <a:pt x="9930" y="1835"/>
                      <a:pt x="9823" y="1775"/>
                    </a:cubicBezTo>
                    <a:cubicBezTo>
                      <a:pt x="9728" y="1727"/>
                      <a:pt x="9609" y="1668"/>
                      <a:pt x="9502" y="1644"/>
                    </a:cubicBezTo>
                    <a:cubicBezTo>
                      <a:pt x="9394" y="1596"/>
                      <a:pt x="9275" y="1573"/>
                      <a:pt x="9156" y="1549"/>
                    </a:cubicBezTo>
                    <a:cubicBezTo>
                      <a:pt x="9037" y="1537"/>
                      <a:pt x="8918" y="1525"/>
                      <a:pt x="8799" y="1525"/>
                    </a:cubicBezTo>
                    <a:cubicBezTo>
                      <a:pt x="8651" y="1525"/>
                      <a:pt x="8502" y="1544"/>
                      <a:pt x="8357" y="1575"/>
                    </a:cubicBezTo>
                    <a:lnTo>
                      <a:pt x="8357" y="1575"/>
                    </a:lnTo>
                    <a:cubicBezTo>
                      <a:pt x="8308" y="1486"/>
                      <a:pt x="8254" y="1400"/>
                      <a:pt x="8192" y="1311"/>
                    </a:cubicBezTo>
                    <a:cubicBezTo>
                      <a:pt x="8085" y="1168"/>
                      <a:pt x="7978" y="1013"/>
                      <a:pt x="7847" y="894"/>
                    </a:cubicBezTo>
                    <a:cubicBezTo>
                      <a:pt x="7716" y="775"/>
                      <a:pt x="7585" y="656"/>
                      <a:pt x="7430" y="561"/>
                    </a:cubicBezTo>
                    <a:cubicBezTo>
                      <a:pt x="7287" y="453"/>
                      <a:pt x="7120" y="358"/>
                      <a:pt x="6954" y="287"/>
                    </a:cubicBezTo>
                    <a:cubicBezTo>
                      <a:pt x="6787" y="215"/>
                      <a:pt x="6632" y="156"/>
                      <a:pt x="6454" y="108"/>
                    </a:cubicBezTo>
                    <a:cubicBezTo>
                      <a:pt x="6358" y="84"/>
                      <a:pt x="6275" y="61"/>
                      <a:pt x="6180" y="49"/>
                    </a:cubicBezTo>
                    <a:cubicBezTo>
                      <a:pt x="6132" y="49"/>
                      <a:pt x="6096" y="37"/>
                      <a:pt x="6049" y="37"/>
                    </a:cubicBezTo>
                    <a:lnTo>
                      <a:pt x="5977" y="25"/>
                    </a:lnTo>
                    <a:lnTo>
                      <a:pt x="5894" y="25"/>
                    </a:lnTo>
                    <a:cubicBezTo>
                      <a:pt x="5811" y="1"/>
                      <a:pt x="5739" y="1"/>
                      <a:pt x="56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defRPr/>
                </a:pPr>
                <a:endParaRPr>
                  <a:solidFill>
                    <a:prstClr val="black"/>
                  </a:solidFill>
                  <a:latin typeface="等线" panose="020F0502020204030204"/>
                </a:endParaRPr>
              </a:p>
            </p:txBody>
          </p:sp>
        </p:grpSp>
        <p:grpSp>
          <p:nvGrpSpPr>
            <p:cNvPr id="14" name="Google Shape;10914;p70">
              <a:extLst>
                <a:ext uri="{FF2B5EF4-FFF2-40B4-BE49-F238E27FC236}">
                  <a16:creationId xmlns:a16="http://schemas.microsoft.com/office/drawing/2014/main" id="{B887F591-027C-4D45-A551-AEFEFB1AE301}"/>
                </a:ext>
              </a:extLst>
            </p:cNvPr>
            <p:cNvGrpSpPr/>
            <p:nvPr/>
          </p:nvGrpSpPr>
          <p:grpSpPr>
            <a:xfrm>
              <a:off x="1571625" y="676502"/>
              <a:ext cx="5602773" cy="3790495"/>
              <a:chOff x="-323850" y="340527"/>
              <a:chExt cx="5602773" cy="3790495"/>
            </a:xfrm>
          </p:grpSpPr>
          <p:sp>
            <p:nvSpPr>
              <p:cNvPr id="15" name="Google Shape;10915;p70">
                <a:extLst>
                  <a:ext uri="{FF2B5EF4-FFF2-40B4-BE49-F238E27FC236}">
                    <a16:creationId xmlns:a16="http://schemas.microsoft.com/office/drawing/2014/main" id="{B51D9A37-E64E-482A-841F-7096FAD0ACA6}"/>
                  </a:ext>
                </a:extLst>
              </p:cNvPr>
              <p:cNvSpPr/>
              <p:nvPr/>
            </p:nvSpPr>
            <p:spPr>
              <a:xfrm>
                <a:off x="-323850" y="374312"/>
                <a:ext cx="5602773" cy="3718052"/>
              </a:xfrm>
              <a:custGeom>
                <a:avLst/>
                <a:gdLst/>
                <a:ahLst/>
                <a:cxnLst/>
                <a:rect l="l" t="t" r="r" b="b"/>
                <a:pathLst>
                  <a:path w="110443" h="73291" extrusionOk="0">
                    <a:moveTo>
                      <a:pt x="53446" y="1"/>
                    </a:moveTo>
                    <a:cubicBezTo>
                      <a:pt x="50623" y="1"/>
                      <a:pt x="47751" y="1823"/>
                      <a:pt x="45935" y="4768"/>
                    </a:cubicBezTo>
                    <a:cubicBezTo>
                      <a:pt x="44887" y="3852"/>
                      <a:pt x="43685" y="3102"/>
                      <a:pt x="42327" y="2613"/>
                    </a:cubicBezTo>
                    <a:cubicBezTo>
                      <a:pt x="40999" y="2120"/>
                      <a:pt x="39570" y="1883"/>
                      <a:pt x="38110" y="1883"/>
                    </a:cubicBezTo>
                    <a:cubicBezTo>
                      <a:pt x="31470" y="1883"/>
                      <a:pt x="24175" y="6773"/>
                      <a:pt x="22682" y="14591"/>
                    </a:cubicBezTo>
                    <a:cubicBezTo>
                      <a:pt x="22670" y="14651"/>
                      <a:pt x="22634" y="14710"/>
                      <a:pt x="22622" y="14770"/>
                    </a:cubicBezTo>
                    <a:cubicBezTo>
                      <a:pt x="21477" y="14403"/>
                      <a:pt x="20302" y="14227"/>
                      <a:pt x="19120" y="14227"/>
                    </a:cubicBezTo>
                    <a:cubicBezTo>
                      <a:pt x="12821" y="14227"/>
                      <a:pt x="6357" y="19224"/>
                      <a:pt x="3489" y="26914"/>
                    </a:cubicBezTo>
                    <a:cubicBezTo>
                      <a:pt x="1" y="36272"/>
                      <a:pt x="3144" y="46071"/>
                      <a:pt x="10514" y="48821"/>
                    </a:cubicBezTo>
                    <a:cubicBezTo>
                      <a:pt x="11820" y="49308"/>
                      <a:pt x="13170" y="49539"/>
                      <a:pt x="14527" y="49539"/>
                    </a:cubicBezTo>
                    <a:cubicBezTo>
                      <a:pt x="16323" y="49539"/>
                      <a:pt x="18130" y="49134"/>
                      <a:pt x="19860" y="48381"/>
                    </a:cubicBezTo>
                    <a:cubicBezTo>
                      <a:pt x="20098" y="51631"/>
                      <a:pt x="21765" y="54394"/>
                      <a:pt x="24480" y="55406"/>
                    </a:cubicBezTo>
                    <a:cubicBezTo>
                      <a:pt x="25182" y="55668"/>
                      <a:pt x="25909" y="55787"/>
                      <a:pt x="26659" y="55787"/>
                    </a:cubicBezTo>
                    <a:cubicBezTo>
                      <a:pt x="27242" y="61442"/>
                      <a:pt x="30231" y="66181"/>
                      <a:pt x="34993" y="67955"/>
                    </a:cubicBezTo>
                    <a:cubicBezTo>
                      <a:pt x="36299" y="68439"/>
                      <a:pt x="37649" y="68670"/>
                      <a:pt x="39006" y="68670"/>
                    </a:cubicBezTo>
                    <a:cubicBezTo>
                      <a:pt x="41486" y="68670"/>
                      <a:pt x="43991" y="67899"/>
                      <a:pt x="46292" y="66490"/>
                    </a:cubicBezTo>
                    <a:cubicBezTo>
                      <a:pt x="46495" y="66586"/>
                      <a:pt x="46721" y="66669"/>
                      <a:pt x="46947" y="66764"/>
                    </a:cubicBezTo>
                    <a:cubicBezTo>
                      <a:pt x="48246" y="67250"/>
                      <a:pt x="49591" y="67481"/>
                      <a:pt x="50944" y="67481"/>
                    </a:cubicBezTo>
                    <a:cubicBezTo>
                      <a:pt x="52406" y="67481"/>
                      <a:pt x="53877" y="67212"/>
                      <a:pt x="55305" y="66705"/>
                    </a:cubicBezTo>
                    <a:cubicBezTo>
                      <a:pt x="55758" y="69586"/>
                      <a:pt x="57365" y="71967"/>
                      <a:pt x="59830" y="72896"/>
                    </a:cubicBezTo>
                    <a:cubicBezTo>
                      <a:pt x="60548" y="73163"/>
                      <a:pt x="61291" y="73291"/>
                      <a:pt x="62038" y="73291"/>
                    </a:cubicBezTo>
                    <a:cubicBezTo>
                      <a:pt x="65516" y="73291"/>
                      <a:pt x="69086" y="70531"/>
                      <a:pt x="70664" y="66288"/>
                    </a:cubicBezTo>
                    <a:cubicBezTo>
                      <a:pt x="70771" y="66002"/>
                      <a:pt x="70855" y="65704"/>
                      <a:pt x="70950" y="65419"/>
                    </a:cubicBezTo>
                    <a:cubicBezTo>
                      <a:pt x="71593" y="66681"/>
                      <a:pt x="72581" y="67657"/>
                      <a:pt x="73879" y="68145"/>
                    </a:cubicBezTo>
                    <a:cubicBezTo>
                      <a:pt x="74455" y="68360"/>
                      <a:pt x="75052" y="68462"/>
                      <a:pt x="75653" y="68462"/>
                    </a:cubicBezTo>
                    <a:cubicBezTo>
                      <a:pt x="78412" y="68462"/>
                      <a:pt x="81248" y="66301"/>
                      <a:pt x="82559" y="62966"/>
                    </a:cubicBezTo>
                    <a:cubicBezTo>
                      <a:pt x="83833" y="64454"/>
                      <a:pt x="85440" y="65597"/>
                      <a:pt x="87309" y="66300"/>
                    </a:cubicBezTo>
                    <a:cubicBezTo>
                      <a:pt x="88612" y="66785"/>
                      <a:pt x="89959" y="67016"/>
                      <a:pt x="91314" y="67016"/>
                    </a:cubicBezTo>
                    <a:cubicBezTo>
                      <a:pt x="97613" y="67016"/>
                      <a:pt x="104074" y="62024"/>
                      <a:pt x="106954" y="54322"/>
                    </a:cubicBezTo>
                    <a:cubicBezTo>
                      <a:pt x="110443" y="44988"/>
                      <a:pt x="107288" y="35177"/>
                      <a:pt x="99942" y="32438"/>
                    </a:cubicBezTo>
                    <a:cubicBezTo>
                      <a:pt x="99370" y="32224"/>
                      <a:pt x="98787" y="32069"/>
                      <a:pt x="98215" y="31950"/>
                    </a:cubicBezTo>
                    <a:cubicBezTo>
                      <a:pt x="99954" y="23676"/>
                      <a:pt x="96739" y="15734"/>
                      <a:pt x="90238" y="13317"/>
                    </a:cubicBezTo>
                    <a:cubicBezTo>
                      <a:pt x="88938" y="12829"/>
                      <a:pt x="87588" y="12597"/>
                      <a:pt x="86233" y="12597"/>
                    </a:cubicBezTo>
                    <a:cubicBezTo>
                      <a:pt x="85603" y="12597"/>
                      <a:pt x="84972" y="12647"/>
                      <a:pt x="84344" y="12746"/>
                    </a:cubicBezTo>
                    <a:cubicBezTo>
                      <a:pt x="83702" y="11531"/>
                      <a:pt x="82725" y="10579"/>
                      <a:pt x="81439" y="10102"/>
                    </a:cubicBezTo>
                    <a:cubicBezTo>
                      <a:pt x="80862" y="9885"/>
                      <a:pt x="80264" y="9783"/>
                      <a:pt x="79660" y="9783"/>
                    </a:cubicBezTo>
                    <a:cubicBezTo>
                      <a:pt x="79005" y="9783"/>
                      <a:pt x="78345" y="9903"/>
                      <a:pt x="77701" y="10126"/>
                    </a:cubicBezTo>
                    <a:cubicBezTo>
                      <a:pt x="76391" y="6316"/>
                      <a:pt x="73819" y="3328"/>
                      <a:pt x="70247" y="1994"/>
                    </a:cubicBezTo>
                    <a:cubicBezTo>
                      <a:pt x="68940" y="1507"/>
                      <a:pt x="67588" y="1275"/>
                      <a:pt x="66229" y="1275"/>
                    </a:cubicBezTo>
                    <a:cubicBezTo>
                      <a:pt x="63801" y="1275"/>
                      <a:pt x="61351" y="2017"/>
                      <a:pt x="59091" y="3375"/>
                    </a:cubicBezTo>
                    <a:cubicBezTo>
                      <a:pt x="58282" y="2006"/>
                      <a:pt x="57139" y="947"/>
                      <a:pt x="55662" y="399"/>
                    </a:cubicBezTo>
                    <a:cubicBezTo>
                      <a:pt x="54941" y="129"/>
                      <a:pt x="54195" y="1"/>
                      <a:pt x="534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defRPr/>
                </a:pPr>
                <a:endParaRPr>
                  <a:solidFill>
                    <a:prstClr val="black"/>
                  </a:solidFill>
                  <a:latin typeface="等线" panose="020F0502020204030204"/>
                </a:endParaRPr>
              </a:p>
            </p:txBody>
          </p:sp>
          <p:sp>
            <p:nvSpPr>
              <p:cNvPr id="16" name="Google Shape;10916;p70">
                <a:extLst>
                  <a:ext uri="{FF2B5EF4-FFF2-40B4-BE49-F238E27FC236}">
                    <a16:creationId xmlns:a16="http://schemas.microsoft.com/office/drawing/2014/main" id="{6008CCE9-F3F2-4C0A-90E5-1F62CDA756EC}"/>
                  </a:ext>
                </a:extLst>
              </p:cNvPr>
              <p:cNvSpPr/>
              <p:nvPr/>
            </p:nvSpPr>
            <p:spPr>
              <a:xfrm>
                <a:off x="-235684" y="340527"/>
                <a:ext cx="5457229" cy="3790495"/>
              </a:xfrm>
              <a:custGeom>
                <a:avLst/>
                <a:gdLst/>
                <a:ahLst/>
                <a:cxnLst/>
                <a:rect l="l" t="t" r="r" b="b"/>
                <a:pathLst>
                  <a:path w="107574" h="74719" extrusionOk="0">
                    <a:moveTo>
                      <a:pt x="72293" y="68116"/>
                    </a:moveTo>
                    <a:lnTo>
                      <a:pt x="72308" y="68121"/>
                    </a:lnTo>
                    <a:cubicBezTo>
                      <a:pt x="72314" y="68121"/>
                      <a:pt x="72303" y="68117"/>
                      <a:pt x="72293" y="68116"/>
                    </a:cubicBezTo>
                    <a:close/>
                    <a:moveTo>
                      <a:pt x="51484" y="1327"/>
                    </a:moveTo>
                    <a:cubicBezTo>
                      <a:pt x="51781" y="1327"/>
                      <a:pt x="52091" y="1327"/>
                      <a:pt x="52388" y="1374"/>
                    </a:cubicBezTo>
                    <a:cubicBezTo>
                      <a:pt x="52460" y="1374"/>
                      <a:pt x="52543" y="1386"/>
                      <a:pt x="52615" y="1410"/>
                    </a:cubicBezTo>
                    <a:lnTo>
                      <a:pt x="52841" y="1446"/>
                    </a:lnTo>
                    <a:lnTo>
                      <a:pt x="53055" y="1493"/>
                    </a:lnTo>
                    <a:lnTo>
                      <a:pt x="53269" y="1553"/>
                    </a:lnTo>
                    <a:cubicBezTo>
                      <a:pt x="53329" y="1565"/>
                      <a:pt x="53412" y="1601"/>
                      <a:pt x="53496" y="1624"/>
                    </a:cubicBezTo>
                    <a:lnTo>
                      <a:pt x="53615" y="1672"/>
                    </a:lnTo>
                    <a:lnTo>
                      <a:pt x="53639" y="1684"/>
                    </a:lnTo>
                    <a:lnTo>
                      <a:pt x="53698" y="1708"/>
                    </a:lnTo>
                    <a:cubicBezTo>
                      <a:pt x="53853" y="1767"/>
                      <a:pt x="53984" y="1815"/>
                      <a:pt x="54115" y="1886"/>
                    </a:cubicBezTo>
                    <a:cubicBezTo>
                      <a:pt x="54651" y="2148"/>
                      <a:pt x="55163" y="2505"/>
                      <a:pt x="55591" y="2922"/>
                    </a:cubicBezTo>
                    <a:cubicBezTo>
                      <a:pt x="56044" y="3339"/>
                      <a:pt x="56413" y="3827"/>
                      <a:pt x="56722" y="4363"/>
                    </a:cubicBezTo>
                    <a:lnTo>
                      <a:pt x="57068" y="4946"/>
                    </a:lnTo>
                    <a:lnTo>
                      <a:pt x="57651" y="4601"/>
                    </a:lnTo>
                    <a:cubicBezTo>
                      <a:pt x="58449" y="4125"/>
                      <a:pt x="59270" y="3732"/>
                      <a:pt x="60127" y="3398"/>
                    </a:cubicBezTo>
                    <a:cubicBezTo>
                      <a:pt x="60997" y="3089"/>
                      <a:pt x="61878" y="2851"/>
                      <a:pt x="62783" y="2696"/>
                    </a:cubicBezTo>
                    <a:cubicBezTo>
                      <a:pt x="63365" y="2604"/>
                      <a:pt x="63947" y="2556"/>
                      <a:pt x="64533" y="2556"/>
                    </a:cubicBezTo>
                    <a:cubicBezTo>
                      <a:pt x="64857" y="2556"/>
                      <a:pt x="65182" y="2571"/>
                      <a:pt x="65509" y="2601"/>
                    </a:cubicBezTo>
                    <a:cubicBezTo>
                      <a:pt x="65962" y="2625"/>
                      <a:pt x="66414" y="2696"/>
                      <a:pt x="66855" y="2791"/>
                    </a:cubicBezTo>
                    <a:cubicBezTo>
                      <a:pt x="67081" y="2839"/>
                      <a:pt x="67307" y="2898"/>
                      <a:pt x="67521" y="2958"/>
                    </a:cubicBezTo>
                    <a:cubicBezTo>
                      <a:pt x="67747" y="3017"/>
                      <a:pt x="67950" y="3089"/>
                      <a:pt x="68188" y="3160"/>
                    </a:cubicBezTo>
                    <a:cubicBezTo>
                      <a:pt x="68617" y="3315"/>
                      <a:pt x="69045" y="3470"/>
                      <a:pt x="69450" y="3684"/>
                    </a:cubicBezTo>
                    <a:cubicBezTo>
                      <a:pt x="69867" y="3887"/>
                      <a:pt x="70248" y="4113"/>
                      <a:pt x="70641" y="4363"/>
                    </a:cubicBezTo>
                    <a:cubicBezTo>
                      <a:pt x="71391" y="4875"/>
                      <a:pt x="72105" y="5470"/>
                      <a:pt x="72736" y="6149"/>
                    </a:cubicBezTo>
                    <a:cubicBezTo>
                      <a:pt x="73998" y="7506"/>
                      <a:pt x="74951" y="9161"/>
                      <a:pt x="75594" y="10911"/>
                    </a:cubicBezTo>
                    <a:lnTo>
                      <a:pt x="75725" y="11280"/>
                    </a:lnTo>
                    <a:lnTo>
                      <a:pt x="76082" y="11149"/>
                    </a:lnTo>
                    <a:lnTo>
                      <a:pt x="76308" y="11078"/>
                    </a:lnTo>
                    <a:lnTo>
                      <a:pt x="76534" y="11007"/>
                    </a:lnTo>
                    <a:cubicBezTo>
                      <a:pt x="76677" y="10971"/>
                      <a:pt x="76832" y="10935"/>
                      <a:pt x="76975" y="10899"/>
                    </a:cubicBezTo>
                    <a:cubicBezTo>
                      <a:pt x="77130" y="10864"/>
                      <a:pt x="77272" y="10840"/>
                      <a:pt x="77427" y="10828"/>
                    </a:cubicBezTo>
                    <a:cubicBezTo>
                      <a:pt x="77594" y="10804"/>
                      <a:pt x="77737" y="10792"/>
                      <a:pt x="77892" y="10792"/>
                    </a:cubicBezTo>
                    <a:cubicBezTo>
                      <a:pt x="77943" y="10790"/>
                      <a:pt x="77994" y="10789"/>
                      <a:pt x="78046" y="10789"/>
                    </a:cubicBezTo>
                    <a:cubicBezTo>
                      <a:pt x="78295" y="10789"/>
                      <a:pt x="78550" y="10812"/>
                      <a:pt x="78796" y="10852"/>
                    </a:cubicBezTo>
                    <a:cubicBezTo>
                      <a:pt x="78939" y="10864"/>
                      <a:pt x="79106" y="10899"/>
                      <a:pt x="79237" y="10947"/>
                    </a:cubicBezTo>
                    <a:cubicBezTo>
                      <a:pt x="79308" y="10959"/>
                      <a:pt x="79392" y="10971"/>
                      <a:pt x="79463" y="11007"/>
                    </a:cubicBezTo>
                    <a:lnTo>
                      <a:pt x="79582" y="11042"/>
                    </a:lnTo>
                    <a:cubicBezTo>
                      <a:pt x="79606" y="11066"/>
                      <a:pt x="79654" y="11078"/>
                      <a:pt x="79689" y="11090"/>
                    </a:cubicBezTo>
                    <a:cubicBezTo>
                      <a:pt x="79820" y="11138"/>
                      <a:pt x="79963" y="11197"/>
                      <a:pt x="80106" y="11268"/>
                    </a:cubicBezTo>
                    <a:cubicBezTo>
                      <a:pt x="80237" y="11328"/>
                      <a:pt x="80368" y="11423"/>
                      <a:pt x="80499" y="11495"/>
                    </a:cubicBezTo>
                    <a:cubicBezTo>
                      <a:pt x="80761" y="11661"/>
                      <a:pt x="81011" y="11852"/>
                      <a:pt x="81237" y="12054"/>
                    </a:cubicBezTo>
                    <a:cubicBezTo>
                      <a:pt x="81463" y="12269"/>
                      <a:pt x="81666" y="12495"/>
                      <a:pt x="81856" y="12745"/>
                    </a:cubicBezTo>
                    <a:cubicBezTo>
                      <a:pt x="81952" y="12876"/>
                      <a:pt x="82035" y="12995"/>
                      <a:pt x="82130" y="13126"/>
                    </a:cubicBezTo>
                    <a:cubicBezTo>
                      <a:pt x="82214" y="13269"/>
                      <a:pt x="82285" y="13400"/>
                      <a:pt x="82368" y="13531"/>
                    </a:cubicBezTo>
                    <a:lnTo>
                      <a:pt x="82476" y="13709"/>
                    </a:lnTo>
                    <a:lnTo>
                      <a:pt x="82666" y="13685"/>
                    </a:lnTo>
                    <a:cubicBezTo>
                      <a:pt x="83298" y="13584"/>
                      <a:pt x="83949" y="13528"/>
                      <a:pt x="84602" y="13528"/>
                    </a:cubicBezTo>
                    <a:cubicBezTo>
                      <a:pt x="85093" y="13528"/>
                      <a:pt x="85586" y="13559"/>
                      <a:pt x="86071" y="13626"/>
                    </a:cubicBezTo>
                    <a:cubicBezTo>
                      <a:pt x="86643" y="13697"/>
                      <a:pt x="87190" y="13816"/>
                      <a:pt x="87738" y="13983"/>
                    </a:cubicBezTo>
                    <a:cubicBezTo>
                      <a:pt x="88274" y="14138"/>
                      <a:pt x="88822" y="14340"/>
                      <a:pt x="89334" y="14590"/>
                    </a:cubicBezTo>
                    <a:cubicBezTo>
                      <a:pt x="89857" y="14840"/>
                      <a:pt x="90346" y="15126"/>
                      <a:pt x="90822" y="15448"/>
                    </a:cubicBezTo>
                    <a:cubicBezTo>
                      <a:pt x="91298" y="15781"/>
                      <a:pt x="91739" y="16138"/>
                      <a:pt x="92155" y="16519"/>
                    </a:cubicBezTo>
                    <a:cubicBezTo>
                      <a:pt x="92572" y="16924"/>
                      <a:pt x="92965" y="17341"/>
                      <a:pt x="93322" y="17793"/>
                    </a:cubicBezTo>
                    <a:cubicBezTo>
                      <a:pt x="93679" y="18234"/>
                      <a:pt x="94001" y="18710"/>
                      <a:pt x="94298" y="19198"/>
                    </a:cubicBezTo>
                    <a:cubicBezTo>
                      <a:pt x="94596" y="19698"/>
                      <a:pt x="94870" y="20198"/>
                      <a:pt x="95108" y="20722"/>
                    </a:cubicBezTo>
                    <a:cubicBezTo>
                      <a:pt x="95334" y="21246"/>
                      <a:pt x="95537" y="21782"/>
                      <a:pt x="95715" y="22329"/>
                    </a:cubicBezTo>
                    <a:cubicBezTo>
                      <a:pt x="96072" y="23425"/>
                      <a:pt x="96311" y="24544"/>
                      <a:pt x="96430" y="25687"/>
                    </a:cubicBezTo>
                    <a:cubicBezTo>
                      <a:pt x="96489" y="26258"/>
                      <a:pt x="96537" y="26818"/>
                      <a:pt x="96537" y="27401"/>
                    </a:cubicBezTo>
                    <a:cubicBezTo>
                      <a:pt x="96549" y="27973"/>
                      <a:pt x="96537" y="28544"/>
                      <a:pt x="96489" y="29116"/>
                    </a:cubicBezTo>
                    <a:cubicBezTo>
                      <a:pt x="96465" y="29675"/>
                      <a:pt x="96382" y="30247"/>
                      <a:pt x="96299" y="30807"/>
                    </a:cubicBezTo>
                    <a:cubicBezTo>
                      <a:pt x="96203" y="31378"/>
                      <a:pt x="96084" y="31938"/>
                      <a:pt x="95953" y="32497"/>
                    </a:cubicBezTo>
                    <a:lnTo>
                      <a:pt x="95834" y="32985"/>
                    </a:lnTo>
                    <a:lnTo>
                      <a:pt x="96370" y="33128"/>
                    </a:lnTo>
                    <a:cubicBezTo>
                      <a:pt x="96430" y="33176"/>
                      <a:pt x="96501" y="33224"/>
                      <a:pt x="96561" y="33247"/>
                    </a:cubicBezTo>
                    <a:cubicBezTo>
                      <a:pt x="96620" y="33295"/>
                      <a:pt x="96703" y="33331"/>
                      <a:pt x="96763" y="33355"/>
                    </a:cubicBezTo>
                    <a:cubicBezTo>
                      <a:pt x="96894" y="33414"/>
                      <a:pt x="97013" y="33474"/>
                      <a:pt x="97144" y="33533"/>
                    </a:cubicBezTo>
                    <a:cubicBezTo>
                      <a:pt x="97275" y="33593"/>
                      <a:pt x="97394" y="33652"/>
                      <a:pt x="97525" y="33700"/>
                    </a:cubicBezTo>
                    <a:lnTo>
                      <a:pt x="97727" y="33771"/>
                    </a:lnTo>
                    <a:lnTo>
                      <a:pt x="97918" y="33843"/>
                    </a:lnTo>
                    <a:cubicBezTo>
                      <a:pt x="98942" y="34236"/>
                      <a:pt x="99906" y="34783"/>
                      <a:pt x="100680" y="35426"/>
                    </a:cubicBezTo>
                    <a:cubicBezTo>
                      <a:pt x="101561" y="36105"/>
                      <a:pt x="102323" y="36926"/>
                      <a:pt x="102966" y="37831"/>
                    </a:cubicBezTo>
                    <a:cubicBezTo>
                      <a:pt x="103621" y="38748"/>
                      <a:pt x="104133" y="39736"/>
                      <a:pt x="104550" y="40784"/>
                    </a:cubicBezTo>
                    <a:cubicBezTo>
                      <a:pt x="104966" y="41820"/>
                      <a:pt x="105264" y="42915"/>
                      <a:pt x="105466" y="44022"/>
                    </a:cubicBezTo>
                    <a:cubicBezTo>
                      <a:pt x="105847" y="46249"/>
                      <a:pt x="105824" y="48547"/>
                      <a:pt x="105419" y="50797"/>
                    </a:cubicBezTo>
                    <a:cubicBezTo>
                      <a:pt x="105228" y="51916"/>
                      <a:pt x="104943" y="53036"/>
                      <a:pt x="104574" y="54107"/>
                    </a:cubicBezTo>
                    <a:cubicBezTo>
                      <a:pt x="104216" y="55202"/>
                      <a:pt x="103764" y="56250"/>
                      <a:pt x="103228" y="57262"/>
                    </a:cubicBezTo>
                    <a:cubicBezTo>
                      <a:pt x="102168" y="59286"/>
                      <a:pt x="100787" y="61144"/>
                      <a:pt x="99132" y="62691"/>
                    </a:cubicBezTo>
                    <a:cubicBezTo>
                      <a:pt x="98323" y="63465"/>
                      <a:pt x="97406" y="64168"/>
                      <a:pt x="96453" y="64763"/>
                    </a:cubicBezTo>
                    <a:cubicBezTo>
                      <a:pt x="95501" y="65370"/>
                      <a:pt x="94477" y="65847"/>
                      <a:pt x="93417" y="66216"/>
                    </a:cubicBezTo>
                    <a:cubicBezTo>
                      <a:pt x="92370" y="66585"/>
                      <a:pt x="91262" y="66811"/>
                      <a:pt x="90167" y="66882"/>
                    </a:cubicBezTo>
                    <a:cubicBezTo>
                      <a:pt x="89907" y="66902"/>
                      <a:pt x="89645" y="66912"/>
                      <a:pt x="89385" y="66912"/>
                    </a:cubicBezTo>
                    <a:cubicBezTo>
                      <a:pt x="88536" y="66912"/>
                      <a:pt x="87688" y="66809"/>
                      <a:pt x="86869" y="66609"/>
                    </a:cubicBezTo>
                    <a:cubicBezTo>
                      <a:pt x="86738" y="66573"/>
                      <a:pt x="86607" y="66525"/>
                      <a:pt x="86476" y="66501"/>
                    </a:cubicBezTo>
                    <a:cubicBezTo>
                      <a:pt x="86333" y="66454"/>
                      <a:pt x="86214" y="66430"/>
                      <a:pt x="86083" y="66382"/>
                    </a:cubicBezTo>
                    <a:lnTo>
                      <a:pt x="85881" y="66311"/>
                    </a:lnTo>
                    <a:lnTo>
                      <a:pt x="85774" y="66275"/>
                    </a:lnTo>
                    <a:lnTo>
                      <a:pt x="85678" y="66251"/>
                    </a:lnTo>
                    <a:cubicBezTo>
                      <a:pt x="85547" y="66204"/>
                      <a:pt x="85428" y="66156"/>
                      <a:pt x="85297" y="66097"/>
                    </a:cubicBezTo>
                    <a:cubicBezTo>
                      <a:pt x="84785" y="65894"/>
                      <a:pt x="84297" y="65632"/>
                      <a:pt x="83821" y="65335"/>
                    </a:cubicBezTo>
                    <a:cubicBezTo>
                      <a:pt x="82868" y="64763"/>
                      <a:pt x="82023" y="64025"/>
                      <a:pt x="81273" y="63192"/>
                    </a:cubicBezTo>
                    <a:lnTo>
                      <a:pt x="80547" y="62346"/>
                    </a:lnTo>
                    <a:lnTo>
                      <a:pt x="80106" y="63406"/>
                    </a:lnTo>
                    <a:cubicBezTo>
                      <a:pt x="79987" y="63668"/>
                      <a:pt x="79868" y="63942"/>
                      <a:pt x="79725" y="64204"/>
                    </a:cubicBezTo>
                    <a:cubicBezTo>
                      <a:pt x="79594" y="64465"/>
                      <a:pt x="79451" y="64716"/>
                      <a:pt x="79285" y="64966"/>
                    </a:cubicBezTo>
                    <a:cubicBezTo>
                      <a:pt x="79189" y="65097"/>
                      <a:pt x="79106" y="65216"/>
                      <a:pt x="79035" y="65335"/>
                    </a:cubicBezTo>
                    <a:lnTo>
                      <a:pt x="78761" y="65692"/>
                    </a:lnTo>
                    <a:cubicBezTo>
                      <a:pt x="78582" y="65918"/>
                      <a:pt x="78380" y="66144"/>
                      <a:pt x="78177" y="66347"/>
                    </a:cubicBezTo>
                    <a:cubicBezTo>
                      <a:pt x="77368" y="67180"/>
                      <a:pt x="76380" y="67859"/>
                      <a:pt x="75308" y="68180"/>
                    </a:cubicBezTo>
                    <a:cubicBezTo>
                      <a:pt x="75046" y="68252"/>
                      <a:pt x="74760" y="68311"/>
                      <a:pt x="74486" y="68359"/>
                    </a:cubicBezTo>
                    <a:cubicBezTo>
                      <a:pt x="74271" y="68388"/>
                      <a:pt x="74039" y="68410"/>
                      <a:pt x="73818" y="68410"/>
                    </a:cubicBezTo>
                    <a:cubicBezTo>
                      <a:pt x="73770" y="68410"/>
                      <a:pt x="73723" y="68409"/>
                      <a:pt x="73677" y="68406"/>
                    </a:cubicBezTo>
                    <a:cubicBezTo>
                      <a:pt x="73403" y="68395"/>
                      <a:pt x="73141" y="68359"/>
                      <a:pt x="72867" y="68299"/>
                    </a:cubicBezTo>
                    <a:lnTo>
                      <a:pt x="72689" y="68252"/>
                    </a:lnTo>
                    <a:lnTo>
                      <a:pt x="72605" y="68228"/>
                    </a:lnTo>
                    <a:lnTo>
                      <a:pt x="72486" y="68180"/>
                    </a:lnTo>
                    <a:lnTo>
                      <a:pt x="72367" y="68133"/>
                    </a:lnTo>
                    <a:lnTo>
                      <a:pt x="72308" y="68121"/>
                    </a:lnTo>
                    <a:lnTo>
                      <a:pt x="72284" y="68121"/>
                    </a:lnTo>
                    <a:cubicBezTo>
                      <a:pt x="72280" y="68117"/>
                      <a:pt x="72282" y="68115"/>
                      <a:pt x="72287" y="68115"/>
                    </a:cubicBezTo>
                    <a:cubicBezTo>
                      <a:pt x="72289" y="68115"/>
                      <a:pt x="72291" y="68116"/>
                      <a:pt x="72293" y="68116"/>
                    </a:cubicBezTo>
                    <a:lnTo>
                      <a:pt x="72293" y="68116"/>
                    </a:lnTo>
                    <a:lnTo>
                      <a:pt x="72272" y="68109"/>
                    </a:lnTo>
                    <a:cubicBezTo>
                      <a:pt x="72200" y="68073"/>
                      <a:pt x="72141" y="68061"/>
                      <a:pt x="72081" y="68037"/>
                    </a:cubicBezTo>
                    <a:cubicBezTo>
                      <a:pt x="71569" y="67811"/>
                      <a:pt x="71129" y="67502"/>
                      <a:pt x="70736" y="67109"/>
                    </a:cubicBezTo>
                    <a:cubicBezTo>
                      <a:pt x="70355" y="66728"/>
                      <a:pt x="70022" y="66263"/>
                      <a:pt x="69772" y="65751"/>
                    </a:cubicBezTo>
                    <a:lnTo>
                      <a:pt x="68926" y="64108"/>
                    </a:lnTo>
                    <a:lnTo>
                      <a:pt x="68402" y="65894"/>
                    </a:lnTo>
                    <a:cubicBezTo>
                      <a:pt x="68343" y="66109"/>
                      <a:pt x="68271" y="66335"/>
                      <a:pt x="68200" y="66549"/>
                    </a:cubicBezTo>
                    <a:cubicBezTo>
                      <a:pt x="68117" y="66751"/>
                      <a:pt x="68045" y="66966"/>
                      <a:pt x="67962" y="67168"/>
                    </a:cubicBezTo>
                    <a:cubicBezTo>
                      <a:pt x="67783" y="67585"/>
                      <a:pt x="67581" y="68002"/>
                      <a:pt x="67366" y="68395"/>
                    </a:cubicBezTo>
                    <a:cubicBezTo>
                      <a:pt x="67140" y="68776"/>
                      <a:pt x="66902" y="69168"/>
                      <a:pt x="66628" y="69526"/>
                    </a:cubicBezTo>
                    <a:cubicBezTo>
                      <a:pt x="66366" y="69883"/>
                      <a:pt x="66081" y="70216"/>
                      <a:pt x="65771" y="70550"/>
                    </a:cubicBezTo>
                    <a:cubicBezTo>
                      <a:pt x="65461" y="70871"/>
                      <a:pt x="65128" y="71169"/>
                      <a:pt x="64783" y="71454"/>
                    </a:cubicBezTo>
                    <a:cubicBezTo>
                      <a:pt x="64449" y="71740"/>
                      <a:pt x="64092" y="71990"/>
                      <a:pt x="63699" y="72216"/>
                    </a:cubicBezTo>
                    <a:cubicBezTo>
                      <a:pt x="62937" y="72681"/>
                      <a:pt x="62128" y="72990"/>
                      <a:pt x="61270" y="73133"/>
                    </a:cubicBezTo>
                    <a:cubicBezTo>
                      <a:pt x="60910" y="73203"/>
                      <a:pt x="60557" y="73231"/>
                      <a:pt x="60199" y="73231"/>
                    </a:cubicBezTo>
                    <a:cubicBezTo>
                      <a:pt x="60132" y="73231"/>
                      <a:pt x="60064" y="73230"/>
                      <a:pt x="59997" y="73228"/>
                    </a:cubicBezTo>
                    <a:lnTo>
                      <a:pt x="59687" y="73217"/>
                    </a:lnTo>
                    <a:lnTo>
                      <a:pt x="59365" y="73169"/>
                    </a:lnTo>
                    <a:cubicBezTo>
                      <a:pt x="59163" y="73121"/>
                      <a:pt x="58937" y="73097"/>
                      <a:pt x="58758" y="73038"/>
                    </a:cubicBezTo>
                    <a:cubicBezTo>
                      <a:pt x="58330" y="72919"/>
                      <a:pt x="57937" y="72764"/>
                      <a:pt x="57568" y="72562"/>
                    </a:cubicBezTo>
                    <a:cubicBezTo>
                      <a:pt x="57199" y="72347"/>
                      <a:pt x="56841" y="72109"/>
                      <a:pt x="56532" y="71824"/>
                    </a:cubicBezTo>
                    <a:cubicBezTo>
                      <a:pt x="55889" y="71264"/>
                      <a:pt x="55365" y="70561"/>
                      <a:pt x="54984" y="69776"/>
                    </a:cubicBezTo>
                    <a:cubicBezTo>
                      <a:pt x="54591" y="69002"/>
                      <a:pt x="54341" y="68133"/>
                      <a:pt x="54210" y="67263"/>
                    </a:cubicBezTo>
                    <a:lnTo>
                      <a:pt x="54067" y="66394"/>
                    </a:lnTo>
                    <a:lnTo>
                      <a:pt x="53222" y="66680"/>
                    </a:lnTo>
                    <a:lnTo>
                      <a:pt x="52698" y="66859"/>
                    </a:lnTo>
                    <a:cubicBezTo>
                      <a:pt x="52543" y="66906"/>
                      <a:pt x="52365" y="66966"/>
                      <a:pt x="52186" y="67002"/>
                    </a:cubicBezTo>
                    <a:cubicBezTo>
                      <a:pt x="52007" y="67049"/>
                      <a:pt x="51829" y="67109"/>
                      <a:pt x="51650" y="67144"/>
                    </a:cubicBezTo>
                    <a:cubicBezTo>
                      <a:pt x="51472" y="67168"/>
                      <a:pt x="51293" y="67216"/>
                      <a:pt x="51114" y="67240"/>
                    </a:cubicBezTo>
                    <a:cubicBezTo>
                      <a:pt x="50936" y="67263"/>
                      <a:pt x="50757" y="67299"/>
                      <a:pt x="50579" y="67323"/>
                    </a:cubicBezTo>
                    <a:cubicBezTo>
                      <a:pt x="50400" y="67347"/>
                      <a:pt x="50221" y="67359"/>
                      <a:pt x="50043" y="67383"/>
                    </a:cubicBezTo>
                    <a:lnTo>
                      <a:pt x="49769" y="67394"/>
                    </a:lnTo>
                    <a:lnTo>
                      <a:pt x="49507" y="67406"/>
                    </a:lnTo>
                    <a:lnTo>
                      <a:pt x="48971" y="67406"/>
                    </a:lnTo>
                    <a:cubicBezTo>
                      <a:pt x="48919" y="67410"/>
                      <a:pt x="48867" y="67411"/>
                      <a:pt x="48814" y="67411"/>
                    </a:cubicBezTo>
                    <a:cubicBezTo>
                      <a:pt x="48688" y="67411"/>
                      <a:pt x="48562" y="67403"/>
                      <a:pt x="48436" y="67394"/>
                    </a:cubicBezTo>
                    <a:cubicBezTo>
                      <a:pt x="48257" y="67394"/>
                      <a:pt x="48078" y="67359"/>
                      <a:pt x="47900" y="67347"/>
                    </a:cubicBezTo>
                    <a:cubicBezTo>
                      <a:pt x="47721" y="67335"/>
                      <a:pt x="47543" y="67299"/>
                      <a:pt x="47364" y="67275"/>
                    </a:cubicBezTo>
                    <a:cubicBezTo>
                      <a:pt x="47185" y="67240"/>
                      <a:pt x="47007" y="67204"/>
                      <a:pt x="46828" y="67168"/>
                    </a:cubicBezTo>
                    <a:cubicBezTo>
                      <a:pt x="46650" y="67121"/>
                      <a:pt x="46471" y="67085"/>
                      <a:pt x="46304" y="67037"/>
                    </a:cubicBezTo>
                    <a:lnTo>
                      <a:pt x="46054" y="66966"/>
                    </a:lnTo>
                    <a:cubicBezTo>
                      <a:pt x="45983" y="66942"/>
                      <a:pt x="45888" y="66918"/>
                      <a:pt x="45804" y="66882"/>
                    </a:cubicBezTo>
                    <a:lnTo>
                      <a:pt x="45530" y="66799"/>
                    </a:lnTo>
                    <a:lnTo>
                      <a:pt x="45399" y="66751"/>
                    </a:lnTo>
                    <a:lnTo>
                      <a:pt x="45292" y="66704"/>
                    </a:lnTo>
                    <a:cubicBezTo>
                      <a:pt x="45114" y="66644"/>
                      <a:pt x="44947" y="66573"/>
                      <a:pt x="44792" y="66501"/>
                    </a:cubicBezTo>
                    <a:lnTo>
                      <a:pt x="44435" y="66347"/>
                    </a:lnTo>
                    <a:lnTo>
                      <a:pt x="44102" y="66549"/>
                    </a:lnTo>
                    <a:cubicBezTo>
                      <a:pt x="43185" y="67109"/>
                      <a:pt x="42197" y="67585"/>
                      <a:pt x="41173" y="67942"/>
                    </a:cubicBezTo>
                    <a:cubicBezTo>
                      <a:pt x="40137" y="68287"/>
                      <a:pt x="39089" y="68526"/>
                      <a:pt x="38018" y="68597"/>
                    </a:cubicBezTo>
                    <a:cubicBezTo>
                      <a:pt x="37742" y="68616"/>
                      <a:pt x="37464" y="68625"/>
                      <a:pt x="37186" y="68625"/>
                    </a:cubicBezTo>
                    <a:cubicBezTo>
                      <a:pt x="36396" y="68625"/>
                      <a:pt x="35602" y="68547"/>
                      <a:pt x="34827" y="68371"/>
                    </a:cubicBezTo>
                    <a:cubicBezTo>
                      <a:pt x="34303" y="68252"/>
                      <a:pt x="33803" y="68109"/>
                      <a:pt x="33291" y="67918"/>
                    </a:cubicBezTo>
                    <a:cubicBezTo>
                      <a:pt x="32803" y="67716"/>
                      <a:pt x="32314" y="67502"/>
                      <a:pt x="31850" y="67228"/>
                    </a:cubicBezTo>
                    <a:cubicBezTo>
                      <a:pt x="30933" y="66704"/>
                      <a:pt x="30076" y="66025"/>
                      <a:pt x="29338" y="65251"/>
                    </a:cubicBezTo>
                    <a:cubicBezTo>
                      <a:pt x="28588" y="64465"/>
                      <a:pt x="27957" y="63584"/>
                      <a:pt x="27433" y="62632"/>
                    </a:cubicBezTo>
                    <a:cubicBezTo>
                      <a:pt x="26909" y="61691"/>
                      <a:pt x="26480" y="60667"/>
                      <a:pt x="26171" y="59620"/>
                    </a:cubicBezTo>
                    <a:cubicBezTo>
                      <a:pt x="25837" y="58572"/>
                      <a:pt x="25635" y="57500"/>
                      <a:pt x="25516" y="56393"/>
                    </a:cubicBezTo>
                    <a:lnTo>
                      <a:pt x="25456" y="55833"/>
                    </a:lnTo>
                    <a:lnTo>
                      <a:pt x="24885" y="55833"/>
                    </a:lnTo>
                    <a:cubicBezTo>
                      <a:pt x="24456" y="55833"/>
                      <a:pt x="24040" y="55786"/>
                      <a:pt x="23635" y="55691"/>
                    </a:cubicBezTo>
                    <a:cubicBezTo>
                      <a:pt x="23432" y="55655"/>
                      <a:pt x="23218" y="55595"/>
                      <a:pt x="23040" y="55536"/>
                    </a:cubicBezTo>
                    <a:cubicBezTo>
                      <a:pt x="22837" y="55452"/>
                      <a:pt x="22659" y="55381"/>
                      <a:pt x="22456" y="55298"/>
                    </a:cubicBezTo>
                    <a:cubicBezTo>
                      <a:pt x="21706" y="54941"/>
                      <a:pt x="21027" y="54417"/>
                      <a:pt x="20480" y="53762"/>
                    </a:cubicBezTo>
                    <a:cubicBezTo>
                      <a:pt x="20349" y="53595"/>
                      <a:pt x="20218" y="53428"/>
                      <a:pt x="20099" y="53250"/>
                    </a:cubicBezTo>
                    <a:cubicBezTo>
                      <a:pt x="19980" y="53095"/>
                      <a:pt x="19861" y="52916"/>
                      <a:pt x="19753" y="52714"/>
                    </a:cubicBezTo>
                    <a:cubicBezTo>
                      <a:pt x="19646" y="52535"/>
                      <a:pt x="19539" y="52345"/>
                      <a:pt x="19456" y="52154"/>
                    </a:cubicBezTo>
                    <a:cubicBezTo>
                      <a:pt x="19360" y="51964"/>
                      <a:pt x="19277" y="51762"/>
                      <a:pt x="19206" y="51559"/>
                    </a:cubicBezTo>
                    <a:cubicBezTo>
                      <a:pt x="19039" y="51154"/>
                      <a:pt x="18920" y="50738"/>
                      <a:pt x="18825" y="50309"/>
                    </a:cubicBezTo>
                    <a:cubicBezTo>
                      <a:pt x="18789" y="50095"/>
                      <a:pt x="18741" y="49892"/>
                      <a:pt x="18706" y="49666"/>
                    </a:cubicBezTo>
                    <a:cubicBezTo>
                      <a:pt x="18682" y="49440"/>
                      <a:pt x="18646" y="49237"/>
                      <a:pt x="18634" y="49011"/>
                    </a:cubicBezTo>
                    <a:lnTo>
                      <a:pt x="18563" y="48249"/>
                    </a:lnTo>
                    <a:lnTo>
                      <a:pt x="17872" y="48547"/>
                    </a:lnTo>
                    <a:cubicBezTo>
                      <a:pt x="17325" y="48809"/>
                      <a:pt x="16765" y="49011"/>
                      <a:pt x="16182" y="49190"/>
                    </a:cubicBezTo>
                    <a:cubicBezTo>
                      <a:pt x="15598" y="49368"/>
                      <a:pt x="15015" y="49499"/>
                      <a:pt x="14419" y="49595"/>
                    </a:cubicBezTo>
                    <a:cubicBezTo>
                      <a:pt x="13814" y="49685"/>
                      <a:pt x="13203" y="49733"/>
                      <a:pt x="12594" y="49733"/>
                    </a:cubicBezTo>
                    <a:cubicBezTo>
                      <a:pt x="12004" y="49733"/>
                      <a:pt x="11415" y="49688"/>
                      <a:pt x="10836" y="49595"/>
                    </a:cubicBezTo>
                    <a:cubicBezTo>
                      <a:pt x="10538" y="49547"/>
                      <a:pt x="10252" y="49476"/>
                      <a:pt x="9955" y="49416"/>
                    </a:cubicBezTo>
                    <a:lnTo>
                      <a:pt x="9526" y="49297"/>
                    </a:lnTo>
                    <a:cubicBezTo>
                      <a:pt x="9383" y="49261"/>
                      <a:pt x="9228" y="49202"/>
                      <a:pt x="9085" y="49166"/>
                    </a:cubicBezTo>
                    <a:cubicBezTo>
                      <a:pt x="8514" y="48964"/>
                      <a:pt x="7966" y="48725"/>
                      <a:pt x="7430" y="48452"/>
                    </a:cubicBezTo>
                    <a:cubicBezTo>
                      <a:pt x="6371" y="47880"/>
                      <a:pt x="5406" y="47142"/>
                      <a:pt x="4573" y="46261"/>
                    </a:cubicBezTo>
                    <a:cubicBezTo>
                      <a:pt x="3739" y="45380"/>
                      <a:pt x="3025" y="44380"/>
                      <a:pt x="2454" y="43296"/>
                    </a:cubicBezTo>
                    <a:cubicBezTo>
                      <a:pt x="1894" y="42213"/>
                      <a:pt x="1465" y="41070"/>
                      <a:pt x="1144" y="39879"/>
                    </a:cubicBezTo>
                    <a:cubicBezTo>
                      <a:pt x="846" y="38689"/>
                      <a:pt x="668" y="37462"/>
                      <a:pt x="596" y="36224"/>
                    </a:cubicBezTo>
                    <a:cubicBezTo>
                      <a:pt x="537" y="34998"/>
                      <a:pt x="596" y="33759"/>
                      <a:pt x="751" y="32533"/>
                    </a:cubicBezTo>
                    <a:cubicBezTo>
                      <a:pt x="894" y="31319"/>
                      <a:pt x="1168" y="30092"/>
                      <a:pt x="1525" y="28925"/>
                    </a:cubicBezTo>
                    <a:cubicBezTo>
                      <a:pt x="1882" y="27747"/>
                      <a:pt x="2335" y="26580"/>
                      <a:pt x="2894" y="25485"/>
                    </a:cubicBezTo>
                    <a:cubicBezTo>
                      <a:pt x="3442" y="24377"/>
                      <a:pt x="4085" y="23306"/>
                      <a:pt x="4811" y="22317"/>
                    </a:cubicBezTo>
                    <a:cubicBezTo>
                      <a:pt x="5537" y="21317"/>
                      <a:pt x="6347" y="20377"/>
                      <a:pt x="7252" y="19531"/>
                    </a:cubicBezTo>
                    <a:cubicBezTo>
                      <a:pt x="8145" y="18686"/>
                      <a:pt x="9133" y="17924"/>
                      <a:pt x="10181" y="17281"/>
                    </a:cubicBezTo>
                    <a:cubicBezTo>
                      <a:pt x="11240" y="16638"/>
                      <a:pt x="12360" y="16126"/>
                      <a:pt x="13526" y="15745"/>
                    </a:cubicBezTo>
                    <a:cubicBezTo>
                      <a:pt x="14705" y="15376"/>
                      <a:pt x="15931" y="15186"/>
                      <a:pt x="17146" y="15174"/>
                    </a:cubicBezTo>
                    <a:cubicBezTo>
                      <a:pt x="17211" y="15172"/>
                      <a:pt x="17276" y="15172"/>
                      <a:pt x="17341" y="15172"/>
                    </a:cubicBezTo>
                    <a:cubicBezTo>
                      <a:pt x="18501" y="15172"/>
                      <a:pt x="19649" y="15372"/>
                      <a:pt x="20754" y="15721"/>
                    </a:cubicBezTo>
                    <a:lnTo>
                      <a:pt x="21004" y="15805"/>
                    </a:lnTo>
                    <a:lnTo>
                      <a:pt x="21111" y="15543"/>
                    </a:lnTo>
                    <a:lnTo>
                      <a:pt x="21158" y="15424"/>
                    </a:lnTo>
                    <a:cubicBezTo>
                      <a:pt x="21170" y="15412"/>
                      <a:pt x="21182" y="15364"/>
                      <a:pt x="21182" y="15328"/>
                    </a:cubicBezTo>
                    <a:lnTo>
                      <a:pt x="21194" y="15269"/>
                    </a:lnTo>
                    <a:lnTo>
                      <a:pt x="21242" y="15055"/>
                    </a:lnTo>
                    <a:cubicBezTo>
                      <a:pt x="21265" y="14900"/>
                      <a:pt x="21313" y="14757"/>
                      <a:pt x="21349" y="14602"/>
                    </a:cubicBezTo>
                    <a:cubicBezTo>
                      <a:pt x="21420" y="14305"/>
                      <a:pt x="21516" y="14007"/>
                      <a:pt x="21599" y="13709"/>
                    </a:cubicBezTo>
                    <a:cubicBezTo>
                      <a:pt x="21789" y="13114"/>
                      <a:pt x="22016" y="12554"/>
                      <a:pt x="22278" y="11983"/>
                    </a:cubicBezTo>
                    <a:cubicBezTo>
                      <a:pt x="22813" y="10864"/>
                      <a:pt x="23468" y="9816"/>
                      <a:pt x="24266" y="8863"/>
                    </a:cubicBezTo>
                    <a:cubicBezTo>
                      <a:pt x="25826" y="6958"/>
                      <a:pt x="27850" y="5434"/>
                      <a:pt x="30100" y="4434"/>
                    </a:cubicBezTo>
                    <a:cubicBezTo>
                      <a:pt x="31207" y="3934"/>
                      <a:pt x="32386" y="3565"/>
                      <a:pt x="33588" y="3339"/>
                    </a:cubicBezTo>
                    <a:cubicBezTo>
                      <a:pt x="34184" y="3220"/>
                      <a:pt x="34803" y="3148"/>
                      <a:pt x="35410" y="3113"/>
                    </a:cubicBezTo>
                    <a:cubicBezTo>
                      <a:pt x="35653" y="3094"/>
                      <a:pt x="35894" y="3086"/>
                      <a:pt x="36135" y="3086"/>
                    </a:cubicBezTo>
                    <a:cubicBezTo>
                      <a:pt x="36497" y="3086"/>
                      <a:pt x="36860" y="3103"/>
                      <a:pt x="37232" y="3125"/>
                    </a:cubicBezTo>
                    <a:cubicBezTo>
                      <a:pt x="37839" y="3172"/>
                      <a:pt x="38434" y="3279"/>
                      <a:pt x="39018" y="3410"/>
                    </a:cubicBezTo>
                    <a:cubicBezTo>
                      <a:pt x="39315" y="3482"/>
                      <a:pt x="39613" y="3577"/>
                      <a:pt x="39875" y="3660"/>
                    </a:cubicBezTo>
                    <a:cubicBezTo>
                      <a:pt x="40006" y="3696"/>
                      <a:pt x="40161" y="3756"/>
                      <a:pt x="40304" y="3815"/>
                    </a:cubicBezTo>
                    <a:cubicBezTo>
                      <a:pt x="40435" y="3863"/>
                      <a:pt x="40589" y="3922"/>
                      <a:pt x="40720" y="3982"/>
                    </a:cubicBezTo>
                    <a:cubicBezTo>
                      <a:pt x="41828" y="4458"/>
                      <a:pt x="42840" y="5113"/>
                      <a:pt x="43733" y="5911"/>
                    </a:cubicBezTo>
                    <a:lnTo>
                      <a:pt x="44256" y="6375"/>
                    </a:lnTo>
                    <a:lnTo>
                      <a:pt x="44637" y="5780"/>
                    </a:lnTo>
                    <a:cubicBezTo>
                      <a:pt x="44816" y="5506"/>
                      <a:pt x="44995" y="5244"/>
                      <a:pt x="45185" y="4994"/>
                    </a:cubicBezTo>
                    <a:cubicBezTo>
                      <a:pt x="45376" y="4720"/>
                      <a:pt x="45590" y="4482"/>
                      <a:pt x="45792" y="4244"/>
                    </a:cubicBezTo>
                    <a:cubicBezTo>
                      <a:pt x="46007" y="4006"/>
                      <a:pt x="46233" y="3768"/>
                      <a:pt x="46471" y="3565"/>
                    </a:cubicBezTo>
                    <a:cubicBezTo>
                      <a:pt x="46709" y="3339"/>
                      <a:pt x="46947" y="3148"/>
                      <a:pt x="47197" y="2958"/>
                    </a:cubicBezTo>
                    <a:cubicBezTo>
                      <a:pt x="48209" y="2184"/>
                      <a:pt x="49376" y="1648"/>
                      <a:pt x="50579" y="1422"/>
                    </a:cubicBezTo>
                    <a:cubicBezTo>
                      <a:pt x="50876" y="1374"/>
                      <a:pt x="51186" y="1327"/>
                      <a:pt x="51484" y="1327"/>
                    </a:cubicBezTo>
                    <a:close/>
                    <a:moveTo>
                      <a:pt x="51763" y="1"/>
                    </a:moveTo>
                    <a:cubicBezTo>
                      <a:pt x="51675" y="1"/>
                      <a:pt x="51585" y="2"/>
                      <a:pt x="51495" y="5"/>
                    </a:cubicBezTo>
                    <a:cubicBezTo>
                      <a:pt x="51126" y="17"/>
                      <a:pt x="50757" y="65"/>
                      <a:pt x="50400" y="124"/>
                    </a:cubicBezTo>
                    <a:cubicBezTo>
                      <a:pt x="48936" y="386"/>
                      <a:pt x="47614" y="1065"/>
                      <a:pt x="46483" y="1934"/>
                    </a:cubicBezTo>
                    <a:cubicBezTo>
                      <a:pt x="46197" y="2160"/>
                      <a:pt x="45923" y="2386"/>
                      <a:pt x="45661" y="2636"/>
                    </a:cubicBezTo>
                    <a:cubicBezTo>
                      <a:pt x="45399" y="2886"/>
                      <a:pt x="45161" y="3148"/>
                      <a:pt x="44923" y="3410"/>
                    </a:cubicBezTo>
                    <a:cubicBezTo>
                      <a:pt x="44685" y="3684"/>
                      <a:pt x="44459" y="3958"/>
                      <a:pt x="44256" y="4244"/>
                    </a:cubicBezTo>
                    <a:cubicBezTo>
                      <a:pt x="44180" y="4345"/>
                      <a:pt x="44107" y="4449"/>
                      <a:pt x="44036" y="4553"/>
                    </a:cubicBezTo>
                    <a:lnTo>
                      <a:pt x="44036" y="4553"/>
                    </a:lnTo>
                    <a:cubicBezTo>
                      <a:pt x="43168" y="3873"/>
                      <a:pt x="42209" y="3314"/>
                      <a:pt x="41185" y="2910"/>
                    </a:cubicBezTo>
                    <a:cubicBezTo>
                      <a:pt x="41018" y="2851"/>
                      <a:pt x="40875" y="2791"/>
                      <a:pt x="40708" y="2732"/>
                    </a:cubicBezTo>
                    <a:cubicBezTo>
                      <a:pt x="40566" y="2684"/>
                      <a:pt x="40411" y="2625"/>
                      <a:pt x="40244" y="2577"/>
                    </a:cubicBezTo>
                    <a:cubicBezTo>
                      <a:pt x="39923" y="2470"/>
                      <a:pt x="39613" y="2398"/>
                      <a:pt x="39280" y="2327"/>
                    </a:cubicBezTo>
                    <a:cubicBezTo>
                      <a:pt x="38625" y="2196"/>
                      <a:pt x="37970" y="2101"/>
                      <a:pt x="37315" y="2053"/>
                    </a:cubicBezTo>
                    <a:cubicBezTo>
                      <a:pt x="37037" y="2035"/>
                      <a:pt x="36758" y="2027"/>
                      <a:pt x="36480" y="2027"/>
                    </a:cubicBezTo>
                    <a:cubicBezTo>
                      <a:pt x="35450" y="2027"/>
                      <a:pt x="34425" y="2144"/>
                      <a:pt x="33422" y="2351"/>
                    </a:cubicBezTo>
                    <a:cubicBezTo>
                      <a:pt x="32148" y="2625"/>
                      <a:pt x="30921" y="3041"/>
                      <a:pt x="29743" y="3601"/>
                    </a:cubicBezTo>
                    <a:cubicBezTo>
                      <a:pt x="27385" y="4720"/>
                      <a:pt x="25302" y="6375"/>
                      <a:pt x="23718" y="8399"/>
                    </a:cubicBezTo>
                    <a:cubicBezTo>
                      <a:pt x="22920" y="9411"/>
                      <a:pt x="22242" y="10530"/>
                      <a:pt x="21718" y="11697"/>
                    </a:cubicBezTo>
                    <a:cubicBezTo>
                      <a:pt x="21468" y="12292"/>
                      <a:pt x="21230" y="12912"/>
                      <a:pt x="21051" y="13519"/>
                    </a:cubicBezTo>
                    <a:cubicBezTo>
                      <a:pt x="20956" y="13828"/>
                      <a:pt x="20873" y="14138"/>
                      <a:pt x="20801" y="14459"/>
                    </a:cubicBezTo>
                    <a:cubicBezTo>
                      <a:pt x="20754" y="14614"/>
                      <a:pt x="20718" y="14769"/>
                      <a:pt x="20694" y="14936"/>
                    </a:cubicBezTo>
                    <a:lnTo>
                      <a:pt x="20664" y="15087"/>
                    </a:lnTo>
                    <a:lnTo>
                      <a:pt x="20664" y="15087"/>
                    </a:lnTo>
                    <a:cubicBezTo>
                      <a:pt x="19635" y="14785"/>
                      <a:pt x="18560" y="14633"/>
                      <a:pt x="17488" y="14633"/>
                    </a:cubicBezTo>
                    <a:cubicBezTo>
                      <a:pt x="17382" y="14633"/>
                      <a:pt x="17276" y="14635"/>
                      <a:pt x="17170" y="14638"/>
                    </a:cubicBezTo>
                    <a:cubicBezTo>
                      <a:pt x="15884" y="14650"/>
                      <a:pt x="14622" y="14888"/>
                      <a:pt x="13419" y="15269"/>
                    </a:cubicBezTo>
                    <a:cubicBezTo>
                      <a:pt x="12193" y="15662"/>
                      <a:pt x="11050" y="16198"/>
                      <a:pt x="9966" y="16864"/>
                    </a:cubicBezTo>
                    <a:cubicBezTo>
                      <a:pt x="8871" y="17519"/>
                      <a:pt x="7883" y="18305"/>
                      <a:pt x="6954" y="19174"/>
                    </a:cubicBezTo>
                    <a:cubicBezTo>
                      <a:pt x="6049" y="20055"/>
                      <a:pt x="5204" y="21008"/>
                      <a:pt x="4454" y="22020"/>
                    </a:cubicBezTo>
                    <a:cubicBezTo>
                      <a:pt x="3716" y="23032"/>
                      <a:pt x="3061" y="24115"/>
                      <a:pt x="2489" y="25246"/>
                    </a:cubicBezTo>
                    <a:cubicBezTo>
                      <a:pt x="1930" y="26377"/>
                      <a:pt x="1465" y="27556"/>
                      <a:pt x="1072" y="28759"/>
                    </a:cubicBezTo>
                    <a:cubicBezTo>
                      <a:pt x="703" y="29961"/>
                      <a:pt x="418" y="31199"/>
                      <a:pt x="239" y="32450"/>
                    </a:cubicBezTo>
                    <a:cubicBezTo>
                      <a:pt x="60" y="33712"/>
                      <a:pt x="1" y="34974"/>
                      <a:pt x="49" y="36248"/>
                    </a:cubicBezTo>
                    <a:cubicBezTo>
                      <a:pt x="108" y="37510"/>
                      <a:pt x="275" y="38772"/>
                      <a:pt x="572" y="40010"/>
                    </a:cubicBezTo>
                    <a:cubicBezTo>
                      <a:pt x="870" y="41248"/>
                      <a:pt x="1299" y="42451"/>
                      <a:pt x="1882" y="43594"/>
                    </a:cubicBezTo>
                    <a:cubicBezTo>
                      <a:pt x="2466" y="44737"/>
                      <a:pt x="3192" y="45808"/>
                      <a:pt x="4049" y="46761"/>
                    </a:cubicBezTo>
                    <a:cubicBezTo>
                      <a:pt x="4930" y="47713"/>
                      <a:pt x="5942" y="48547"/>
                      <a:pt x="7073" y="49178"/>
                    </a:cubicBezTo>
                    <a:cubicBezTo>
                      <a:pt x="7645" y="49487"/>
                      <a:pt x="8216" y="49761"/>
                      <a:pt x="8847" y="49976"/>
                    </a:cubicBezTo>
                    <a:cubicBezTo>
                      <a:pt x="8990" y="50023"/>
                      <a:pt x="9133" y="50083"/>
                      <a:pt x="9288" y="50130"/>
                    </a:cubicBezTo>
                    <a:lnTo>
                      <a:pt x="9764" y="50261"/>
                    </a:lnTo>
                    <a:cubicBezTo>
                      <a:pt x="10086" y="50333"/>
                      <a:pt x="10395" y="50416"/>
                      <a:pt x="10717" y="50476"/>
                    </a:cubicBezTo>
                    <a:cubicBezTo>
                      <a:pt x="11424" y="50613"/>
                      <a:pt x="12143" y="50675"/>
                      <a:pt x="12861" y="50675"/>
                    </a:cubicBezTo>
                    <a:cubicBezTo>
                      <a:pt x="13447" y="50675"/>
                      <a:pt x="14032" y="50634"/>
                      <a:pt x="14610" y="50559"/>
                    </a:cubicBezTo>
                    <a:cubicBezTo>
                      <a:pt x="15241" y="50476"/>
                      <a:pt x="15884" y="50357"/>
                      <a:pt x="16515" y="50178"/>
                    </a:cubicBezTo>
                    <a:cubicBezTo>
                      <a:pt x="16900" y="50067"/>
                      <a:pt x="17281" y="49942"/>
                      <a:pt x="17657" y="49803"/>
                    </a:cubicBezTo>
                    <a:lnTo>
                      <a:pt x="17657" y="49803"/>
                    </a:lnTo>
                    <a:cubicBezTo>
                      <a:pt x="17751" y="50525"/>
                      <a:pt x="17918" y="51243"/>
                      <a:pt x="18158" y="51928"/>
                    </a:cubicBezTo>
                    <a:cubicBezTo>
                      <a:pt x="18241" y="52166"/>
                      <a:pt x="18325" y="52393"/>
                      <a:pt x="18432" y="52619"/>
                    </a:cubicBezTo>
                    <a:cubicBezTo>
                      <a:pt x="18539" y="52857"/>
                      <a:pt x="18634" y="53059"/>
                      <a:pt x="18753" y="53286"/>
                    </a:cubicBezTo>
                    <a:cubicBezTo>
                      <a:pt x="18872" y="53512"/>
                      <a:pt x="19015" y="53714"/>
                      <a:pt x="19146" y="53928"/>
                    </a:cubicBezTo>
                    <a:cubicBezTo>
                      <a:pt x="19277" y="54131"/>
                      <a:pt x="19432" y="54321"/>
                      <a:pt x="19587" y="54524"/>
                    </a:cubicBezTo>
                    <a:cubicBezTo>
                      <a:pt x="20218" y="55298"/>
                      <a:pt x="21039" y="55953"/>
                      <a:pt x="21944" y="56393"/>
                    </a:cubicBezTo>
                    <a:cubicBezTo>
                      <a:pt x="22170" y="56512"/>
                      <a:pt x="22420" y="56607"/>
                      <a:pt x="22647" y="56691"/>
                    </a:cubicBezTo>
                    <a:cubicBezTo>
                      <a:pt x="22897" y="56786"/>
                      <a:pt x="23135" y="56846"/>
                      <a:pt x="23385" y="56905"/>
                    </a:cubicBezTo>
                    <a:cubicBezTo>
                      <a:pt x="23691" y="56980"/>
                      <a:pt x="24007" y="57031"/>
                      <a:pt x="24324" y="57059"/>
                    </a:cubicBezTo>
                    <a:lnTo>
                      <a:pt x="24324" y="57059"/>
                    </a:lnTo>
                    <a:cubicBezTo>
                      <a:pt x="24443" y="58043"/>
                      <a:pt x="24639" y="59022"/>
                      <a:pt x="24921" y="59977"/>
                    </a:cubicBezTo>
                    <a:cubicBezTo>
                      <a:pt x="25242" y="61108"/>
                      <a:pt x="25695" y="62227"/>
                      <a:pt x="26254" y="63275"/>
                    </a:cubicBezTo>
                    <a:cubicBezTo>
                      <a:pt x="26838" y="64311"/>
                      <a:pt x="27540" y="65299"/>
                      <a:pt x="28362" y="66168"/>
                    </a:cubicBezTo>
                    <a:cubicBezTo>
                      <a:pt x="29171" y="67049"/>
                      <a:pt x="30124" y="67811"/>
                      <a:pt x="31171" y="68418"/>
                    </a:cubicBezTo>
                    <a:cubicBezTo>
                      <a:pt x="31695" y="68728"/>
                      <a:pt x="32243" y="68990"/>
                      <a:pt x="32803" y="69204"/>
                    </a:cubicBezTo>
                    <a:cubicBezTo>
                      <a:pt x="33362" y="69430"/>
                      <a:pt x="33958" y="69609"/>
                      <a:pt x="34529" y="69740"/>
                    </a:cubicBezTo>
                    <a:cubicBezTo>
                      <a:pt x="35418" y="69947"/>
                      <a:pt x="36334" y="70045"/>
                      <a:pt x="37247" y="70045"/>
                    </a:cubicBezTo>
                    <a:cubicBezTo>
                      <a:pt x="37544" y="70045"/>
                      <a:pt x="37841" y="70034"/>
                      <a:pt x="38137" y="70014"/>
                    </a:cubicBezTo>
                    <a:cubicBezTo>
                      <a:pt x="39339" y="69942"/>
                      <a:pt x="40530" y="69680"/>
                      <a:pt x="41661" y="69299"/>
                    </a:cubicBezTo>
                    <a:cubicBezTo>
                      <a:pt x="42669" y="68949"/>
                      <a:pt x="43639" y="68505"/>
                      <a:pt x="44555" y="67974"/>
                    </a:cubicBezTo>
                    <a:lnTo>
                      <a:pt x="44555" y="67974"/>
                    </a:lnTo>
                    <a:cubicBezTo>
                      <a:pt x="44632" y="68004"/>
                      <a:pt x="44711" y="68033"/>
                      <a:pt x="44792" y="68061"/>
                    </a:cubicBezTo>
                    <a:lnTo>
                      <a:pt x="44947" y="68121"/>
                    </a:lnTo>
                    <a:lnTo>
                      <a:pt x="45090" y="68168"/>
                    </a:lnTo>
                    <a:lnTo>
                      <a:pt x="45352" y="68252"/>
                    </a:lnTo>
                    <a:cubicBezTo>
                      <a:pt x="45447" y="68287"/>
                      <a:pt x="45542" y="68311"/>
                      <a:pt x="45649" y="68347"/>
                    </a:cubicBezTo>
                    <a:lnTo>
                      <a:pt x="45947" y="68430"/>
                    </a:lnTo>
                    <a:cubicBezTo>
                      <a:pt x="46138" y="68490"/>
                      <a:pt x="46352" y="68537"/>
                      <a:pt x="46542" y="68585"/>
                    </a:cubicBezTo>
                    <a:cubicBezTo>
                      <a:pt x="46757" y="68633"/>
                      <a:pt x="46947" y="68668"/>
                      <a:pt x="47150" y="68704"/>
                    </a:cubicBezTo>
                    <a:cubicBezTo>
                      <a:pt x="47364" y="68728"/>
                      <a:pt x="47554" y="68776"/>
                      <a:pt x="47769" y="68787"/>
                    </a:cubicBezTo>
                    <a:cubicBezTo>
                      <a:pt x="47971" y="68823"/>
                      <a:pt x="48162" y="68847"/>
                      <a:pt x="48376" y="68847"/>
                    </a:cubicBezTo>
                    <a:cubicBezTo>
                      <a:pt x="48578" y="68871"/>
                      <a:pt x="48769" y="68883"/>
                      <a:pt x="48983" y="68883"/>
                    </a:cubicBezTo>
                    <a:cubicBezTo>
                      <a:pt x="49084" y="68889"/>
                      <a:pt x="49186" y="68892"/>
                      <a:pt x="49287" y="68892"/>
                    </a:cubicBezTo>
                    <a:cubicBezTo>
                      <a:pt x="49388" y="68892"/>
                      <a:pt x="49489" y="68889"/>
                      <a:pt x="49590" y="68883"/>
                    </a:cubicBezTo>
                    <a:lnTo>
                      <a:pt x="49900" y="68871"/>
                    </a:lnTo>
                    <a:lnTo>
                      <a:pt x="50221" y="68835"/>
                    </a:lnTo>
                    <a:cubicBezTo>
                      <a:pt x="50424" y="68823"/>
                      <a:pt x="50614" y="68811"/>
                      <a:pt x="50829" y="68776"/>
                    </a:cubicBezTo>
                    <a:cubicBezTo>
                      <a:pt x="51031" y="68764"/>
                      <a:pt x="51234" y="68716"/>
                      <a:pt x="51436" y="68692"/>
                    </a:cubicBezTo>
                    <a:cubicBezTo>
                      <a:pt x="51626" y="68656"/>
                      <a:pt x="51841" y="68609"/>
                      <a:pt x="52031" y="68573"/>
                    </a:cubicBezTo>
                    <a:cubicBezTo>
                      <a:pt x="52246" y="68526"/>
                      <a:pt x="52436" y="68466"/>
                      <a:pt x="52627" y="68418"/>
                    </a:cubicBezTo>
                    <a:cubicBezTo>
                      <a:pt x="52738" y="68391"/>
                      <a:pt x="52853" y="68359"/>
                      <a:pt x="52967" y="68325"/>
                    </a:cubicBezTo>
                    <a:lnTo>
                      <a:pt x="52967" y="68325"/>
                    </a:lnTo>
                    <a:cubicBezTo>
                      <a:pt x="53020" y="68548"/>
                      <a:pt x="53082" y="68769"/>
                      <a:pt x="53150" y="68990"/>
                    </a:cubicBezTo>
                    <a:cubicBezTo>
                      <a:pt x="53293" y="69478"/>
                      <a:pt x="53496" y="69966"/>
                      <a:pt x="53710" y="70431"/>
                    </a:cubicBezTo>
                    <a:cubicBezTo>
                      <a:pt x="54174" y="71371"/>
                      <a:pt x="54817" y="72240"/>
                      <a:pt x="55615" y="72943"/>
                    </a:cubicBezTo>
                    <a:cubicBezTo>
                      <a:pt x="56020" y="73300"/>
                      <a:pt x="56448" y="73609"/>
                      <a:pt x="56925" y="73871"/>
                    </a:cubicBezTo>
                    <a:cubicBezTo>
                      <a:pt x="57389" y="74133"/>
                      <a:pt x="57913" y="74324"/>
                      <a:pt x="58401" y="74467"/>
                    </a:cubicBezTo>
                    <a:cubicBezTo>
                      <a:pt x="58532" y="74502"/>
                      <a:pt x="58675" y="74538"/>
                      <a:pt x="58806" y="74562"/>
                    </a:cubicBezTo>
                    <a:cubicBezTo>
                      <a:pt x="58937" y="74598"/>
                      <a:pt x="59068" y="74621"/>
                      <a:pt x="59211" y="74645"/>
                    </a:cubicBezTo>
                    <a:lnTo>
                      <a:pt x="59604" y="74681"/>
                    </a:lnTo>
                    <a:cubicBezTo>
                      <a:pt x="59746" y="74705"/>
                      <a:pt x="59877" y="74717"/>
                      <a:pt x="60008" y="74717"/>
                    </a:cubicBezTo>
                    <a:cubicBezTo>
                      <a:pt x="60063" y="74718"/>
                      <a:pt x="60118" y="74719"/>
                      <a:pt x="60172" y="74719"/>
                    </a:cubicBezTo>
                    <a:cubicBezTo>
                      <a:pt x="60653" y="74719"/>
                      <a:pt x="61133" y="74673"/>
                      <a:pt x="61604" y="74598"/>
                    </a:cubicBezTo>
                    <a:cubicBezTo>
                      <a:pt x="62640" y="74407"/>
                      <a:pt x="63640" y="74014"/>
                      <a:pt x="64533" y="73490"/>
                    </a:cubicBezTo>
                    <a:cubicBezTo>
                      <a:pt x="64985" y="73228"/>
                      <a:pt x="65414" y="72943"/>
                      <a:pt x="65819" y="72621"/>
                    </a:cubicBezTo>
                    <a:cubicBezTo>
                      <a:pt x="66212" y="72288"/>
                      <a:pt x="66593" y="71943"/>
                      <a:pt x="66950" y="71574"/>
                    </a:cubicBezTo>
                    <a:cubicBezTo>
                      <a:pt x="67307" y="71204"/>
                      <a:pt x="67628" y="70812"/>
                      <a:pt x="67926" y="70395"/>
                    </a:cubicBezTo>
                    <a:cubicBezTo>
                      <a:pt x="68224" y="70002"/>
                      <a:pt x="68498" y="69561"/>
                      <a:pt x="68748" y="69121"/>
                    </a:cubicBezTo>
                    <a:cubicBezTo>
                      <a:pt x="68998" y="68668"/>
                      <a:pt x="69224" y="68216"/>
                      <a:pt x="69414" y="67752"/>
                    </a:cubicBezTo>
                    <a:cubicBezTo>
                      <a:pt x="69416" y="67749"/>
                      <a:pt x="69417" y="67746"/>
                      <a:pt x="69418" y="67743"/>
                    </a:cubicBezTo>
                    <a:lnTo>
                      <a:pt x="69418" y="67743"/>
                    </a:lnTo>
                    <a:cubicBezTo>
                      <a:pt x="69541" y="67890"/>
                      <a:pt x="69671" y="68032"/>
                      <a:pt x="69807" y="68168"/>
                    </a:cubicBezTo>
                    <a:cubicBezTo>
                      <a:pt x="70307" y="68668"/>
                      <a:pt x="70915" y="69085"/>
                      <a:pt x="71593" y="69383"/>
                    </a:cubicBezTo>
                    <a:cubicBezTo>
                      <a:pt x="71677" y="69430"/>
                      <a:pt x="71760" y="69466"/>
                      <a:pt x="71843" y="69490"/>
                    </a:cubicBezTo>
                    <a:lnTo>
                      <a:pt x="71867" y="69502"/>
                    </a:lnTo>
                    <a:lnTo>
                      <a:pt x="71915" y="69526"/>
                    </a:lnTo>
                    <a:lnTo>
                      <a:pt x="71974" y="69538"/>
                    </a:lnTo>
                    <a:lnTo>
                      <a:pt x="72093" y="69585"/>
                    </a:lnTo>
                    <a:lnTo>
                      <a:pt x="72212" y="69621"/>
                    </a:lnTo>
                    <a:lnTo>
                      <a:pt x="72355" y="69669"/>
                    </a:lnTo>
                    <a:cubicBezTo>
                      <a:pt x="72439" y="69704"/>
                      <a:pt x="72546" y="69728"/>
                      <a:pt x="72629" y="69740"/>
                    </a:cubicBezTo>
                    <a:cubicBezTo>
                      <a:pt x="72986" y="69823"/>
                      <a:pt x="73355" y="69859"/>
                      <a:pt x="73724" y="69883"/>
                    </a:cubicBezTo>
                    <a:cubicBezTo>
                      <a:pt x="73774" y="69884"/>
                      <a:pt x="73823" y="69885"/>
                      <a:pt x="73872" y="69885"/>
                    </a:cubicBezTo>
                    <a:cubicBezTo>
                      <a:pt x="74189" y="69885"/>
                      <a:pt x="74499" y="69854"/>
                      <a:pt x="74808" y="69823"/>
                    </a:cubicBezTo>
                    <a:cubicBezTo>
                      <a:pt x="75165" y="69764"/>
                      <a:pt x="75510" y="69680"/>
                      <a:pt x="75844" y="69585"/>
                    </a:cubicBezTo>
                    <a:cubicBezTo>
                      <a:pt x="76177" y="69478"/>
                      <a:pt x="76522" y="69347"/>
                      <a:pt x="76832" y="69192"/>
                    </a:cubicBezTo>
                    <a:cubicBezTo>
                      <a:pt x="77142" y="69026"/>
                      <a:pt x="77439" y="68871"/>
                      <a:pt x="77737" y="68668"/>
                    </a:cubicBezTo>
                    <a:cubicBezTo>
                      <a:pt x="78320" y="68299"/>
                      <a:pt x="78856" y="67835"/>
                      <a:pt x="79332" y="67347"/>
                    </a:cubicBezTo>
                    <a:cubicBezTo>
                      <a:pt x="79570" y="67097"/>
                      <a:pt x="79785" y="66823"/>
                      <a:pt x="79999" y="66561"/>
                    </a:cubicBezTo>
                    <a:cubicBezTo>
                      <a:pt x="80106" y="66430"/>
                      <a:pt x="80190" y="66275"/>
                      <a:pt x="80297" y="66144"/>
                    </a:cubicBezTo>
                    <a:cubicBezTo>
                      <a:pt x="80404" y="65989"/>
                      <a:pt x="80487" y="65859"/>
                      <a:pt x="80582" y="65716"/>
                    </a:cubicBezTo>
                    <a:cubicBezTo>
                      <a:pt x="80666" y="65561"/>
                      <a:pt x="80761" y="65418"/>
                      <a:pt x="80832" y="65263"/>
                    </a:cubicBezTo>
                    <a:cubicBezTo>
                      <a:pt x="80903" y="65143"/>
                      <a:pt x="80973" y="65015"/>
                      <a:pt x="81036" y="64892"/>
                    </a:cubicBezTo>
                    <a:lnTo>
                      <a:pt x="81036" y="64892"/>
                    </a:lnTo>
                    <a:cubicBezTo>
                      <a:pt x="81664" y="65521"/>
                      <a:pt x="82365" y="66089"/>
                      <a:pt x="83107" y="66561"/>
                    </a:cubicBezTo>
                    <a:cubicBezTo>
                      <a:pt x="83642" y="66882"/>
                      <a:pt x="84190" y="67180"/>
                      <a:pt x="84773" y="67442"/>
                    </a:cubicBezTo>
                    <a:cubicBezTo>
                      <a:pt x="84916" y="67502"/>
                      <a:pt x="85059" y="67561"/>
                      <a:pt x="85214" y="67621"/>
                    </a:cubicBezTo>
                    <a:lnTo>
                      <a:pt x="85333" y="67656"/>
                    </a:lnTo>
                    <a:lnTo>
                      <a:pt x="85428" y="67704"/>
                    </a:lnTo>
                    <a:lnTo>
                      <a:pt x="85643" y="67775"/>
                    </a:lnTo>
                    <a:cubicBezTo>
                      <a:pt x="85785" y="67823"/>
                      <a:pt x="85952" y="67883"/>
                      <a:pt x="86107" y="67930"/>
                    </a:cubicBezTo>
                    <a:cubicBezTo>
                      <a:pt x="86262" y="67978"/>
                      <a:pt x="86416" y="68037"/>
                      <a:pt x="86559" y="68061"/>
                    </a:cubicBezTo>
                    <a:cubicBezTo>
                      <a:pt x="87582" y="68319"/>
                      <a:pt x="88639" y="68445"/>
                      <a:pt x="89687" y="68445"/>
                    </a:cubicBezTo>
                    <a:cubicBezTo>
                      <a:pt x="89895" y="68445"/>
                      <a:pt x="90103" y="68440"/>
                      <a:pt x="90310" y="68430"/>
                    </a:cubicBezTo>
                    <a:cubicBezTo>
                      <a:pt x="91560" y="68359"/>
                      <a:pt x="92798" y="68109"/>
                      <a:pt x="93989" y="67716"/>
                    </a:cubicBezTo>
                    <a:cubicBezTo>
                      <a:pt x="95168" y="67323"/>
                      <a:pt x="96299" y="66787"/>
                      <a:pt x="97358" y="66132"/>
                    </a:cubicBezTo>
                    <a:cubicBezTo>
                      <a:pt x="98406" y="65478"/>
                      <a:pt x="99394" y="64716"/>
                      <a:pt x="100299" y="63882"/>
                    </a:cubicBezTo>
                    <a:cubicBezTo>
                      <a:pt x="102097" y="62215"/>
                      <a:pt x="103585" y="60215"/>
                      <a:pt x="104740" y="58048"/>
                    </a:cubicBezTo>
                    <a:cubicBezTo>
                      <a:pt x="105312" y="56965"/>
                      <a:pt x="105788" y="55833"/>
                      <a:pt x="106193" y="54679"/>
                    </a:cubicBezTo>
                    <a:cubicBezTo>
                      <a:pt x="106598" y="53524"/>
                      <a:pt x="106907" y="52333"/>
                      <a:pt x="107121" y="51131"/>
                    </a:cubicBezTo>
                    <a:cubicBezTo>
                      <a:pt x="107550" y="48702"/>
                      <a:pt x="107574" y="46213"/>
                      <a:pt x="107157" y="43772"/>
                    </a:cubicBezTo>
                    <a:cubicBezTo>
                      <a:pt x="106931" y="42558"/>
                      <a:pt x="106609" y="41367"/>
                      <a:pt x="106145" y="40201"/>
                    </a:cubicBezTo>
                    <a:cubicBezTo>
                      <a:pt x="105693" y="39046"/>
                      <a:pt x="105097" y="37927"/>
                      <a:pt x="104359" y="36914"/>
                    </a:cubicBezTo>
                    <a:cubicBezTo>
                      <a:pt x="103633" y="35902"/>
                      <a:pt x="102764" y="34962"/>
                      <a:pt x="101776" y="34188"/>
                    </a:cubicBezTo>
                    <a:cubicBezTo>
                      <a:pt x="100775" y="33414"/>
                      <a:pt x="99656" y="32795"/>
                      <a:pt x="98466" y="32342"/>
                    </a:cubicBezTo>
                    <a:lnTo>
                      <a:pt x="98311" y="32212"/>
                    </a:lnTo>
                    <a:cubicBezTo>
                      <a:pt x="98216" y="32200"/>
                      <a:pt x="98144" y="32164"/>
                      <a:pt x="98073" y="32152"/>
                    </a:cubicBezTo>
                    <a:cubicBezTo>
                      <a:pt x="97906" y="32104"/>
                      <a:pt x="97751" y="32081"/>
                      <a:pt x="97596" y="32045"/>
                    </a:cubicBezTo>
                    <a:cubicBezTo>
                      <a:pt x="97450" y="32022"/>
                      <a:pt x="97293" y="32000"/>
                      <a:pt x="97146" y="31997"/>
                    </a:cubicBezTo>
                    <a:lnTo>
                      <a:pt x="97146" y="31997"/>
                    </a:lnTo>
                    <a:cubicBezTo>
                      <a:pt x="97197" y="31634"/>
                      <a:pt x="97238" y="31268"/>
                      <a:pt x="97275" y="30902"/>
                    </a:cubicBezTo>
                    <a:cubicBezTo>
                      <a:pt x="97335" y="30307"/>
                      <a:pt x="97370" y="29711"/>
                      <a:pt x="97382" y="29116"/>
                    </a:cubicBezTo>
                    <a:cubicBezTo>
                      <a:pt x="97394" y="27925"/>
                      <a:pt x="97335" y="26735"/>
                      <a:pt x="97156" y="25556"/>
                    </a:cubicBezTo>
                    <a:cubicBezTo>
                      <a:pt x="97073" y="24961"/>
                      <a:pt x="96954" y="24377"/>
                      <a:pt x="96823" y="23806"/>
                    </a:cubicBezTo>
                    <a:cubicBezTo>
                      <a:pt x="96668" y="23222"/>
                      <a:pt x="96501" y="22651"/>
                      <a:pt x="96311" y="22091"/>
                    </a:cubicBezTo>
                    <a:cubicBezTo>
                      <a:pt x="96108" y="21520"/>
                      <a:pt x="95882" y="20972"/>
                      <a:pt x="95632" y="20436"/>
                    </a:cubicBezTo>
                    <a:cubicBezTo>
                      <a:pt x="95370" y="19900"/>
                      <a:pt x="95096" y="19377"/>
                      <a:pt x="94775" y="18877"/>
                    </a:cubicBezTo>
                    <a:cubicBezTo>
                      <a:pt x="94465" y="18388"/>
                      <a:pt x="94120" y="17888"/>
                      <a:pt x="93739" y="17436"/>
                    </a:cubicBezTo>
                    <a:cubicBezTo>
                      <a:pt x="93370" y="16983"/>
                      <a:pt x="92953" y="16543"/>
                      <a:pt x="92512" y="16138"/>
                    </a:cubicBezTo>
                    <a:cubicBezTo>
                      <a:pt x="92072" y="15733"/>
                      <a:pt x="91608" y="15364"/>
                      <a:pt x="91119" y="15019"/>
                    </a:cubicBezTo>
                    <a:cubicBezTo>
                      <a:pt x="90631" y="14674"/>
                      <a:pt x="90107" y="14376"/>
                      <a:pt x="89572" y="14126"/>
                    </a:cubicBezTo>
                    <a:cubicBezTo>
                      <a:pt x="89036" y="13876"/>
                      <a:pt x="88488" y="13650"/>
                      <a:pt x="87905" y="13471"/>
                    </a:cubicBezTo>
                    <a:cubicBezTo>
                      <a:pt x="87333" y="13293"/>
                      <a:pt x="86762" y="13173"/>
                      <a:pt x="86166" y="13090"/>
                    </a:cubicBezTo>
                    <a:cubicBezTo>
                      <a:pt x="85602" y="13005"/>
                      <a:pt x="85032" y="12966"/>
                      <a:pt x="84464" y="12966"/>
                    </a:cubicBezTo>
                    <a:cubicBezTo>
                      <a:pt x="83903" y="12966"/>
                      <a:pt x="83344" y="13005"/>
                      <a:pt x="82795" y="13075"/>
                    </a:cubicBezTo>
                    <a:lnTo>
                      <a:pt x="82795" y="13075"/>
                    </a:lnTo>
                    <a:cubicBezTo>
                      <a:pt x="82743" y="12984"/>
                      <a:pt x="82689" y="12892"/>
                      <a:pt x="82630" y="12804"/>
                    </a:cubicBezTo>
                    <a:cubicBezTo>
                      <a:pt x="82547" y="12650"/>
                      <a:pt x="82452" y="12507"/>
                      <a:pt x="82356" y="12376"/>
                    </a:cubicBezTo>
                    <a:cubicBezTo>
                      <a:pt x="82154" y="12102"/>
                      <a:pt x="81940" y="11840"/>
                      <a:pt x="81678" y="11602"/>
                    </a:cubicBezTo>
                    <a:cubicBezTo>
                      <a:pt x="81440" y="11340"/>
                      <a:pt x="81166" y="11138"/>
                      <a:pt x="80880" y="10947"/>
                    </a:cubicBezTo>
                    <a:cubicBezTo>
                      <a:pt x="80725" y="10840"/>
                      <a:pt x="80582" y="10745"/>
                      <a:pt x="80428" y="10673"/>
                    </a:cubicBezTo>
                    <a:cubicBezTo>
                      <a:pt x="80273" y="10590"/>
                      <a:pt x="80118" y="10506"/>
                      <a:pt x="79951" y="10447"/>
                    </a:cubicBezTo>
                    <a:cubicBezTo>
                      <a:pt x="79916" y="10435"/>
                      <a:pt x="79880" y="10423"/>
                      <a:pt x="79820" y="10411"/>
                    </a:cubicBezTo>
                    <a:lnTo>
                      <a:pt x="79701" y="10364"/>
                    </a:lnTo>
                    <a:cubicBezTo>
                      <a:pt x="79630" y="10352"/>
                      <a:pt x="79535" y="10316"/>
                      <a:pt x="79451" y="10292"/>
                    </a:cubicBezTo>
                    <a:cubicBezTo>
                      <a:pt x="79285" y="10233"/>
                      <a:pt x="79118" y="10185"/>
                      <a:pt x="78939" y="10149"/>
                    </a:cubicBezTo>
                    <a:cubicBezTo>
                      <a:pt x="78606" y="10078"/>
                      <a:pt x="78249" y="10054"/>
                      <a:pt x="77904" y="10054"/>
                    </a:cubicBezTo>
                    <a:cubicBezTo>
                      <a:pt x="77725" y="10054"/>
                      <a:pt x="77558" y="10054"/>
                      <a:pt x="77380" y="10066"/>
                    </a:cubicBezTo>
                    <a:cubicBezTo>
                      <a:pt x="77201" y="10078"/>
                      <a:pt x="77034" y="10090"/>
                      <a:pt x="76856" y="10125"/>
                    </a:cubicBezTo>
                    <a:cubicBezTo>
                      <a:pt x="76701" y="10149"/>
                      <a:pt x="76522" y="10185"/>
                      <a:pt x="76356" y="10233"/>
                    </a:cubicBezTo>
                    <a:lnTo>
                      <a:pt x="76228" y="10269"/>
                    </a:lnTo>
                    <a:lnTo>
                      <a:pt x="76228" y="10269"/>
                    </a:lnTo>
                    <a:cubicBezTo>
                      <a:pt x="75947" y="9466"/>
                      <a:pt x="75594" y="8661"/>
                      <a:pt x="75177" y="7911"/>
                    </a:cubicBezTo>
                    <a:cubicBezTo>
                      <a:pt x="74701" y="7030"/>
                      <a:pt x="74141" y="6208"/>
                      <a:pt x="73486" y="5446"/>
                    </a:cubicBezTo>
                    <a:cubicBezTo>
                      <a:pt x="72831" y="4696"/>
                      <a:pt x="72081" y="4006"/>
                      <a:pt x="71260" y="3422"/>
                    </a:cubicBezTo>
                    <a:cubicBezTo>
                      <a:pt x="70867" y="3148"/>
                      <a:pt x="70426" y="2875"/>
                      <a:pt x="69986" y="2636"/>
                    </a:cubicBezTo>
                    <a:cubicBezTo>
                      <a:pt x="69533" y="2398"/>
                      <a:pt x="69081" y="2196"/>
                      <a:pt x="68605" y="2017"/>
                    </a:cubicBezTo>
                    <a:cubicBezTo>
                      <a:pt x="68379" y="1934"/>
                      <a:pt x="68128" y="1851"/>
                      <a:pt x="67890" y="1779"/>
                    </a:cubicBezTo>
                    <a:cubicBezTo>
                      <a:pt x="67652" y="1696"/>
                      <a:pt x="67414" y="1636"/>
                      <a:pt x="67152" y="1577"/>
                    </a:cubicBezTo>
                    <a:cubicBezTo>
                      <a:pt x="66652" y="1458"/>
                      <a:pt x="66164" y="1374"/>
                      <a:pt x="65652" y="1327"/>
                    </a:cubicBezTo>
                    <a:cubicBezTo>
                      <a:pt x="65250" y="1284"/>
                      <a:pt x="64844" y="1264"/>
                      <a:pt x="64438" y="1264"/>
                    </a:cubicBezTo>
                    <a:cubicBezTo>
                      <a:pt x="63833" y="1264"/>
                      <a:pt x="63226" y="1308"/>
                      <a:pt x="62628" y="1386"/>
                    </a:cubicBezTo>
                    <a:cubicBezTo>
                      <a:pt x="61640" y="1541"/>
                      <a:pt x="60651" y="1791"/>
                      <a:pt x="59711" y="2136"/>
                    </a:cubicBezTo>
                    <a:cubicBezTo>
                      <a:pt x="58964" y="2398"/>
                      <a:pt x="58253" y="2733"/>
                      <a:pt x="57568" y="3106"/>
                    </a:cubicBezTo>
                    <a:lnTo>
                      <a:pt x="57568" y="3106"/>
                    </a:lnTo>
                    <a:cubicBezTo>
                      <a:pt x="57279" y="2692"/>
                      <a:pt x="56952" y="2299"/>
                      <a:pt x="56579" y="1934"/>
                    </a:cubicBezTo>
                    <a:cubicBezTo>
                      <a:pt x="56044" y="1434"/>
                      <a:pt x="55413" y="1005"/>
                      <a:pt x="54746" y="672"/>
                    </a:cubicBezTo>
                    <a:cubicBezTo>
                      <a:pt x="54567" y="600"/>
                      <a:pt x="54401" y="505"/>
                      <a:pt x="54222" y="446"/>
                    </a:cubicBezTo>
                    <a:lnTo>
                      <a:pt x="54162" y="422"/>
                    </a:lnTo>
                    <a:lnTo>
                      <a:pt x="54091" y="386"/>
                    </a:lnTo>
                    <a:lnTo>
                      <a:pt x="53972" y="350"/>
                    </a:lnTo>
                    <a:cubicBezTo>
                      <a:pt x="53901" y="327"/>
                      <a:pt x="53817" y="303"/>
                      <a:pt x="53722" y="267"/>
                    </a:cubicBezTo>
                    <a:lnTo>
                      <a:pt x="53436" y="196"/>
                    </a:lnTo>
                    <a:lnTo>
                      <a:pt x="53162" y="136"/>
                    </a:lnTo>
                    <a:lnTo>
                      <a:pt x="52900" y="89"/>
                    </a:lnTo>
                    <a:cubicBezTo>
                      <a:pt x="52793" y="77"/>
                      <a:pt x="52710" y="65"/>
                      <a:pt x="52615" y="53"/>
                    </a:cubicBezTo>
                    <a:cubicBezTo>
                      <a:pt x="52333" y="16"/>
                      <a:pt x="52051" y="1"/>
                      <a:pt x="517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defRPr/>
                </a:pPr>
                <a:endParaRPr>
                  <a:solidFill>
                    <a:prstClr val="black"/>
                  </a:solidFill>
                  <a:latin typeface="等线" panose="020F0502020204030204"/>
                </a:endParaRPr>
              </a:p>
            </p:txBody>
          </p:sp>
          <p:sp>
            <p:nvSpPr>
              <p:cNvPr id="17" name="Google Shape;10917;p70">
                <a:extLst>
                  <a:ext uri="{FF2B5EF4-FFF2-40B4-BE49-F238E27FC236}">
                    <a16:creationId xmlns:a16="http://schemas.microsoft.com/office/drawing/2014/main" id="{9DA5CE68-100A-49C8-80FD-52977208FE40}"/>
                  </a:ext>
                </a:extLst>
              </p:cNvPr>
              <p:cNvSpPr/>
              <p:nvPr/>
            </p:nvSpPr>
            <p:spPr>
              <a:xfrm>
                <a:off x="4350960" y="2836414"/>
                <a:ext cx="344355" cy="575075"/>
              </a:xfrm>
              <a:custGeom>
                <a:avLst/>
                <a:gdLst/>
                <a:ahLst/>
                <a:cxnLst/>
                <a:rect l="l" t="t" r="r" b="b"/>
                <a:pathLst>
                  <a:path w="6788" h="11336" extrusionOk="0">
                    <a:moveTo>
                      <a:pt x="5716" y="1"/>
                    </a:moveTo>
                    <a:lnTo>
                      <a:pt x="5716" y="1"/>
                    </a:lnTo>
                    <a:cubicBezTo>
                      <a:pt x="5716" y="1"/>
                      <a:pt x="5728" y="60"/>
                      <a:pt x="5764" y="167"/>
                    </a:cubicBezTo>
                    <a:cubicBezTo>
                      <a:pt x="5787" y="275"/>
                      <a:pt x="5823" y="417"/>
                      <a:pt x="5859" y="620"/>
                    </a:cubicBezTo>
                    <a:cubicBezTo>
                      <a:pt x="5906" y="810"/>
                      <a:pt x="5954" y="1048"/>
                      <a:pt x="6002" y="1310"/>
                    </a:cubicBezTo>
                    <a:cubicBezTo>
                      <a:pt x="6026" y="1584"/>
                      <a:pt x="6073" y="1894"/>
                      <a:pt x="6097" y="2227"/>
                    </a:cubicBezTo>
                    <a:cubicBezTo>
                      <a:pt x="6145" y="2561"/>
                      <a:pt x="6145" y="2918"/>
                      <a:pt x="6145" y="3299"/>
                    </a:cubicBezTo>
                    <a:cubicBezTo>
                      <a:pt x="6145" y="3668"/>
                      <a:pt x="6097" y="4073"/>
                      <a:pt x="6061" y="4466"/>
                    </a:cubicBezTo>
                    <a:cubicBezTo>
                      <a:pt x="6002" y="4870"/>
                      <a:pt x="5906" y="5287"/>
                      <a:pt x="5787" y="5692"/>
                    </a:cubicBezTo>
                    <a:cubicBezTo>
                      <a:pt x="5656" y="6097"/>
                      <a:pt x="5502" y="6490"/>
                      <a:pt x="5299" y="6871"/>
                    </a:cubicBezTo>
                    <a:cubicBezTo>
                      <a:pt x="5109" y="7252"/>
                      <a:pt x="4871" y="7597"/>
                      <a:pt x="4609" y="7942"/>
                    </a:cubicBezTo>
                    <a:cubicBezTo>
                      <a:pt x="4478" y="8085"/>
                      <a:pt x="4347" y="8252"/>
                      <a:pt x="4216" y="8418"/>
                    </a:cubicBezTo>
                    <a:cubicBezTo>
                      <a:pt x="4061" y="8561"/>
                      <a:pt x="3930" y="8716"/>
                      <a:pt x="3775" y="8859"/>
                    </a:cubicBezTo>
                    <a:lnTo>
                      <a:pt x="3335" y="9264"/>
                    </a:lnTo>
                    <a:cubicBezTo>
                      <a:pt x="3168" y="9383"/>
                      <a:pt x="3025" y="9502"/>
                      <a:pt x="2870" y="9621"/>
                    </a:cubicBezTo>
                    <a:cubicBezTo>
                      <a:pt x="2728" y="9740"/>
                      <a:pt x="2573" y="9847"/>
                      <a:pt x="2430" y="9954"/>
                    </a:cubicBezTo>
                    <a:cubicBezTo>
                      <a:pt x="2347" y="9990"/>
                      <a:pt x="2275" y="10050"/>
                      <a:pt x="2204" y="10097"/>
                    </a:cubicBezTo>
                    <a:lnTo>
                      <a:pt x="1977" y="10228"/>
                    </a:lnTo>
                    <a:cubicBezTo>
                      <a:pt x="1846" y="10323"/>
                      <a:pt x="1715" y="10407"/>
                      <a:pt x="1573" y="10490"/>
                    </a:cubicBezTo>
                    <a:cubicBezTo>
                      <a:pt x="1442" y="10562"/>
                      <a:pt x="1311" y="10621"/>
                      <a:pt x="1192" y="10692"/>
                    </a:cubicBezTo>
                    <a:cubicBezTo>
                      <a:pt x="1073" y="10764"/>
                      <a:pt x="953" y="10823"/>
                      <a:pt x="846" y="10883"/>
                    </a:cubicBezTo>
                    <a:cubicBezTo>
                      <a:pt x="739" y="10943"/>
                      <a:pt x="644" y="10990"/>
                      <a:pt x="549" y="11038"/>
                    </a:cubicBezTo>
                    <a:cubicBezTo>
                      <a:pt x="203" y="11216"/>
                      <a:pt x="1" y="11335"/>
                      <a:pt x="1" y="11335"/>
                    </a:cubicBezTo>
                    <a:cubicBezTo>
                      <a:pt x="1" y="11335"/>
                      <a:pt x="227" y="11288"/>
                      <a:pt x="608" y="11181"/>
                    </a:cubicBezTo>
                    <a:cubicBezTo>
                      <a:pt x="715" y="11157"/>
                      <a:pt x="823" y="11121"/>
                      <a:pt x="942" y="11097"/>
                    </a:cubicBezTo>
                    <a:cubicBezTo>
                      <a:pt x="1061" y="11062"/>
                      <a:pt x="1180" y="11014"/>
                      <a:pt x="1311" y="10978"/>
                    </a:cubicBezTo>
                    <a:cubicBezTo>
                      <a:pt x="1430" y="10931"/>
                      <a:pt x="1573" y="10883"/>
                      <a:pt x="1727" y="10823"/>
                    </a:cubicBezTo>
                    <a:cubicBezTo>
                      <a:pt x="1870" y="10764"/>
                      <a:pt x="2025" y="10704"/>
                      <a:pt x="2192" y="10633"/>
                    </a:cubicBezTo>
                    <a:cubicBezTo>
                      <a:pt x="2263" y="10597"/>
                      <a:pt x="2335" y="10562"/>
                      <a:pt x="2430" y="10526"/>
                    </a:cubicBezTo>
                    <a:cubicBezTo>
                      <a:pt x="2513" y="10502"/>
                      <a:pt x="2585" y="10454"/>
                      <a:pt x="2680" y="10407"/>
                    </a:cubicBezTo>
                    <a:cubicBezTo>
                      <a:pt x="2847" y="10323"/>
                      <a:pt x="3001" y="10228"/>
                      <a:pt x="3180" y="10133"/>
                    </a:cubicBezTo>
                    <a:cubicBezTo>
                      <a:pt x="3347" y="10014"/>
                      <a:pt x="3525" y="9907"/>
                      <a:pt x="3704" y="9788"/>
                    </a:cubicBezTo>
                    <a:cubicBezTo>
                      <a:pt x="3882" y="9657"/>
                      <a:pt x="4049" y="9514"/>
                      <a:pt x="4228" y="9383"/>
                    </a:cubicBezTo>
                    <a:cubicBezTo>
                      <a:pt x="4406" y="9240"/>
                      <a:pt x="4573" y="9073"/>
                      <a:pt x="4728" y="8918"/>
                    </a:cubicBezTo>
                    <a:cubicBezTo>
                      <a:pt x="4894" y="8764"/>
                      <a:pt x="5061" y="8585"/>
                      <a:pt x="5204" y="8406"/>
                    </a:cubicBezTo>
                    <a:cubicBezTo>
                      <a:pt x="5502" y="8025"/>
                      <a:pt x="5776" y="7645"/>
                      <a:pt x="6002" y="7216"/>
                    </a:cubicBezTo>
                    <a:cubicBezTo>
                      <a:pt x="6216" y="6799"/>
                      <a:pt x="6383" y="6335"/>
                      <a:pt x="6514" y="5882"/>
                    </a:cubicBezTo>
                    <a:cubicBezTo>
                      <a:pt x="6585" y="5668"/>
                      <a:pt x="6633" y="5430"/>
                      <a:pt x="6668" y="5204"/>
                    </a:cubicBezTo>
                    <a:cubicBezTo>
                      <a:pt x="6716" y="4978"/>
                      <a:pt x="6740" y="4751"/>
                      <a:pt x="6752" y="4537"/>
                    </a:cubicBezTo>
                    <a:cubicBezTo>
                      <a:pt x="6788" y="4085"/>
                      <a:pt x="6788" y="3656"/>
                      <a:pt x="6740" y="3251"/>
                    </a:cubicBezTo>
                    <a:cubicBezTo>
                      <a:pt x="6728" y="3061"/>
                      <a:pt x="6692" y="2858"/>
                      <a:pt x="6668" y="2668"/>
                    </a:cubicBezTo>
                    <a:cubicBezTo>
                      <a:pt x="6633" y="2477"/>
                      <a:pt x="6609" y="2299"/>
                      <a:pt x="6561" y="2132"/>
                    </a:cubicBezTo>
                    <a:cubicBezTo>
                      <a:pt x="6490" y="1787"/>
                      <a:pt x="6383" y="1489"/>
                      <a:pt x="6299" y="1227"/>
                    </a:cubicBezTo>
                    <a:cubicBezTo>
                      <a:pt x="6192" y="965"/>
                      <a:pt x="6097" y="739"/>
                      <a:pt x="6014" y="560"/>
                    </a:cubicBezTo>
                    <a:cubicBezTo>
                      <a:pt x="5847" y="203"/>
                      <a:pt x="5716" y="1"/>
                      <a:pt x="57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defRPr/>
                </a:pPr>
                <a:endParaRPr>
                  <a:solidFill>
                    <a:prstClr val="black"/>
                  </a:solidFill>
                  <a:latin typeface="等线" panose="020F0502020204030204"/>
                </a:endParaRPr>
              </a:p>
            </p:txBody>
          </p:sp>
          <p:sp>
            <p:nvSpPr>
              <p:cNvPr id="18" name="Google Shape;10918;p70">
                <a:extLst>
                  <a:ext uri="{FF2B5EF4-FFF2-40B4-BE49-F238E27FC236}">
                    <a16:creationId xmlns:a16="http://schemas.microsoft.com/office/drawing/2014/main" id="{F6C7041A-CD17-4CA0-A5C9-3E813EE9C0A5}"/>
                  </a:ext>
                </a:extLst>
              </p:cNvPr>
              <p:cNvSpPr/>
              <p:nvPr/>
            </p:nvSpPr>
            <p:spPr>
              <a:xfrm>
                <a:off x="4655380" y="2545284"/>
                <a:ext cx="192115" cy="547275"/>
              </a:xfrm>
              <a:custGeom>
                <a:avLst/>
                <a:gdLst/>
                <a:ahLst/>
                <a:cxnLst/>
                <a:rect l="l" t="t" r="r" b="b"/>
                <a:pathLst>
                  <a:path w="3787" h="10788" extrusionOk="0">
                    <a:moveTo>
                      <a:pt x="1703" y="1"/>
                    </a:moveTo>
                    <a:lnTo>
                      <a:pt x="1703" y="1"/>
                    </a:lnTo>
                    <a:cubicBezTo>
                      <a:pt x="1704" y="1"/>
                      <a:pt x="1846" y="144"/>
                      <a:pt x="2037" y="430"/>
                    </a:cubicBezTo>
                    <a:cubicBezTo>
                      <a:pt x="2227" y="703"/>
                      <a:pt x="2477" y="1108"/>
                      <a:pt x="2739" y="1608"/>
                    </a:cubicBezTo>
                    <a:cubicBezTo>
                      <a:pt x="2858" y="1858"/>
                      <a:pt x="2977" y="2144"/>
                      <a:pt x="3073" y="2442"/>
                    </a:cubicBezTo>
                    <a:cubicBezTo>
                      <a:pt x="3192" y="2739"/>
                      <a:pt x="3275" y="3073"/>
                      <a:pt x="3346" y="3406"/>
                    </a:cubicBezTo>
                    <a:cubicBezTo>
                      <a:pt x="3406" y="3751"/>
                      <a:pt x="3454" y="4109"/>
                      <a:pt x="3454" y="4466"/>
                    </a:cubicBezTo>
                    <a:cubicBezTo>
                      <a:pt x="3454" y="4823"/>
                      <a:pt x="3418" y="5192"/>
                      <a:pt x="3346" y="5549"/>
                    </a:cubicBezTo>
                    <a:cubicBezTo>
                      <a:pt x="3287" y="5906"/>
                      <a:pt x="3168" y="6264"/>
                      <a:pt x="3049" y="6597"/>
                    </a:cubicBezTo>
                    <a:cubicBezTo>
                      <a:pt x="2977" y="6764"/>
                      <a:pt x="2894" y="6907"/>
                      <a:pt x="2823" y="7073"/>
                    </a:cubicBezTo>
                    <a:cubicBezTo>
                      <a:pt x="2739" y="7216"/>
                      <a:pt x="2656" y="7371"/>
                      <a:pt x="2572" y="7514"/>
                    </a:cubicBezTo>
                    <a:cubicBezTo>
                      <a:pt x="2465" y="7657"/>
                      <a:pt x="2382" y="7799"/>
                      <a:pt x="2287" y="7930"/>
                    </a:cubicBezTo>
                    <a:cubicBezTo>
                      <a:pt x="2180" y="8073"/>
                      <a:pt x="2084" y="8204"/>
                      <a:pt x="1989" y="8323"/>
                    </a:cubicBezTo>
                    <a:cubicBezTo>
                      <a:pt x="1906" y="8442"/>
                      <a:pt x="1787" y="8561"/>
                      <a:pt x="1691" y="8669"/>
                    </a:cubicBezTo>
                    <a:cubicBezTo>
                      <a:pt x="1632" y="8728"/>
                      <a:pt x="1584" y="8788"/>
                      <a:pt x="1549" y="8823"/>
                    </a:cubicBezTo>
                    <a:cubicBezTo>
                      <a:pt x="1501" y="8883"/>
                      <a:pt x="1441" y="8931"/>
                      <a:pt x="1394" y="8978"/>
                    </a:cubicBezTo>
                    <a:cubicBezTo>
                      <a:pt x="1287" y="9062"/>
                      <a:pt x="1203" y="9157"/>
                      <a:pt x="1108" y="9240"/>
                    </a:cubicBezTo>
                    <a:cubicBezTo>
                      <a:pt x="1025" y="9335"/>
                      <a:pt x="929" y="9407"/>
                      <a:pt x="846" y="9478"/>
                    </a:cubicBezTo>
                    <a:cubicBezTo>
                      <a:pt x="751" y="9562"/>
                      <a:pt x="679" y="9633"/>
                      <a:pt x="608" y="9693"/>
                    </a:cubicBezTo>
                    <a:cubicBezTo>
                      <a:pt x="537" y="9752"/>
                      <a:pt x="453" y="9812"/>
                      <a:pt x="394" y="9859"/>
                    </a:cubicBezTo>
                    <a:cubicBezTo>
                      <a:pt x="144" y="10050"/>
                      <a:pt x="1" y="10157"/>
                      <a:pt x="1" y="10157"/>
                    </a:cubicBezTo>
                    <a:lnTo>
                      <a:pt x="489" y="10788"/>
                    </a:lnTo>
                    <a:cubicBezTo>
                      <a:pt x="489" y="10788"/>
                      <a:pt x="632" y="10657"/>
                      <a:pt x="894" y="10431"/>
                    </a:cubicBezTo>
                    <a:cubicBezTo>
                      <a:pt x="953" y="10371"/>
                      <a:pt x="1025" y="10312"/>
                      <a:pt x="1096" y="10240"/>
                    </a:cubicBezTo>
                    <a:lnTo>
                      <a:pt x="1334" y="10002"/>
                    </a:lnTo>
                    <a:lnTo>
                      <a:pt x="1608" y="9740"/>
                    </a:lnTo>
                    <a:cubicBezTo>
                      <a:pt x="1691" y="9633"/>
                      <a:pt x="1787" y="9526"/>
                      <a:pt x="1882" y="9419"/>
                    </a:cubicBezTo>
                    <a:cubicBezTo>
                      <a:pt x="1930" y="9383"/>
                      <a:pt x="1989" y="9323"/>
                      <a:pt x="2037" y="9264"/>
                    </a:cubicBezTo>
                    <a:cubicBezTo>
                      <a:pt x="2096" y="9193"/>
                      <a:pt x="2144" y="9145"/>
                      <a:pt x="2180" y="9085"/>
                    </a:cubicBezTo>
                    <a:cubicBezTo>
                      <a:pt x="2275" y="8954"/>
                      <a:pt x="2394" y="8823"/>
                      <a:pt x="2477" y="8692"/>
                    </a:cubicBezTo>
                    <a:cubicBezTo>
                      <a:pt x="2572" y="8550"/>
                      <a:pt x="2656" y="8407"/>
                      <a:pt x="2763" y="8264"/>
                    </a:cubicBezTo>
                    <a:cubicBezTo>
                      <a:pt x="2858" y="8097"/>
                      <a:pt x="2942" y="7954"/>
                      <a:pt x="3037" y="7788"/>
                    </a:cubicBezTo>
                    <a:cubicBezTo>
                      <a:pt x="3108" y="7621"/>
                      <a:pt x="3180" y="7442"/>
                      <a:pt x="3275" y="7276"/>
                    </a:cubicBezTo>
                    <a:cubicBezTo>
                      <a:pt x="3346" y="7097"/>
                      <a:pt x="3418" y="6918"/>
                      <a:pt x="3477" y="6740"/>
                    </a:cubicBezTo>
                    <a:cubicBezTo>
                      <a:pt x="3596" y="6371"/>
                      <a:pt x="3692" y="5978"/>
                      <a:pt x="3727" y="5597"/>
                    </a:cubicBezTo>
                    <a:cubicBezTo>
                      <a:pt x="3787" y="5216"/>
                      <a:pt x="3787" y="4823"/>
                      <a:pt x="3763" y="4430"/>
                    </a:cubicBezTo>
                    <a:cubicBezTo>
                      <a:pt x="3727" y="4049"/>
                      <a:pt x="3668" y="3692"/>
                      <a:pt x="3585" y="3335"/>
                    </a:cubicBezTo>
                    <a:cubicBezTo>
                      <a:pt x="3477" y="2989"/>
                      <a:pt x="3370" y="2644"/>
                      <a:pt x="3239" y="2346"/>
                    </a:cubicBezTo>
                    <a:cubicBezTo>
                      <a:pt x="3108" y="2037"/>
                      <a:pt x="2977" y="1775"/>
                      <a:pt x="2823" y="1513"/>
                    </a:cubicBezTo>
                    <a:cubicBezTo>
                      <a:pt x="2537" y="1025"/>
                      <a:pt x="2263" y="644"/>
                      <a:pt x="2049" y="382"/>
                    </a:cubicBezTo>
                    <a:cubicBezTo>
                      <a:pt x="1846" y="132"/>
                      <a:pt x="1704" y="1"/>
                      <a:pt x="17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defRPr/>
                </a:pPr>
                <a:endParaRPr>
                  <a:solidFill>
                    <a:prstClr val="black"/>
                  </a:solidFill>
                  <a:latin typeface="等线" panose="020F0502020204030204"/>
                </a:endParaRPr>
              </a:p>
            </p:txBody>
          </p:sp>
          <p:sp>
            <p:nvSpPr>
              <p:cNvPr id="19" name="Google Shape;10919;p70">
                <a:extLst>
                  <a:ext uri="{FF2B5EF4-FFF2-40B4-BE49-F238E27FC236}">
                    <a16:creationId xmlns:a16="http://schemas.microsoft.com/office/drawing/2014/main" id="{390FC790-D4F9-49DD-9D25-AE7C4F2ED2A0}"/>
                  </a:ext>
                </a:extLst>
              </p:cNvPr>
              <p:cNvSpPr/>
              <p:nvPr/>
            </p:nvSpPr>
            <p:spPr>
              <a:xfrm>
                <a:off x="259017" y="1714810"/>
                <a:ext cx="313511" cy="854750"/>
              </a:xfrm>
              <a:custGeom>
                <a:avLst/>
                <a:gdLst/>
                <a:ahLst/>
                <a:cxnLst/>
                <a:rect l="l" t="t" r="r" b="b"/>
                <a:pathLst>
                  <a:path w="6180" h="16849" extrusionOk="0">
                    <a:moveTo>
                      <a:pt x="3596" y="1"/>
                    </a:moveTo>
                    <a:cubicBezTo>
                      <a:pt x="3596" y="1"/>
                      <a:pt x="3536" y="48"/>
                      <a:pt x="3393" y="96"/>
                    </a:cubicBezTo>
                    <a:cubicBezTo>
                      <a:pt x="3286" y="179"/>
                      <a:pt x="3120" y="334"/>
                      <a:pt x="2929" y="525"/>
                    </a:cubicBezTo>
                    <a:cubicBezTo>
                      <a:pt x="2739" y="715"/>
                      <a:pt x="2512" y="953"/>
                      <a:pt x="2274" y="1251"/>
                    </a:cubicBezTo>
                    <a:cubicBezTo>
                      <a:pt x="2036" y="1549"/>
                      <a:pt x="1786" y="1894"/>
                      <a:pt x="1536" y="2299"/>
                    </a:cubicBezTo>
                    <a:cubicBezTo>
                      <a:pt x="1453" y="2394"/>
                      <a:pt x="1393" y="2501"/>
                      <a:pt x="1334" y="2608"/>
                    </a:cubicBezTo>
                    <a:cubicBezTo>
                      <a:pt x="1274" y="2715"/>
                      <a:pt x="1215" y="2811"/>
                      <a:pt x="1155" y="2930"/>
                    </a:cubicBezTo>
                    <a:cubicBezTo>
                      <a:pt x="1036" y="3156"/>
                      <a:pt x="917" y="3394"/>
                      <a:pt x="822" y="3644"/>
                    </a:cubicBezTo>
                    <a:cubicBezTo>
                      <a:pt x="595" y="4156"/>
                      <a:pt x="417" y="4704"/>
                      <a:pt x="262" y="5287"/>
                    </a:cubicBezTo>
                    <a:cubicBezTo>
                      <a:pt x="238" y="5430"/>
                      <a:pt x="191" y="5585"/>
                      <a:pt x="167" y="5728"/>
                    </a:cubicBezTo>
                    <a:cubicBezTo>
                      <a:pt x="131" y="5883"/>
                      <a:pt x="119" y="6049"/>
                      <a:pt x="83" y="6192"/>
                    </a:cubicBezTo>
                    <a:cubicBezTo>
                      <a:pt x="83" y="6287"/>
                      <a:pt x="72" y="6359"/>
                      <a:pt x="60" y="6430"/>
                    </a:cubicBezTo>
                    <a:lnTo>
                      <a:pt x="48" y="6668"/>
                    </a:lnTo>
                    <a:cubicBezTo>
                      <a:pt x="24" y="6835"/>
                      <a:pt x="12" y="6978"/>
                      <a:pt x="12" y="7145"/>
                    </a:cubicBezTo>
                    <a:cubicBezTo>
                      <a:pt x="24" y="7478"/>
                      <a:pt x="0" y="7788"/>
                      <a:pt x="48" y="8109"/>
                    </a:cubicBezTo>
                    <a:lnTo>
                      <a:pt x="83" y="8609"/>
                    </a:lnTo>
                    <a:lnTo>
                      <a:pt x="167" y="9085"/>
                    </a:lnTo>
                    <a:lnTo>
                      <a:pt x="203" y="9323"/>
                    </a:lnTo>
                    <a:lnTo>
                      <a:pt x="262" y="9562"/>
                    </a:lnTo>
                    <a:cubicBezTo>
                      <a:pt x="310" y="9716"/>
                      <a:pt x="345" y="9871"/>
                      <a:pt x="381" y="10038"/>
                    </a:cubicBezTo>
                    <a:cubicBezTo>
                      <a:pt x="429" y="10193"/>
                      <a:pt x="476" y="10347"/>
                      <a:pt x="536" y="10490"/>
                    </a:cubicBezTo>
                    <a:cubicBezTo>
                      <a:pt x="595" y="10645"/>
                      <a:pt x="643" y="10788"/>
                      <a:pt x="703" y="10943"/>
                    </a:cubicBezTo>
                    <a:cubicBezTo>
                      <a:pt x="953" y="11526"/>
                      <a:pt x="1238" y="12074"/>
                      <a:pt x="1560" y="12574"/>
                    </a:cubicBezTo>
                    <a:cubicBezTo>
                      <a:pt x="1655" y="12717"/>
                      <a:pt x="1727" y="12836"/>
                      <a:pt x="1810" y="12955"/>
                    </a:cubicBezTo>
                    <a:cubicBezTo>
                      <a:pt x="1905" y="13074"/>
                      <a:pt x="1977" y="13205"/>
                      <a:pt x="2072" y="13312"/>
                    </a:cubicBezTo>
                    <a:cubicBezTo>
                      <a:pt x="2250" y="13526"/>
                      <a:pt x="2429" y="13753"/>
                      <a:pt x="2584" y="13967"/>
                    </a:cubicBezTo>
                    <a:cubicBezTo>
                      <a:pt x="2965" y="14348"/>
                      <a:pt x="3298" y="14741"/>
                      <a:pt x="3655" y="15038"/>
                    </a:cubicBezTo>
                    <a:cubicBezTo>
                      <a:pt x="3834" y="15193"/>
                      <a:pt x="4001" y="15348"/>
                      <a:pt x="4167" y="15479"/>
                    </a:cubicBezTo>
                    <a:cubicBezTo>
                      <a:pt x="4334" y="15610"/>
                      <a:pt x="4489" y="15729"/>
                      <a:pt x="4644" y="15848"/>
                    </a:cubicBezTo>
                    <a:cubicBezTo>
                      <a:pt x="4810" y="15955"/>
                      <a:pt x="4941" y="16074"/>
                      <a:pt x="5072" y="16169"/>
                    </a:cubicBezTo>
                    <a:cubicBezTo>
                      <a:pt x="5215" y="16253"/>
                      <a:pt x="5334" y="16324"/>
                      <a:pt x="5453" y="16408"/>
                    </a:cubicBezTo>
                    <a:cubicBezTo>
                      <a:pt x="5668" y="16550"/>
                      <a:pt x="5858" y="16658"/>
                      <a:pt x="5977" y="16729"/>
                    </a:cubicBezTo>
                    <a:cubicBezTo>
                      <a:pt x="6120" y="16801"/>
                      <a:pt x="6179" y="16848"/>
                      <a:pt x="6179" y="16848"/>
                    </a:cubicBezTo>
                    <a:cubicBezTo>
                      <a:pt x="6179" y="16848"/>
                      <a:pt x="6120" y="16789"/>
                      <a:pt x="6025" y="16681"/>
                    </a:cubicBezTo>
                    <a:cubicBezTo>
                      <a:pt x="5941" y="16586"/>
                      <a:pt x="5787" y="16420"/>
                      <a:pt x="5608" y="16229"/>
                    </a:cubicBezTo>
                    <a:cubicBezTo>
                      <a:pt x="5525" y="16122"/>
                      <a:pt x="5417" y="16015"/>
                      <a:pt x="5310" y="15896"/>
                    </a:cubicBezTo>
                    <a:cubicBezTo>
                      <a:pt x="5203" y="15777"/>
                      <a:pt x="5084" y="15646"/>
                      <a:pt x="4965" y="15515"/>
                    </a:cubicBezTo>
                    <a:cubicBezTo>
                      <a:pt x="4858" y="15360"/>
                      <a:pt x="4715" y="15217"/>
                      <a:pt x="4584" y="15062"/>
                    </a:cubicBezTo>
                    <a:cubicBezTo>
                      <a:pt x="4465" y="14896"/>
                      <a:pt x="4322" y="14741"/>
                      <a:pt x="4179" y="14562"/>
                    </a:cubicBezTo>
                    <a:cubicBezTo>
                      <a:pt x="4036" y="14384"/>
                      <a:pt x="3882" y="14217"/>
                      <a:pt x="3751" y="14003"/>
                    </a:cubicBezTo>
                    <a:cubicBezTo>
                      <a:pt x="3620" y="13812"/>
                      <a:pt x="3465" y="13622"/>
                      <a:pt x="3322" y="13407"/>
                    </a:cubicBezTo>
                    <a:cubicBezTo>
                      <a:pt x="3179" y="13205"/>
                      <a:pt x="3048" y="12979"/>
                      <a:pt x="2905" y="12752"/>
                    </a:cubicBezTo>
                    <a:cubicBezTo>
                      <a:pt x="2762" y="12538"/>
                      <a:pt x="2631" y="12300"/>
                      <a:pt x="2500" y="12062"/>
                    </a:cubicBezTo>
                    <a:cubicBezTo>
                      <a:pt x="2453" y="12002"/>
                      <a:pt x="2429" y="11943"/>
                      <a:pt x="2393" y="11883"/>
                    </a:cubicBezTo>
                    <a:lnTo>
                      <a:pt x="2310" y="11681"/>
                    </a:lnTo>
                    <a:cubicBezTo>
                      <a:pt x="2250" y="11562"/>
                      <a:pt x="2191" y="11431"/>
                      <a:pt x="2131" y="11312"/>
                    </a:cubicBezTo>
                    <a:cubicBezTo>
                      <a:pt x="2072" y="11193"/>
                      <a:pt x="2012" y="11062"/>
                      <a:pt x="1965" y="10931"/>
                    </a:cubicBezTo>
                    <a:cubicBezTo>
                      <a:pt x="1905" y="10812"/>
                      <a:pt x="1858" y="10669"/>
                      <a:pt x="1798" y="10538"/>
                    </a:cubicBezTo>
                    <a:cubicBezTo>
                      <a:pt x="1738" y="10407"/>
                      <a:pt x="1715" y="10276"/>
                      <a:pt x="1667" y="10133"/>
                    </a:cubicBezTo>
                    <a:lnTo>
                      <a:pt x="1536" y="9740"/>
                    </a:lnTo>
                    <a:lnTo>
                      <a:pt x="1429" y="9323"/>
                    </a:lnTo>
                    <a:lnTo>
                      <a:pt x="1381" y="9109"/>
                    </a:lnTo>
                    <a:lnTo>
                      <a:pt x="1357" y="8907"/>
                    </a:lnTo>
                    <a:lnTo>
                      <a:pt x="1274" y="8490"/>
                    </a:lnTo>
                    <a:cubicBezTo>
                      <a:pt x="1262" y="8335"/>
                      <a:pt x="1250" y="8204"/>
                      <a:pt x="1238" y="8049"/>
                    </a:cubicBezTo>
                    <a:cubicBezTo>
                      <a:pt x="1203" y="7776"/>
                      <a:pt x="1203" y="7490"/>
                      <a:pt x="1191" y="7204"/>
                    </a:cubicBezTo>
                    <a:cubicBezTo>
                      <a:pt x="1203" y="6645"/>
                      <a:pt x="1238" y="6085"/>
                      <a:pt x="1322" y="5549"/>
                    </a:cubicBezTo>
                    <a:cubicBezTo>
                      <a:pt x="1334" y="5418"/>
                      <a:pt x="1369" y="5287"/>
                      <a:pt x="1393" y="5156"/>
                    </a:cubicBezTo>
                    <a:cubicBezTo>
                      <a:pt x="1417" y="5013"/>
                      <a:pt x="1441" y="4894"/>
                      <a:pt x="1477" y="4763"/>
                    </a:cubicBezTo>
                    <a:cubicBezTo>
                      <a:pt x="1548" y="4513"/>
                      <a:pt x="1607" y="4263"/>
                      <a:pt x="1679" y="4025"/>
                    </a:cubicBezTo>
                    <a:cubicBezTo>
                      <a:pt x="1834" y="3525"/>
                      <a:pt x="1988" y="3085"/>
                      <a:pt x="2179" y="2668"/>
                    </a:cubicBezTo>
                    <a:cubicBezTo>
                      <a:pt x="2358" y="2251"/>
                      <a:pt x="2536" y="1882"/>
                      <a:pt x="2691" y="1549"/>
                    </a:cubicBezTo>
                    <a:cubicBezTo>
                      <a:pt x="2870" y="1239"/>
                      <a:pt x="3024" y="941"/>
                      <a:pt x="3155" y="715"/>
                    </a:cubicBezTo>
                    <a:cubicBezTo>
                      <a:pt x="3286" y="477"/>
                      <a:pt x="3405" y="299"/>
                      <a:pt x="3477" y="179"/>
                    </a:cubicBezTo>
                    <a:cubicBezTo>
                      <a:pt x="3560" y="60"/>
                      <a:pt x="3596" y="1"/>
                      <a:pt x="35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defRPr/>
                </a:pPr>
                <a:endParaRPr>
                  <a:solidFill>
                    <a:prstClr val="black"/>
                  </a:solidFill>
                  <a:latin typeface="等线" panose="020F0502020204030204"/>
                </a:endParaRPr>
              </a:p>
            </p:txBody>
          </p:sp>
          <p:sp>
            <p:nvSpPr>
              <p:cNvPr id="20" name="Google Shape;10920;p70">
                <a:extLst>
                  <a:ext uri="{FF2B5EF4-FFF2-40B4-BE49-F238E27FC236}">
                    <a16:creationId xmlns:a16="http://schemas.microsoft.com/office/drawing/2014/main" id="{CCCB69E8-CC65-47BD-AE7C-FDC389ECA06A}"/>
                  </a:ext>
                </a:extLst>
              </p:cNvPr>
              <p:cNvSpPr/>
              <p:nvPr/>
            </p:nvSpPr>
            <p:spPr>
              <a:xfrm>
                <a:off x="301274" y="1377212"/>
                <a:ext cx="314120" cy="321983"/>
              </a:xfrm>
              <a:custGeom>
                <a:avLst/>
                <a:gdLst/>
                <a:ahLst/>
                <a:cxnLst/>
                <a:rect l="l" t="t" r="r" b="b"/>
                <a:pathLst>
                  <a:path w="6192" h="6347" extrusionOk="0">
                    <a:moveTo>
                      <a:pt x="5775" y="0"/>
                    </a:moveTo>
                    <a:cubicBezTo>
                      <a:pt x="5710" y="6"/>
                      <a:pt x="5635" y="6"/>
                      <a:pt x="5553" y="6"/>
                    </a:cubicBezTo>
                    <a:cubicBezTo>
                      <a:pt x="5472" y="6"/>
                      <a:pt x="5382" y="6"/>
                      <a:pt x="5287" y="12"/>
                    </a:cubicBezTo>
                    <a:cubicBezTo>
                      <a:pt x="5085" y="36"/>
                      <a:pt x="4882" y="60"/>
                      <a:pt x="4644" y="96"/>
                    </a:cubicBezTo>
                    <a:cubicBezTo>
                      <a:pt x="4406" y="131"/>
                      <a:pt x="4168" y="215"/>
                      <a:pt x="3894" y="274"/>
                    </a:cubicBezTo>
                    <a:cubicBezTo>
                      <a:pt x="3775" y="310"/>
                      <a:pt x="3644" y="369"/>
                      <a:pt x="3513" y="417"/>
                    </a:cubicBezTo>
                    <a:cubicBezTo>
                      <a:pt x="3382" y="477"/>
                      <a:pt x="3239" y="524"/>
                      <a:pt x="3108" y="596"/>
                    </a:cubicBezTo>
                    <a:cubicBezTo>
                      <a:pt x="2977" y="655"/>
                      <a:pt x="2846" y="727"/>
                      <a:pt x="2703" y="810"/>
                    </a:cubicBezTo>
                    <a:cubicBezTo>
                      <a:pt x="2572" y="869"/>
                      <a:pt x="2453" y="965"/>
                      <a:pt x="2322" y="1060"/>
                    </a:cubicBezTo>
                    <a:lnTo>
                      <a:pt x="2132" y="1191"/>
                    </a:lnTo>
                    <a:cubicBezTo>
                      <a:pt x="2072" y="1250"/>
                      <a:pt x="2013" y="1298"/>
                      <a:pt x="1953" y="1358"/>
                    </a:cubicBezTo>
                    <a:cubicBezTo>
                      <a:pt x="1834" y="1465"/>
                      <a:pt x="1691" y="1560"/>
                      <a:pt x="1596" y="1679"/>
                    </a:cubicBezTo>
                    <a:cubicBezTo>
                      <a:pt x="1477" y="1798"/>
                      <a:pt x="1370" y="1917"/>
                      <a:pt x="1263" y="2036"/>
                    </a:cubicBezTo>
                    <a:cubicBezTo>
                      <a:pt x="1155" y="2155"/>
                      <a:pt x="1072" y="2298"/>
                      <a:pt x="977" y="2429"/>
                    </a:cubicBezTo>
                    <a:cubicBezTo>
                      <a:pt x="894" y="2548"/>
                      <a:pt x="822" y="2703"/>
                      <a:pt x="739" y="2834"/>
                    </a:cubicBezTo>
                    <a:cubicBezTo>
                      <a:pt x="715" y="2905"/>
                      <a:pt x="667" y="2977"/>
                      <a:pt x="644" y="3036"/>
                    </a:cubicBezTo>
                    <a:cubicBezTo>
                      <a:pt x="608" y="3108"/>
                      <a:pt x="584" y="3167"/>
                      <a:pt x="548" y="3251"/>
                    </a:cubicBezTo>
                    <a:cubicBezTo>
                      <a:pt x="489" y="3382"/>
                      <a:pt x="429" y="3513"/>
                      <a:pt x="382" y="3644"/>
                    </a:cubicBezTo>
                    <a:lnTo>
                      <a:pt x="251" y="4048"/>
                    </a:lnTo>
                    <a:cubicBezTo>
                      <a:pt x="203" y="4191"/>
                      <a:pt x="191" y="4322"/>
                      <a:pt x="167" y="4441"/>
                    </a:cubicBezTo>
                    <a:cubicBezTo>
                      <a:pt x="132" y="4560"/>
                      <a:pt x="108" y="4679"/>
                      <a:pt x="84" y="4798"/>
                    </a:cubicBezTo>
                    <a:cubicBezTo>
                      <a:pt x="60" y="5037"/>
                      <a:pt x="24" y="5239"/>
                      <a:pt x="24" y="5430"/>
                    </a:cubicBezTo>
                    <a:cubicBezTo>
                      <a:pt x="12" y="5632"/>
                      <a:pt x="1" y="5787"/>
                      <a:pt x="12" y="5930"/>
                    </a:cubicBezTo>
                    <a:cubicBezTo>
                      <a:pt x="24" y="6192"/>
                      <a:pt x="48" y="6346"/>
                      <a:pt x="48" y="6346"/>
                    </a:cubicBezTo>
                    <a:cubicBezTo>
                      <a:pt x="48" y="6346"/>
                      <a:pt x="108" y="6192"/>
                      <a:pt x="191" y="5906"/>
                    </a:cubicBezTo>
                    <a:cubicBezTo>
                      <a:pt x="227" y="5787"/>
                      <a:pt x="286" y="5644"/>
                      <a:pt x="346" y="5465"/>
                    </a:cubicBezTo>
                    <a:cubicBezTo>
                      <a:pt x="382" y="5299"/>
                      <a:pt x="477" y="5108"/>
                      <a:pt x="548" y="4894"/>
                    </a:cubicBezTo>
                    <a:cubicBezTo>
                      <a:pt x="584" y="4798"/>
                      <a:pt x="644" y="4691"/>
                      <a:pt x="679" y="4584"/>
                    </a:cubicBezTo>
                    <a:cubicBezTo>
                      <a:pt x="727" y="4477"/>
                      <a:pt x="774" y="4358"/>
                      <a:pt x="834" y="4263"/>
                    </a:cubicBezTo>
                    <a:cubicBezTo>
                      <a:pt x="894" y="4156"/>
                      <a:pt x="941" y="4036"/>
                      <a:pt x="1001" y="3917"/>
                    </a:cubicBezTo>
                    <a:cubicBezTo>
                      <a:pt x="1060" y="3810"/>
                      <a:pt x="1132" y="3691"/>
                      <a:pt x="1191" y="3572"/>
                    </a:cubicBezTo>
                    <a:cubicBezTo>
                      <a:pt x="1251" y="3453"/>
                      <a:pt x="1322" y="3346"/>
                      <a:pt x="1394" y="3227"/>
                    </a:cubicBezTo>
                    <a:cubicBezTo>
                      <a:pt x="1477" y="3108"/>
                      <a:pt x="1548" y="2989"/>
                      <a:pt x="1632" y="2893"/>
                    </a:cubicBezTo>
                    <a:cubicBezTo>
                      <a:pt x="1715" y="2786"/>
                      <a:pt x="1798" y="2667"/>
                      <a:pt x="1894" y="2560"/>
                    </a:cubicBezTo>
                    <a:cubicBezTo>
                      <a:pt x="1977" y="2453"/>
                      <a:pt x="2084" y="2358"/>
                      <a:pt x="2168" y="2251"/>
                    </a:cubicBezTo>
                    <a:cubicBezTo>
                      <a:pt x="2263" y="2131"/>
                      <a:pt x="2370" y="2060"/>
                      <a:pt x="2465" y="1953"/>
                    </a:cubicBezTo>
                    <a:lnTo>
                      <a:pt x="2620" y="1798"/>
                    </a:lnTo>
                    <a:lnTo>
                      <a:pt x="2787" y="1667"/>
                    </a:lnTo>
                    <a:cubicBezTo>
                      <a:pt x="2846" y="1620"/>
                      <a:pt x="2882" y="1584"/>
                      <a:pt x="2941" y="1536"/>
                    </a:cubicBezTo>
                    <a:cubicBezTo>
                      <a:pt x="3001" y="1489"/>
                      <a:pt x="3049" y="1441"/>
                      <a:pt x="3108" y="1417"/>
                    </a:cubicBezTo>
                    <a:cubicBezTo>
                      <a:pt x="3227" y="1346"/>
                      <a:pt x="3346" y="1262"/>
                      <a:pt x="3453" y="1191"/>
                    </a:cubicBezTo>
                    <a:cubicBezTo>
                      <a:pt x="3561" y="1119"/>
                      <a:pt x="3680" y="1060"/>
                      <a:pt x="3799" y="1000"/>
                    </a:cubicBezTo>
                    <a:cubicBezTo>
                      <a:pt x="3918" y="941"/>
                      <a:pt x="4037" y="881"/>
                      <a:pt x="4132" y="822"/>
                    </a:cubicBezTo>
                    <a:cubicBezTo>
                      <a:pt x="4358" y="727"/>
                      <a:pt x="4573" y="631"/>
                      <a:pt x="4775" y="536"/>
                    </a:cubicBezTo>
                    <a:cubicBezTo>
                      <a:pt x="4989" y="465"/>
                      <a:pt x="5180" y="393"/>
                      <a:pt x="5346" y="310"/>
                    </a:cubicBezTo>
                    <a:cubicBezTo>
                      <a:pt x="5501" y="250"/>
                      <a:pt x="5668" y="215"/>
                      <a:pt x="5787" y="167"/>
                    </a:cubicBezTo>
                    <a:cubicBezTo>
                      <a:pt x="6037" y="72"/>
                      <a:pt x="6192" y="12"/>
                      <a:pt x="6192" y="12"/>
                    </a:cubicBezTo>
                    <a:cubicBezTo>
                      <a:pt x="6192" y="12"/>
                      <a:pt x="6037" y="0"/>
                      <a:pt x="57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defRPr/>
                </a:pPr>
                <a:endParaRPr>
                  <a:solidFill>
                    <a:prstClr val="black"/>
                  </a:solidFill>
                  <a:latin typeface="等线" panose="020F0502020204030204"/>
                </a:endParaRPr>
              </a:p>
            </p:txBody>
          </p:sp>
          <p:sp>
            <p:nvSpPr>
              <p:cNvPr id="21" name="Google Shape;10921;p70">
                <a:extLst>
                  <a:ext uri="{FF2B5EF4-FFF2-40B4-BE49-F238E27FC236}">
                    <a16:creationId xmlns:a16="http://schemas.microsoft.com/office/drawing/2014/main" id="{B2AD3FB9-CBFC-468E-BA40-6755F12974CA}"/>
                  </a:ext>
                </a:extLst>
              </p:cNvPr>
              <p:cNvSpPr/>
              <p:nvPr/>
            </p:nvSpPr>
            <p:spPr>
              <a:xfrm>
                <a:off x="105006" y="1415005"/>
                <a:ext cx="362415" cy="411623"/>
              </a:xfrm>
              <a:custGeom>
                <a:avLst/>
                <a:gdLst/>
                <a:ahLst/>
                <a:cxnLst/>
                <a:rect l="l" t="t" r="r" b="b"/>
                <a:pathLst>
                  <a:path w="7144" h="8114" extrusionOk="0">
                    <a:moveTo>
                      <a:pt x="6732" y="0"/>
                    </a:moveTo>
                    <a:cubicBezTo>
                      <a:pt x="6711" y="0"/>
                      <a:pt x="6689" y="2"/>
                      <a:pt x="6668" y="5"/>
                    </a:cubicBezTo>
                    <a:lnTo>
                      <a:pt x="6644" y="5"/>
                    </a:lnTo>
                    <a:cubicBezTo>
                      <a:pt x="6608" y="5"/>
                      <a:pt x="6584" y="17"/>
                      <a:pt x="6537" y="17"/>
                    </a:cubicBezTo>
                    <a:cubicBezTo>
                      <a:pt x="6441" y="29"/>
                      <a:pt x="6322" y="65"/>
                      <a:pt x="6167" y="89"/>
                    </a:cubicBezTo>
                    <a:cubicBezTo>
                      <a:pt x="5846" y="160"/>
                      <a:pt x="5405" y="279"/>
                      <a:pt x="4894" y="482"/>
                    </a:cubicBezTo>
                    <a:cubicBezTo>
                      <a:pt x="4643" y="577"/>
                      <a:pt x="4382" y="696"/>
                      <a:pt x="4096" y="839"/>
                    </a:cubicBezTo>
                    <a:cubicBezTo>
                      <a:pt x="3810" y="970"/>
                      <a:pt x="3512" y="1148"/>
                      <a:pt x="3227" y="1327"/>
                    </a:cubicBezTo>
                    <a:cubicBezTo>
                      <a:pt x="2953" y="1517"/>
                      <a:pt x="2667" y="1732"/>
                      <a:pt x="2393" y="1970"/>
                    </a:cubicBezTo>
                    <a:cubicBezTo>
                      <a:pt x="2131" y="2208"/>
                      <a:pt x="1881" y="2458"/>
                      <a:pt x="1643" y="2744"/>
                    </a:cubicBezTo>
                    <a:cubicBezTo>
                      <a:pt x="1536" y="2887"/>
                      <a:pt x="1417" y="3018"/>
                      <a:pt x="1310" y="3172"/>
                    </a:cubicBezTo>
                    <a:lnTo>
                      <a:pt x="1167" y="3399"/>
                    </a:lnTo>
                    <a:lnTo>
                      <a:pt x="1024" y="3613"/>
                    </a:lnTo>
                    <a:cubicBezTo>
                      <a:pt x="929" y="3768"/>
                      <a:pt x="845" y="3934"/>
                      <a:pt x="774" y="4077"/>
                    </a:cubicBezTo>
                    <a:cubicBezTo>
                      <a:pt x="691" y="4244"/>
                      <a:pt x="631" y="4411"/>
                      <a:pt x="572" y="4554"/>
                    </a:cubicBezTo>
                    <a:cubicBezTo>
                      <a:pt x="512" y="4708"/>
                      <a:pt x="464" y="4863"/>
                      <a:pt x="405" y="5018"/>
                    </a:cubicBezTo>
                    <a:cubicBezTo>
                      <a:pt x="345" y="5185"/>
                      <a:pt x="310" y="5327"/>
                      <a:pt x="274" y="5482"/>
                    </a:cubicBezTo>
                    <a:cubicBezTo>
                      <a:pt x="250" y="5554"/>
                      <a:pt x="226" y="5625"/>
                      <a:pt x="214" y="5697"/>
                    </a:cubicBezTo>
                    <a:lnTo>
                      <a:pt x="167" y="5923"/>
                    </a:lnTo>
                    <a:cubicBezTo>
                      <a:pt x="131" y="6078"/>
                      <a:pt x="107" y="6209"/>
                      <a:pt x="95" y="6339"/>
                    </a:cubicBezTo>
                    <a:cubicBezTo>
                      <a:pt x="60" y="6613"/>
                      <a:pt x="12" y="6851"/>
                      <a:pt x="12" y="7066"/>
                    </a:cubicBezTo>
                    <a:cubicBezTo>
                      <a:pt x="12" y="7280"/>
                      <a:pt x="0" y="7471"/>
                      <a:pt x="0" y="7625"/>
                    </a:cubicBezTo>
                    <a:lnTo>
                      <a:pt x="0" y="8113"/>
                    </a:lnTo>
                    <a:cubicBezTo>
                      <a:pt x="0" y="8113"/>
                      <a:pt x="12" y="7935"/>
                      <a:pt x="36" y="7625"/>
                    </a:cubicBezTo>
                    <a:cubicBezTo>
                      <a:pt x="36" y="7471"/>
                      <a:pt x="60" y="7280"/>
                      <a:pt x="95" y="7066"/>
                    </a:cubicBezTo>
                    <a:cubicBezTo>
                      <a:pt x="107" y="6851"/>
                      <a:pt x="167" y="6613"/>
                      <a:pt x="214" y="6351"/>
                    </a:cubicBezTo>
                    <a:cubicBezTo>
                      <a:pt x="238" y="6220"/>
                      <a:pt x="286" y="6089"/>
                      <a:pt x="310" y="5958"/>
                    </a:cubicBezTo>
                    <a:cubicBezTo>
                      <a:pt x="345" y="5875"/>
                      <a:pt x="357" y="5816"/>
                      <a:pt x="369" y="5744"/>
                    </a:cubicBezTo>
                    <a:cubicBezTo>
                      <a:pt x="405" y="5673"/>
                      <a:pt x="417" y="5613"/>
                      <a:pt x="452" y="5542"/>
                    </a:cubicBezTo>
                    <a:cubicBezTo>
                      <a:pt x="512" y="5399"/>
                      <a:pt x="548" y="5256"/>
                      <a:pt x="607" y="5101"/>
                    </a:cubicBezTo>
                    <a:cubicBezTo>
                      <a:pt x="667" y="4970"/>
                      <a:pt x="726" y="4827"/>
                      <a:pt x="810" y="4673"/>
                    </a:cubicBezTo>
                    <a:cubicBezTo>
                      <a:pt x="881" y="4542"/>
                      <a:pt x="953" y="4375"/>
                      <a:pt x="1048" y="4244"/>
                    </a:cubicBezTo>
                    <a:cubicBezTo>
                      <a:pt x="1131" y="4089"/>
                      <a:pt x="1203" y="3946"/>
                      <a:pt x="1310" y="3815"/>
                    </a:cubicBezTo>
                    <a:cubicBezTo>
                      <a:pt x="1357" y="3732"/>
                      <a:pt x="1417" y="3672"/>
                      <a:pt x="1465" y="3601"/>
                    </a:cubicBezTo>
                    <a:lnTo>
                      <a:pt x="1619" y="3411"/>
                    </a:lnTo>
                    <a:cubicBezTo>
                      <a:pt x="1726" y="3280"/>
                      <a:pt x="1846" y="3161"/>
                      <a:pt x="1965" y="3018"/>
                    </a:cubicBezTo>
                    <a:cubicBezTo>
                      <a:pt x="2203" y="2780"/>
                      <a:pt x="2453" y="2541"/>
                      <a:pt x="2727" y="2351"/>
                    </a:cubicBezTo>
                    <a:cubicBezTo>
                      <a:pt x="2989" y="2148"/>
                      <a:pt x="3262" y="1982"/>
                      <a:pt x="3536" y="1815"/>
                    </a:cubicBezTo>
                    <a:cubicBezTo>
                      <a:pt x="3822" y="1672"/>
                      <a:pt x="4108" y="1517"/>
                      <a:pt x="4370" y="1410"/>
                    </a:cubicBezTo>
                    <a:cubicBezTo>
                      <a:pt x="4643" y="1291"/>
                      <a:pt x="4917" y="1208"/>
                      <a:pt x="5144" y="1136"/>
                    </a:cubicBezTo>
                    <a:cubicBezTo>
                      <a:pt x="5644" y="982"/>
                      <a:pt x="6060" y="910"/>
                      <a:pt x="6334" y="863"/>
                    </a:cubicBezTo>
                    <a:cubicBezTo>
                      <a:pt x="6477" y="839"/>
                      <a:pt x="6596" y="815"/>
                      <a:pt x="6668" y="815"/>
                    </a:cubicBezTo>
                    <a:cubicBezTo>
                      <a:pt x="6739" y="803"/>
                      <a:pt x="6787" y="803"/>
                      <a:pt x="6787" y="803"/>
                    </a:cubicBezTo>
                    <a:cubicBezTo>
                      <a:pt x="6799" y="803"/>
                      <a:pt x="6810" y="791"/>
                      <a:pt x="6775" y="791"/>
                    </a:cubicBezTo>
                    <a:cubicBezTo>
                      <a:pt x="7001" y="755"/>
                      <a:pt x="7144" y="565"/>
                      <a:pt x="7120" y="339"/>
                    </a:cubicBezTo>
                    <a:cubicBezTo>
                      <a:pt x="7088" y="145"/>
                      <a:pt x="6929" y="0"/>
                      <a:pt x="67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defRPr/>
                </a:pPr>
                <a:endParaRPr>
                  <a:solidFill>
                    <a:prstClr val="black"/>
                  </a:solidFill>
                  <a:latin typeface="等线" panose="020F0502020204030204"/>
                </a:endParaRPr>
              </a:p>
            </p:txBody>
          </p:sp>
          <p:sp>
            <p:nvSpPr>
              <p:cNvPr id="22" name="Google Shape;10922;p70">
                <a:extLst>
                  <a:ext uri="{FF2B5EF4-FFF2-40B4-BE49-F238E27FC236}">
                    <a16:creationId xmlns:a16="http://schemas.microsoft.com/office/drawing/2014/main" id="{24328E92-6FD5-420E-ACB5-5B88BFE0DF7F}"/>
                  </a:ext>
                </a:extLst>
              </p:cNvPr>
              <p:cNvSpPr/>
              <p:nvPr/>
            </p:nvSpPr>
            <p:spPr>
              <a:xfrm>
                <a:off x="1639688" y="573573"/>
                <a:ext cx="670498" cy="193636"/>
              </a:xfrm>
              <a:custGeom>
                <a:avLst/>
                <a:gdLst/>
                <a:ahLst/>
                <a:cxnLst/>
                <a:rect l="l" t="t" r="r" b="b"/>
                <a:pathLst>
                  <a:path w="13217" h="3817" extrusionOk="0">
                    <a:moveTo>
                      <a:pt x="7223" y="1"/>
                    </a:moveTo>
                    <a:cubicBezTo>
                      <a:pt x="6898" y="1"/>
                      <a:pt x="6569" y="13"/>
                      <a:pt x="6240" y="55"/>
                    </a:cubicBezTo>
                    <a:lnTo>
                      <a:pt x="5883" y="102"/>
                    </a:lnTo>
                    <a:lnTo>
                      <a:pt x="5525" y="162"/>
                    </a:lnTo>
                    <a:cubicBezTo>
                      <a:pt x="5299" y="197"/>
                      <a:pt x="5061" y="257"/>
                      <a:pt x="4835" y="317"/>
                    </a:cubicBezTo>
                    <a:cubicBezTo>
                      <a:pt x="4382" y="436"/>
                      <a:pt x="3942" y="590"/>
                      <a:pt x="3549" y="781"/>
                    </a:cubicBezTo>
                    <a:cubicBezTo>
                      <a:pt x="3144" y="959"/>
                      <a:pt x="2775" y="1186"/>
                      <a:pt x="2430" y="1388"/>
                    </a:cubicBezTo>
                    <a:cubicBezTo>
                      <a:pt x="2084" y="1602"/>
                      <a:pt x="1787" y="1841"/>
                      <a:pt x="1525" y="2067"/>
                    </a:cubicBezTo>
                    <a:cubicBezTo>
                      <a:pt x="1263" y="2281"/>
                      <a:pt x="1025" y="2507"/>
                      <a:pt x="834" y="2722"/>
                    </a:cubicBezTo>
                    <a:cubicBezTo>
                      <a:pt x="644" y="2924"/>
                      <a:pt x="477" y="3115"/>
                      <a:pt x="358" y="3281"/>
                    </a:cubicBezTo>
                    <a:cubicBezTo>
                      <a:pt x="239" y="3448"/>
                      <a:pt x="156" y="3579"/>
                      <a:pt x="96" y="3674"/>
                    </a:cubicBezTo>
                    <a:cubicBezTo>
                      <a:pt x="37" y="3769"/>
                      <a:pt x="1" y="3817"/>
                      <a:pt x="1" y="3817"/>
                    </a:cubicBezTo>
                    <a:cubicBezTo>
                      <a:pt x="1" y="3817"/>
                      <a:pt x="48" y="3793"/>
                      <a:pt x="132" y="3722"/>
                    </a:cubicBezTo>
                    <a:cubicBezTo>
                      <a:pt x="215" y="3662"/>
                      <a:pt x="346" y="3567"/>
                      <a:pt x="513" y="3460"/>
                    </a:cubicBezTo>
                    <a:cubicBezTo>
                      <a:pt x="668" y="3365"/>
                      <a:pt x="870" y="3222"/>
                      <a:pt x="1108" y="3091"/>
                    </a:cubicBezTo>
                    <a:cubicBezTo>
                      <a:pt x="1346" y="2948"/>
                      <a:pt x="1608" y="2793"/>
                      <a:pt x="1894" y="2650"/>
                    </a:cubicBezTo>
                    <a:cubicBezTo>
                      <a:pt x="2192" y="2495"/>
                      <a:pt x="2501" y="2353"/>
                      <a:pt x="2846" y="2198"/>
                    </a:cubicBezTo>
                    <a:cubicBezTo>
                      <a:pt x="3192" y="2055"/>
                      <a:pt x="3549" y="1900"/>
                      <a:pt x="3930" y="1781"/>
                    </a:cubicBezTo>
                    <a:lnTo>
                      <a:pt x="4513" y="1602"/>
                    </a:lnTo>
                    <a:cubicBezTo>
                      <a:pt x="4597" y="1579"/>
                      <a:pt x="4704" y="1555"/>
                      <a:pt x="4811" y="1531"/>
                    </a:cubicBezTo>
                    <a:cubicBezTo>
                      <a:pt x="4894" y="1495"/>
                      <a:pt x="5001" y="1471"/>
                      <a:pt x="5109" y="1460"/>
                    </a:cubicBezTo>
                    <a:cubicBezTo>
                      <a:pt x="5299" y="1412"/>
                      <a:pt x="5513" y="1364"/>
                      <a:pt x="5716" y="1340"/>
                    </a:cubicBezTo>
                    <a:lnTo>
                      <a:pt x="6025" y="1293"/>
                    </a:lnTo>
                    <a:lnTo>
                      <a:pt x="6347" y="1257"/>
                    </a:lnTo>
                    <a:cubicBezTo>
                      <a:pt x="6775" y="1198"/>
                      <a:pt x="7192" y="1198"/>
                      <a:pt x="7609" y="1186"/>
                    </a:cubicBezTo>
                    <a:cubicBezTo>
                      <a:pt x="7811" y="1186"/>
                      <a:pt x="8026" y="1198"/>
                      <a:pt x="8228" y="1198"/>
                    </a:cubicBezTo>
                    <a:cubicBezTo>
                      <a:pt x="8442" y="1221"/>
                      <a:pt x="8645" y="1233"/>
                      <a:pt x="8847" y="1245"/>
                    </a:cubicBezTo>
                    <a:cubicBezTo>
                      <a:pt x="9050" y="1257"/>
                      <a:pt x="9240" y="1293"/>
                      <a:pt x="9442" y="1305"/>
                    </a:cubicBezTo>
                    <a:cubicBezTo>
                      <a:pt x="9633" y="1340"/>
                      <a:pt x="9823" y="1364"/>
                      <a:pt x="10002" y="1400"/>
                    </a:cubicBezTo>
                    <a:cubicBezTo>
                      <a:pt x="10181" y="1424"/>
                      <a:pt x="10359" y="1471"/>
                      <a:pt x="10538" y="1495"/>
                    </a:cubicBezTo>
                    <a:cubicBezTo>
                      <a:pt x="10716" y="1531"/>
                      <a:pt x="10883" y="1555"/>
                      <a:pt x="11050" y="1602"/>
                    </a:cubicBezTo>
                    <a:cubicBezTo>
                      <a:pt x="11359" y="1698"/>
                      <a:pt x="11669" y="1757"/>
                      <a:pt x="11919" y="1829"/>
                    </a:cubicBezTo>
                    <a:cubicBezTo>
                      <a:pt x="12193" y="1888"/>
                      <a:pt x="12419" y="1948"/>
                      <a:pt x="12610" y="2007"/>
                    </a:cubicBezTo>
                    <a:cubicBezTo>
                      <a:pt x="12800" y="2067"/>
                      <a:pt x="12955" y="2091"/>
                      <a:pt x="13050" y="2126"/>
                    </a:cubicBezTo>
                    <a:cubicBezTo>
                      <a:pt x="13157" y="2150"/>
                      <a:pt x="13217" y="2174"/>
                      <a:pt x="13217" y="2174"/>
                    </a:cubicBezTo>
                    <a:cubicBezTo>
                      <a:pt x="13217" y="2174"/>
                      <a:pt x="13169" y="2126"/>
                      <a:pt x="13086" y="2067"/>
                    </a:cubicBezTo>
                    <a:cubicBezTo>
                      <a:pt x="12991" y="1995"/>
                      <a:pt x="12871" y="1900"/>
                      <a:pt x="12717" y="1781"/>
                    </a:cubicBezTo>
                    <a:cubicBezTo>
                      <a:pt x="12550" y="1650"/>
                      <a:pt x="12336" y="1531"/>
                      <a:pt x="12098" y="1376"/>
                    </a:cubicBezTo>
                    <a:cubicBezTo>
                      <a:pt x="11979" y="1305"/>
                      <a:pt x="11848" y="1233"/>
                      <a:pt x="11717" y="1162"/>
                    </a:cubicBezTo>
                    <a:lnTo>
                      <a:pt x="11264" y="936"/>
                    </a:lnTo>
                    <a:cubicBezTo>
                      <a:pt x="11121" y="840"/>
                      <a:pt x="10955" y="781"/>
                      <a:pt x="10776" y="709"/>
                    </a:cubicBezTo>
                    <a:cubicBezTo>
                      <a:pt x="10597" y="638"/>
                      <a:pt x="10419" y="567"/>
                      <a:pt x="10228" y="507"/>
                    </a:cubicBezTo>
                    <a:cubicBezTo>
                      <a:pt x="10038" y="448"/>
                      <a:pt x="9835" y="388"/>
                      <a:pt x="9633" y="328"/>
                    </a:cubicBezTo>
                    <a:cubicBezTo>
                      <a:pt x="9442" y="269"/>
                      <a:pt x="9216" y="221"/>
                      <a:pt x="9002" y="174"/>
                    </a:cubicBezTo>
                    <a:cubicBezTo>
                      <a:pt x="8788" y="150"/>
                      <a:pt x="8561" y="102"/>
                      <a:pt x="8335" y="67"/>
                    </a:cubicBezTo>
                    <a:cubicBezTo>
                      <a:pt x="8109" y="43"/>
                      <a:pt x="7895" y="19"/>
                      <a:pt x="7657" y="7"/>
                    </a:cubicBezTo>
                    <a:cubicBezTo>
                      <a:pt x="7513" y="3"/>
                      <a:pt x="7368" y="1"/>
                      <a:pt x="72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defRPr/>
                </a:pPr>
                <a:endParaRPr>
                  <a:solidFill>
                    <a:prstClr val="black"/>
                  </a:solidFill>
                  <a:latin typeface="等线" panose="020F0502020204030204"/>
                </a:endParaRPr>
              </a:p>
            </p:txBody>
          </p:sp>
        </p:grpSp>
      </p:grpSp>
      <p:sp>
        <p:nvSpPr>
          <p:cNvPr id="26" name="Google Shape;10836;p65">
            <a:extLst>
              <a:ext uri="{FF2B5EF4-FFF2-40B4-BE49-F238E27FC236}">
                <a16:creationId xmlns:a16="http://schemas.microsoft.com/office/drawing/2014/main" id="{951351A9-B851-4FBB-A53E-B2112B58720B}"/>
              </a:ext>
            </a:extLst>
          </p:cNvPr>
          <p:cNvSpPr txBox="1">
            <a:spLocks/>
          </p:cNvSpPr>
          <p:nvPr/>
        </p:nvSpPr>
        <p:spPr>
          <a:xfrm>
            <a:off x="5229225" y="3122595"/>
            <a:ext cx="5648325" cy="1643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Slackey"/>
              <a:buNone/>
              <a:defRPr sz="4000" b="0" i="0" u="none" strike="noStrike" cap="none">
                <a:solidFill>
                  <a:schemeClr val="dk1"/>
                </a:solidFill>
                <a:latin typeface="Slackey"/>
                <a:ea typeface="Slackey"/>
                <a:cs typeface="Slackey"/>
                <a:sym typeface="Slacke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77">
              <a:buClr>
                <a:srgbClr val="162130"/>
              </a:buClr>
              <a:defRPr/>
            </a:pPr>
            <a:r>
              <a:rPr lang="en-US" sz="6000" kern="0" dirty="0" err="1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6000" kern="0" dirty="0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kern="0" dirty="0" err="1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6000" kern="0" dirty="0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en-US" sz="6000" kern="0" dirty="0" err="1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6000" kern="0" dirty="0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kern="0" dirty="0" err="1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6000" kern="0" dirty="0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kern="0" dirty="0" err="1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6000" kern="0" dirty="0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kern="0" dirty="0" err="1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6000" kern="0" dirty="0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kern="0" dirty="0" err="1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6000" kern="0" dirty="0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64E8AA7-2770-D795-38D1-921AA52733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00" y="1936523"/>
            <a:ext cx="2606035" cy="38865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F2588F-71F3-4E95-F674-656AFE7EAB9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49" y="2499296"/>
            <a:ext cx="2143057" cy="3023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7533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22222E-6 L 0.18242 0.1807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15" y="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6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CECFFA-AC80-42DB-ACC2-3E2683C16A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148"/>
            <a:ext cx="12192000" cy="691214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14F13C7-5663-BDFC-BBB8-7C522A23EB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2957" y="76202"/>
            <a:ext cx="11836643" cy="6629399"/>
          </a:xfrm>
          <a:prstGeom prst="roundRect">
            <a:avLst>
              <a:gd name="adj" fmla="val 8716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1067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11">
            <a:extLst>
              <a:ext uri="{FF2B5EF4-FFF2-40B4-BE49-F238E27FC236}">
                <a16:creationId xmlns:a16="http://schemas.microsoft.com/office/drawing/2014/main" id="{6929F387-7A67-43BB-A71E-4039EA51E02A}"/>
              </a:ext>
            </a:extLst>
          </p:cNvPr>
          <p:cNvGrpSpPr/>
          <p:nvPr/>
        </p:nvGrpSpPr>
        <p:grpSpPr>
          <a:xfrm>
            <a:off x="1689857" y="0"/>
            <a:ext cx="9224479" cy="889619"/>
            <a:chOff x="3260771" y="693960"/>
            <a:chExt cx="8213555" cy="857251"/>
          </a:xfrm>
        </p:grpSpPr>
        <p:sp>
          <p:nvSpPr>
            <p:cNvPr id="9" name="Rectangle: Rounded Corners 9">
              <a:extLst>
                <a:ext uri="{FF2B5EF4-FFF2-40B4-BE49-F238E27FC236}">
                  <a16:creationId xmlns:a16="http://schemas.microsoft.com/office/drawing/2014/main" id="{0B6466BA-3FA0-4617-8F04-502B6D19678E}"/>
                </a:ext>
              </a:extLst>
            </p:cNvPr>
            <p:cNvSpPr/>
            <p:nvPr/>
          </p:nvSpPr>
          <p:spPr>
            <a:xfrm>
              <a:off x="3260771" y="693960"/>
              <a:ext cx="8213555" cy="857251"/>
            </a:xfrm>
            <a:custGeom>
              <a:avLst/>
              <a:gdLst>
                <a:gd name="connsiteX0" fmla="*/ 0 w 8213555"/>
                <a:gd name="connsiteY0" fmla="*/ 142878 h 857251"/>
                <a:gd name="connsiteX1" fmla="*/ 142878 w 8213555"/>
                <a:gd name="connsiteY1" fmla="*/ 0 h 857251"/>
                <a:gd name="connsiteX2" fmla="*/ 724250 w 8213555"/>
                <a:gd name="connsiteY2" fmla="*/ 0 h 857251"/>
                <a:gd name="connsiteX3" fmla="*/ 1464178 w 8213555"/>
                <a:gd name="connsiteY3" fmla="*/ 0 h 857251"/>
                <a:gd name="connsiteX4" fmla="*/ 2045550 w 8213555"/>
                <a:gd name="connsiteY4" fmla="*/ 0 h 857251"/>
                <a:gd name="connsiteX5" fmla="*/ 2864756 w 8213555"/>
                <a:gd name="connsiteY5" fmla="*/ 0 h 857251"/>
                <a:gd name="connsiteX6" fmla="*/ 3525406 w 8213555"/>
                <a:gd name="connsiteY6" fmla="*/ 0 h 857251"/>
                <a:gd name="connsiteX7" fmla="*/ 3948222 w 8213555"/>
                <a:gd name="connsiteY7" fmla="*/ 0 h 857251"/>
                <a:gd name="connsiteX8" fmla="*/ 4450315 w 8213555"/>
                <a:gd name="connsiteY8" fmla="*/ 0 h 857251"/>
                <a:gd name="connsiteX9" fmla="*/ 5269521 w 8213555"/>
                <a:gd name="connsiteY9" fmla="*/ 0 h 857251"/>
                <a:gd name="connsiteX10" fmla="*/ 5850893 w 8213555"/>
                <a:gd name="connsiteY10" fmla="*/ 0 h 857251"/>
                <a:gd name="connsiteX11" fmla="*/ 6670099 w 8213555"/>
                <a:gd name="connsiteY11" fmla="*/ 0 h 857251"/>
                <a:gd name="connsiteX12" fmla="*/ 7092915 w 8213555"/>
                <a:gd name="connsiteY12" fmla="*/ 0 h 857251"/>
                <a:gd name="connsiteX13" fmla="*/ 8070677 w 8213555"/>
                <a:gd name="connsiteY13" fmla="*/ 0 h 857251"/>
                <a:gd name="connsiteX14" fmla="*/ 8213555 w 8213555"/>
                <a:gd name="connsiteY14" fmla="*/ 142878 h 857251"/>
                <a:gd name="connsiteX15" fmla="*/ 8213555 w 8213555"/>
                <a:gd name="connsiteY15" fmla="*/ 714373 h 857251"/>
                <a:gd name="connsiteX16" fmla="*/ 8070677 w 8213555"/>
                <a:gd name="connsiteY16" fmla="*/ 857251 h 857251"/>
                <a:gd name="connsiteX17" fmla="*/ 7489305 w 8213555"/>
                <a:gd name="connsiteY17" fmla="*/ 857251 h 857251"/>
                <a:gd name="connsiteX18" fmla="*/ 6907933 w 8213555"/>
                <a:gd name="connsiteY18" fmla="*/ 857251 h 857251"/>
                <a:gd name="connsiteX19" fmla="*/ 6326561 w 8213555"/>
                <a:gd name="connsiteY19" fmla="*/ 857251 h 857251"/>
                <a:gd name="connsiteX20" fmla="*/ 5665911 w 8213555"/>
                <a:gd name="connsiteY20" fmla="*/ 857251 h 857251"/>
                <a:gd name="connsiteX21" fmla="*/ 4925983 w 8213555"/>
                <a:gd name="connsiteY21" fmla="*/ 857251 h 857251"/>
                <a:gd name="connsiteX22" fmla="*/ 4106778 w 8213555"/>
                <a:gd name="connsiteY22" fmla="*/ 857251 h 857251"/>
                <a:gd name="connsiteX23" fmla="*/ 3287572 w 8213555"/>
                <a:gd name="connsiteY23" fmla="*/ 857251 h 857251"/>
                <a:gd name="connsiteX24" fmla="*/ 2626922 w 8213555"/>
                <a:gd name="connsiteY24" fmla="*/ 857251 h 857251"/>
                <a:gd name="connsiteX25" fmla="*/ 1886994 w 8213555"/>
                <a:gd name="connsiteY25" fmla="*/ 857251 h 857251"/>
                <a:gd name="connsiteX26" fmla="*/ 1305622 w 8213555"/>
                <a:gd name="connsiteY26" fmla="*/ 857251 h 857251"/>
                <a:gd name="connsiteX27" fmla="*/ 142878 w 8213555"/>
                <a:gd name="connsiteY27" fmla="*/ 857251 h 857251"/>
                <a:gd name="connsiteX28" fmla="*/ 0 w 8213555"/>
                <a:gd name="connsiteY28" fmla="*/ 714373 h 857251"/>
                <a:gd name="connsiteX29" fmla="*/ 0 w 8213555"/>
                <a:gd name="connsiteY29" fmla="*/ 142878 h 857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8213555" h="857251" fill="none" extrusionOk="0">
                  <a:moveTo>
                    <a:pt x="0" y="142878"/>
                  </a:moveTo>
                  <a:cubicBezTo>
                    <a:pt x="-12371" y="57983"/>
                    <a:pt x="76512" y="-1062"/>
                    <a:pt x="142878" y="0"/>
                  </a:cubicBezTo>
                  <a:cubicBezTo>
                    <a:pt x="298981" y="-20133"/>
                    <a:pt x="542002" y="3639"/>
                    <a:pt x="724250" y="0"/>
                  </a:cubicBezTo>
                  <a:cubicBezTo>
                    <a:pt x="906498" y="-3639"/>
                    <a:pt x="1105490" y="-35213"/>
                    <a:pt x="1464178" y="0"/>
                  </a:cubicBezTo>
                  <a:cubicBezTo>
                    <a:pt x="1822866" y="35213"/>
                    <a:pt x="1850613" y="-25132"/>
                    <a:pt x="2045550" y="0"/>
                  </a:cubicBezTo>
                  <a:cubicBezTo>
                    <a:pt x="2240487" y="25132"/>
                    <a:pt x="2637032" y="21700"/>
                    <a:pt x="2864756" y="0"/>
                  </a:cubicBezTo>
                  <a:cubicBezTo>
                    <a:pt x="3092480" y="-21700"/>
                    <a:pt x="3304820" y="21263"/>
                    <a:pt x="3525406" y="0"/>
                  </a:cubicBezTo>
                  <a:cubicBezTo>
                    <a:pt x="3745992" y="-21263"/>
                    <a:pt x="3776396" y="-13749"/>
                    <a:pt x="3948222" y="0"/>
                  </a:cubicBezTo>
                  <a:cubicBezTo>
                    <a:pt x="4120048" y="13749"/>
                    <a:pt x="4257996" y="2137"/>
                    <a:pt x="4450315" y="0"/>
                  </a:cubicBezTo>
                  <a:cubicBezTo>
                    <a:pt x="4642634" y="-2137"/>
                    <a:pt x="4998643" y="-30229"/>
                    <a:pt x="5269521" y="0"/>
                  </a:cubicBezTo>
                  <a:cubicBezTo>
                    <a:pt x="5540399" y="30229"/>
                    <a:pt x="5629394" y="-8128"/>
                    <a:pt x="5850893" y="0"/>
                  </a:cubicBezTo>
                  <a:cubicBezTo>
                    <a:pt x="6072392" y="8128"/>
                    <a:pt x="6492476" y="-8157"/>
                    <a:pt x="6670099" y="0"/>
                  </a:cubicBezTo>
                  <a:cubicBezTo>
                    <a:pt x="6847722" y="8157"/>
                    <a:pt x="6925955" y="-7437"/>
                    <a:pt x="7092915" y="0"/>
                  </a:cubicBezTo>
                  <a:cubicBezTo>
                    <a:pt x="7259875" y="7437"/>
                    <a:pt x="7725148" y="-19467"/>
                    <a:pt x="8070677" y="0"/>
                  </a:cubicBezTo>
                  <a:cubicBezTo>
                    <a:pt x="8139797" y="-15213"/>
                    <a:pt x="8208574" y="70598"/>
                    <a:pt x="8213555" y="142878"/>
                  </a:cubicBezTo>
                  <a:cubicBezTo>
                    <a:pt x="8233772" y="421842"/>
                    <a:pt x="8213881" y="428818"/>
                    <a:pt x="8213555" y="714373"/>
                  </a:cubicBezTo>
                  <a:cubicBezTo>
                    <a:pt x="8200095" y="789579"/>
                    <a:pt x="8143401" y="853571"/>
                    <a:pt x="8070677" y="857251"/>
                  </a:cubicBezTo>
                  <a:cubicBezTo>
                    <a:pt x="7857923" y="855780"/>
                    <a:pt x="7626666" y="852854"/>
                    <a:pt x="7489305" y="857251"/>
                  </a:cubicBezTo>
                  <a:cubicBezTo>
                    <a:pt x="7351944" y="861648"/>
                    <a:pt x="7178063" y="862700"/>
                    <a:pt x="6907933" y="857251"/>
                  </a:cubicBezTo>
                  <a:cubicBezTo>
                    <a:pt x="6637803" y="851802"/>
                    <a:pt x="6594405" y="855064"/>
                    <a:pt x="6326561" y="857251"/>
                  </a:cubicBezTo>
                  <a:cubicBezTo>
                    <a:pt x="6058717" y="859438"/>
                    <a:pt x="5815901" y="864225"/>
                    <a:pt x="5665911" y="857251"/>
                  </a:cubicBezTo>
                  <a:cubicBezTo>
                    <a:pt x="5515921" y="850278"/>
                    <a:pt x="5255328" y="848693"/>
                    <a:pt x="4925983" y="857251"/>
                  </a:cubicBezTo>
                  <a:cubicBezTo>
                    <a:pt x="4596638" y="865809"/>
                    <a:pt x="4288619" y="854333"/>
                    <a:pt x="4106778" y="857251"/>
                  </a:cubicBezTo>
                  <a:cubicBezTo>
                    <a:pt x="3924937" y="860169"/>
                    <a:pt x="3634008" y="887899"/>
                    <a:pt x="3287572" y="857251"/>
                  </a:cubicBezTo>
                  <a:cubicBezTo>
                    <a:pt x="2941136" y="826603"/>
                    <a:pt x="2943191" y="874391"/>
                    <a:pt x="2626922" y="857251"/>
                  </a:cubicBezTo>
                  <a:cubicBezTo>
                    <a:pt x="2310653" y="840112"/>
                    <a:pt x="2142252" y="821645"/>
                    <a:pt x="1886994" y="857251"/>
                  </a:cubicBezTo>
                  <a:cubicBezTo>
                    <a:pt x="1631736" y="892857"/>
                    <a:pt x="1551608" y="870530"/>
                    <a:pt x="1305622" y="857251"/>
                  </a:cubicBezTo>
                  <a:cubicBezTo>
                    <a:pt x="1059636" y="843972"/>
                    <a:pt x="419479" y="910501"/>
                    <a:pt x="142878" y="857251"/>
                  </a:cubicBezTo>
                  <a:cubicBezTo>
                    <a:pt x="61585" y="856198"/>
                    <a:pt x="628" y="795303"/>
                    <a:pt x="0" y="714373"/>
                  </a:cubicBezTo>
                  <a:cubicBezTo>
                    <a:pt x="-25688" y="486014"/>
                    <a:pt x="26895" y="317061"/>
                    <a:pt x="0" y="142878"/>
                  </a:cubicBezTo>
                  <a:close/>
                </a:path>
                <a:path w="8213555" h="857251" stroke="0" extrusionOk="0">
                  <a:moveTo>
                    <a:pt x="0" y="142878"/>
                  </a:moveTo>
                  <a:cubicBezTo>
                    <a:pt x="7556" y="72303"/>
                    <a:pt x="74313" y="10312"/>
                    <a:pt x="142878" y="0"/>
                  </a:cubicBezTo>
                  <a:cubicBezTo>
                    <a:pt x="477579" y="4323"/>
                    <a:pt x="657411" y="17106"/>
                    <a:pt x="882806" y="0"/>
                  </a:cubicBezTo>
                  <a:cubicBezTo>
                    <a:pt x="1108201" y="-17106"/>
                    <a:pt x="1345650" y="2737"/>
                    <a:pt x="1464178" y="0"/>
                  </a:cubicBezTo>
                  <a:cubicBezTo>
                    <a:pt x="1582706" y="-2737"/>
                    <a:pt x="1713242" y="-18306"/>
                    <a:pt x="1886994" y="0"/>
                  </a:cubicBezTo>
                  <a:cubicBezTo>
                    <a:pt x="2060746" y="18306"/>
                    <a:pt x="2282442" y="23191"/>
                    <a:pt x="2389088" y="0"/>
                  </a:cubicBezTo>
                  <a:cubicBezTo>
                    <a:pt x="2495734" y="-23191"/>
                    <a:pt x="2635045" y="6185"/>
                    <a:pt x="2811904" y="0"/>
                  </a:cubicBezTo>
                  <a:cubicBezTo>
                    <a:pt x="2988763" y="-6185"/>
                    <a:pt x="3070795" y="3764"/>
                    <a:pt x="3234720" y="0"/>
                  </a:cubicBezTo>
                  <a:cubicBezTo>
                    <a:pt x="3398645" y="-3764"/>
                    <a:pt x="3675210" y="-13832"/>
                    <a:pt x="3895370" y="0"/>
                  </a:cubicBezTo>
                  <a:cubicBezTo>
                    <a:pt x="4115530" y="13832"/>
                    <a:pt x="4330993" y="18927"/>
                    <a:pt x="4476741" y="0"/>
                  </a:cubicBezTo>
                  <a:cubicBezTo>
                    <a:pt x="4622489" y="-18927"/>
                    <a:pt x="4833752" y="-12535"/>
                    <a:pt x="5137391" y="0"/>
                  </a:cubicBezTo>
                  <a:cubicBezTo>
                    <a:pt x="5441030" y="12535"/>
                    <a:pt x="5611097" y="15831"/>
                    <a:pt x="5798041" y="0"/>
                  </a:cubicBezTo>
                  <a:cubicBezTo>
                    <a:pt x="5984985" y="-15831"/>
                    <a:pt x="6113043" y="2446"/>
                    <a:pt x="6220857" y="0"/>
                  </a:cubicBezTo>
                  <a:cubicBezTo>
                    <a:pt x="6328671" y="-2446"/>
                    <a:pt x="6699097" y="35769"/>
                    <a:pt x="7040063" y="0"/>
                  </a:cubicBezTo>
                  <a:cubicBezTo>
                    <a:pt x="7381029" y="-35769"/>
                    <a:pt x="7836743" y="-262"/>
                    <a:pt x="8070677" y="0"/>
                  </a:cubicBezTo>
                  <a:cubicBezTo>
                    <a:pt x="8142426" y="12633"/>
                    <a:pt x="8227582" y="65005"/>
                    <a:pt x="8213555" y="142878"/>
                  </a:cubicBezTo>
                  <a:cubicBezTo>
                    <a:pt x="8210766" y="393407"/>
                    <a:pt x="8224866" y="467217"/>
                    <a:pt x="8213555" y="714373"/>
                  </a:cubicBezTo>
                  <a:cubicBezTo>
                    <a:pt x="8207298" y="778240"/>
                    <a:pt x="8160338" y="858933"/>
                    <a:pt x="8070677" y="857251"/>
                  </a:cubicBezTo>
                  <a:cubicBezTo>
                    <a:pt x="7699559" y="855611"/>
                    <a:pt x="7587231" y="865123"/>
                    <a:pt x="7251471" y="857251"/>
                  </a:cubicBezTo>
                  <a:cubicBezTo>
                    <a:pt x="6915711" y="849379"/>
                    <a:pt x="6832147" y="857850"/>
                    <a:pt x="6670099" y="857251"/>
                  </a:cubicBezTo>
                  <a:cubicBezTo>
                    <a:pt x="6508051" y="856652"/>
                    <a:pt x="6404570" y="862878"/>
                    <a:pt x="6168005" y="857251"/>
                  </a:cubicBezTo>
                  <a:cubicBezTo>
                    <a:pt x="5931440" y="851624"/>
                    <a:pt x="5945923" y="843742"/>
                    <a:pt x="5745189" y="857251"/>
                  </a:cubicBezTo>
                  <a:cubicBezTo>
                    <a:pt x="5544455" y="870760"/>
                    <a:pt x="5253875" y="864679"/>
                    <a:pt x="5005261" y="857251"/>
                  </a:cubicBezTo>
                  <a:cubicBezTo>
                    <a:pt x="4756647" y="849823"/>
                    <a:pt x="4679577" y="840993"/>
                    <a:pt x="4423889" y="857251"/>
                  </a:cubicBezTo>
                  <a:cubicBezTo>
                    <a:pt x="4168201" y="873509"/>
                    <a:pt x="4025996" y="861032"/>
                    <a:pt x="3921796" y="857251"/>
                  </a:cubicBezTo>
                  <a:cubicBezTo>
                    <a:pt x="3817596" y="853470"/>
                    <a:pt x="3605139" y="858633"/>
                    <a:pt x="3498980" y="857251"/>
                  </a:cubicBezTo>
                  <a:cubicBezTo>
                    <a:pt x="3392821" y="855869"/>
                    <a:pt x="3242071" y="874597"/>
                    <a:pt x="2996886" y="857251"/>
                  </a:cubicBezTo>
                  <a:cubicBezTo>
                    <a:pt x="2751701" y="839905"/>
                    <a:pt x="2463297" y="880359"/>
                    <a:pt x="2256958" y="857251"/>
                  </a:cubicBezTo>
                  <a:cubicBezTo>
                    <a:pt x="2050619" y="834143"/>
                    <a:pt x="1804978" y="848551"/>
                    <a:pt x="1675586" y="857251"/>
                  </a:cubicBezTo>
                  <a:cubicBezTo>
                    <a:pt x="1546194" y="865951"/>
                    <a:pt x="1095104" y="890197"/>
                    <a:pt x="856380" y="857251"/>
                  </a:cubicBezTo>
                  <a:cubicBezTo>
                    <a:pt x="617656" y="824305"/>
                    <a:pt x="482802" y="849778"/>
                    <a:pt x="142878" y="857251"/>
                  </a:cubicBezTo>
                  <a:cubicBezTo>
                    <a:pt x="77789" y="853876"/>
                    <a:pt x="4565" y="787836"/>
                    <a:pt x="0" y="714373"/>
                  </a:cubicBezTo>
                  <a:cubicBezTo>
                    <a:pt x="10159" y="441649"/>
                    <a:pt x="-27440" y="317041"/>
                    <a:pt x="0" y="142878"/>
                  </a:cubicBezTo>
                  <a:close/>
                </a:path>
              </a:pathLst>
            </a:custGeom>
            <a:solidFill>
              <a:srgbClr val="FFF6DD">
                <a:alpha val="89804"/>
              </a:srgbClr>
            </a:solidFill>
            <a:ln w="38100">
              <a:solidFill>
                <a:schemeClr val="accent2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454005086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vi-VN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ADEBB644-B484-474D-9081-0C86F856FB88}"/>
                </a:ext>
              </a:extLst>
            </p:cNvPr>
            <p:cNvSpPr txBox="1"/>
            <p:nvPr/>
          </p:nvSpPr>
          <p:spPr>
            <a:xfrm>
              <a:off x="3392968" y="767388"/>
              <a:ext cx="8075661" cy="6228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/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r>
                <a:rPr lang="vi-VN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ùng quan sát sản phẩm và trả lời câu hỏi.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B089B8D-017E-1684-5949-71AD3C4F6E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462" y="1462087"/>
            <a:ext cx="4116244" cy="34242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968D32-7525-2469-F650-738B99289DF2}"/>
              </a:ext>
            </a:extLst>
          </p:cNvPr>
          <p:cNvSpPr txBox="1"/>
          <p:nvPr/>
        </p:nvSpPr>
        <p:spPr>
          <a:xfrm>
            <a:off x="5286375" y="1271234"/>
            <a:ext cx="6648450" cy="707886"/>
          </a:xfrm>
          <a:custGeom>
            <a:avLst/>
            <a:gdLst>
              <a:gd name="connsiteX0" fmla="*/ 0 w 6648450"/>
              <a:gd name="connsiteY0" fmla="*/ 0 h 707886"/>
              <a:gd name="connsiteX1" fmla="*/ 6648450 w 6648450"/>
              <a:gd name="connsiteY1" fmla="*/ 0 h 707886"/>
              <a:gd name="connsiteX2" fmla="*/ 6648450 w 6648450"/>
              <a:gd name="connsiteY2" fmla="*/ 707886 h 707886"/>
              <a:gd name="connsiteX3" fmla="*/ 0 w 6648450"/>
              <a:gd name="connsiteY3" fmla="*/ 707886 h 707886"/>
              <a:gd name="connsiteX4" fmla="*/ 0 w 6648450"/>
              <a:gd name="connsiteY4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48450" h="707886" fill="none" extrusionOk="0">
                <a:moveTo>
                  <a:pt x="0" y="0"/>
                </a:moveTo>
                <a:cubicBezTo>
                  <a:pt x="755226" y="5222"/>
                  <a:pt x="3487029" y="24918"/>
                  <a:pt x="6648450" y="0"/>
                </a:cubicBezTo>
                <a:cubicBezTo>
                  <a:pt x="6707860" y="312948"/>
                  <a:pt x="6650359" y="396148"/>
                  <a:pt x="6648450" y="707886"/>
                </a:cubicBezTo>
                <a:cubicBezTo>
                  <a:pt x="3897309" y="543125"/>
                  <a:pt x="1630671" y="826036"/>
                  <a:pt x="0" y="707886"/>
                </a:cubicBezTo>
                <a:cubicBezTo>
                  <a:pt x="-25096" y="447386"/>
                  <a:pt x="-54860" y="82424"/>
                  <a:pt x="0" y="0"/>
                </a:cubicBezTo>
                <a:close/>
              </a:path>
              <a:path w="6648450" h="707886" stroke="0" extrusionOk="0">
                <a:moveTo>
                  <a:pt x="0" y="0"/>
                </a:moveTo>
                <a:cubicBezTo>
                  <a:pt x="2719180" y="11849"/>
                  <a:pt x="5919057" y="-161459"/>
                  <a:pt x="6648450" y="0"/>
                </a:cubicBezTo>
                <a:cubicBezTo>
                  <a:pt x="6694766" y="266683"/>
                  <a:pt x="6657212" y="423695"/>
                  <a:pt x="6648450" y="707886"/>
                </a:cubicBezTo>
                <a:cubicBezTo>
                  <a:pt x="3362668" y="562026"/>
                  <a:pt x="1178163" y="629562"/>
                  <a:pt x="0" y="707886"/>
                </a:cubicBezTo>
                <a:cubicBezTo>
                  <a:pt x="62918" y="356284"/>
                  <a:pt x="-6891" y="345692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b="1" dirty="0">
                <a:latin typeface="Calibri" panose="020F0502020204030204" pitchFamily="34" charset="0"/>
                <a:cs typeface="Calibri" panose="020F0502020204030204" pitchFamily="34" charset="0"/>
              </a:rPr>
              <a:t>Bập bênh có các bộ phận nào?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69E962-3674-9EAC-7DA3-EF39A5B67D7B}"/>
              </a:ext>
            </a:extLst>
          </p:cNvPr>
          <p:cNvSpPr txBox="1"/>
          <p:nvPr/>
        </p:nvSpPr>
        <p:spPr>
          <a:xfrm>
            <a:off x="6074050" y="2891302"/>
            <a:ext cx="5555975" cy="1200329"/>
          </a:xfrm>
          <a:custGeom>
            <a:avLst/>
            <a:gdLst>
              <a:gd name="connsiteX0" fmla="*/ 0 w 5555975"/>
              <a:gd name="connsiteY0" fmla="*/ 0 h 1200329"/>
              <a:gd name="connsiteX1" fmla="*/ 5555975 w 5555975"/>
              <a:gd name="connsiteY1" fmla="*/ 0 h 1200329"/>
              <a:gd name="connsiteX2" fmla="*/ 5555975 w 5555975"/>
              <a:gd name="connsiteY2" fmla="*/ 1200329 h 1200329"/>
              <a:gd name="connsiteX3" fmla="*/ 0 w 5555975"/>
              <a:gd name="connsiteY3" fmla="*/ 1200329 h 1200329"/>
              <a:gd name="connsiteX4" fmla="*/ 0 w 5555975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55975" h="1200329" fill="none" extrusionOk="0">
                <a:moveTo>
                  <a:pt x="0" y="0"/>
                </a:moveTo>
                <a:cubicBezTo>
                  <a:pt x="2558145" y="5222"/>
                  <a:pt x="3281506" y="24918"/>
                  <a:pt x="5555975" y="0"/>
                </a:cubicBezTo>
                <a:cubicBezTo>
                  <a:pt x="5622709" y="180425"/>
                  <a:pt x="5608992" y="1037242"/>
                  <a:pt x="5555975" y="1200329"/>
                </a:cubicBezTo>
                <a:cubicBezTo>
                  <a:pt x="4296724" y="1035568"/>
                  <a:pt x="2118340" y="1318479"/>
                  <a:pt x="0" y="1200329"/>
                </a:cubicBezTo>
                <a:cubicBezTo>
                  <a:pt x="40680" y="790633"/>
                  <a:pt x="-39089" y="241570"/>
                  <a:pt x="0" y="0"/>
                </a:cubicBezTo>
                <a:close/>
              </a:path>
              <a:path w="5555975" h="1200329" stroke="0" extrusionOk="0">
                <a:moveTo>
                  <a:pt x="0" y="0"/>
                </a:moveTo>
                <a:cubicBezTo>
                  <a:pt x="1424123" y="11849"/>
                  <a:pt x="4727231" y="-161459"/>
                  <a:pt x="5555975" y="0"/>
                </a:cubicBezTo>
                <a:cubicBezTo>
                  <a:pt x="5480933" y="255061"/>
                  <a:pt x="5626497" y="845340"/>
                  <a:pt x="5555975" y="1200329"/>
                </a:cubicBezTo>
                <a:cubicBezTo>
                  <a:pt x="4737689" y="1054469"/>
                  <a:pt x="2302329" y="1122005"/>
                  <a:pt x="0" y="1200329"/>
                </a:cubicBezTo>
                <a:cubicBezTo>
                  <a:pt x="-104018" y="661816"/>
                  <a:pt x="-19313" y="34284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Chân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đế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trục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quay,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thanh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đòn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ghế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ngồi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Freeform: Shape 34">
            <a:extLst>
              <a:ext uri="{FF2B5EF4-FFF2-40B4-BE49-F238E27FC236}">
                <a16:creationId xmlns:a16="http://schemas.microsoft.com/office/drawing/2014/main" id="{7BEC9F99-2007-896A-2FFD-C7DAB9C9CD31}"/>
              </a:ext>
            </a:extLst>
          </p:cNvPr>
          <p:cNvSpPr/>
          <p:nvPr/>
        </p:nvSpPr>
        <p:spPr>
          <a:xfrm>
            <a:off x="5182984" y="195147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rgbClr val="FFFF00"/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64312B9-6E30-EF11-1D12-AB8836EC71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6337" y="4386262"/>
            <a:ext cx="1838325" cy="208597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9FC8701-08D4-65F8-AAE0-B3CCE4996C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8050" y="4581525"/>
            <a:ext cx="1733550" cy="17145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28741E5-7FE2-A29E-BEB4-52FC0F09DC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63062" y="4652962"/>
            <a:ext cx="2600325" cy="168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0314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1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804</Words>
  <Application>Microsoft Office PowerPoint</Application>
  <PresentationFormat>Widescreen</PresentationFormat>
  <Paragraphs>166</Paragraphs>
  <Slides>23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40" baseType="lpstr">
      <vt:lpstr>等线</vt:lpstr>
      <vt:lpstr>微软雅黑</vt:lpstr>
      <vt:lpstr>.VnHelvetInsH</vt:lpstr>
      <vt:lpstr>Arial</vt:lpstr>
      <vt:lpstr>Calibri</vt:lpstr>
      <vt:lpstr>Calibri Light</vt:lpstr>
      <vt:lpstr>Cambria</vt:lpstr>
      <vt:lpstr>Impact</vt:lpstr>
      <vt:lpstr>Lobster</vt:lpstr>
      <vt:lpstr>Open Sans Bold</vt:lpstr>
      <vt:lpstr>Snap ITC</vt:lpstr>
      <vt:lpstr>Times New Roman</vt:lpstr>
      <vt:lpstr>UTM Avo</vt:lpstr>
      <vt:lpstr>VNI-Times</vt:lpstr>
      <vt:lpstr>字魂36号-正文宋楷</vt:lpstr>
      <vt:lpstr>1_Office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Mrs PHUONG</cp:lastModifiedBy>
  <cp:revision>38</cp:revision>
  <dcterms:created xsi:type="dcterms:W3CDTF">2023-11-06T12:48:07Z</dcterms:created>
  <dcterms:modified xsi:type="dcterms:W3CDTF">2024-02-06T06:47:51Z</dcterms:modified>
</cp:coreProperties>
</file>