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61" r:id="rId4"/>
    <p:sldId id="264" r:id="rId5"/>
    <p:sldId id="296" r:id="rId6"/>
    <p:sldId id="322" r:id="rId7"/>
    <p:sldId id="323" r:id="rId8"/>
    <p:sldId id="266" r:id="rId9"/>
    <p:sldId id="270" r:id="rId10"/>
    <p:sldId id="315" r:id="rId11"/>
    <p:sldId id="316" r:id="rId12"/>
    <p:sldId id="317" r:id="rId13"/>
    <p:sldId id="268" r:id="rId14"/>
    <p:sldId id="324" r:id="rId15"/>
    <p:sldId id="325" r:id="rId16"/>
    <p:sldId id="326" r:id="rId17"/>
    <p:sldId id="327" r:id="rId18"/>
    <p:sldId id="328" r:id="rId19"/>
    <p:sldId id="329" r:id="rId20"/>
    <p:sldId id="330"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8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2/6/2024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2/6/2024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gif"/><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gif"/><Relationship Id="rId2" Type="http://schemas.openxmlformats.org/officeDocument/2006/relationships/image" Target="../media/image3.gif"/><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gif"/><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audio" Target="../media/audio2.wav"/><Relationship Id="rId9"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3.jpeg"/><Relationship Id="rId4" Type="http://schemas.openxmlformats.org/officeDocument/2006/relationships/audio" Target="../media/audio2.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2" y="5416016"/>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09"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5"/>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4"/>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29" y="4489466"/>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4"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a:solidFill>
                  <a:srgbClr val="FF0000"/>
                </a:solidFill>
                <a:effectLst>
                  <a:outerShdw dist="50800" dir="5400000" algn="ctr" rotWithShape="0">
                    <a:srgbClr val="F79646">
                      <a:lumMod val="40000"/>
                      <a:lumOff val="60000"/>
                    </a:srgbClr>
                  </a:outerShdw>
                </a:effectLst>
                <a:latin typeface="Open Sans Bold"/>
              </a:rPr>
              <a:t>ĐIỆN</a:t>
            </a:r>
            <a:r>
              <a:rPr lang="en-US" sz="4590">
                <a:solidFill>
                  <a:srgbClr val="FF0000"/>
                </a:solidFill>
                <a:effectLst>
                  <a:outerShdw dist="50800" dir="5400000" algn="ctr" rotWithShape="0">
                    <a:srgbClr val="F79646">
                      <a:lumMod val="40000"/>
                      <a:lumOff val="60000"/>
                    </a:srgbClr>
                  </a:outerShdw>
                </a:effectLst>
                <a:latin typeface="Open Sans Bold"/>
              </a:rPr>
              <a:t> TỬ TUẦN 22 THÁNG 2</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err="1">
                <a:solidFill>
                  <a:schemeClr val="accent3">
                    <a:lumMod val="75000"/>
                  </a:schemeClr>
                </a:solidFill>
                <a:latin typeface="Open Sans Bold"/>
              </a:rPr>
              <a:t>Môn</a:t>
            </a:r>
            <a:r>
              <a:rPr lang="en-US" sz="4400">
                <a:solidFill>
                  <a:schemeClr val="accent3">
                    <a:lumMod val="75000"/>
                  </a:schemeClr>
                </a:solidFill>
                <a:latin typeface="Open Sans Bold"/>
              </a:rPr>
              <a:t>: Toán</a:t>
            </a:r>
            <a:endParaRPr lang="en-US" sz="4400" dirty="0">
              <a:solidFill>
                <a:schemeClr val="accent3">
                  <a:lumMod val="75000"/>
                </a:schemeClr>
              </a:solidFill>
              <a:latin typeface="Open Sans Bold"/>
            </a:endParaRPr>
          </a:p>
        </p:txBody>
      </p:sp>
      <p:sp>
        <p:nvSpPr>
          <p:cNvPr id="17" name="TextBox 17"/>
          <p:cNvSpPr txBox="1"/>
          <p:nvPr/>
        </p:nvSpPr>
        <p:spPr>
          <a:xfrm>
            <a:off x="3841804" y="4707994"/>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5"/>
            <a:ext cx="10289764" cy="839269"/>
          </a:xfrm>
          <a:prstGeom prst="rect">
            <a:avLst/>
          </a:prstGeom>
        </p:spPr>
        <p:txBody>
          <a:bodyPr lIns="0" tIns="0" rIns="0" bIns="0" rtlCol="0" anchor="t">
            <a:spAutoFit/>
          </a:bodyPr>
          <a:lstStyle/>
          <a:p>
            <a:pPr algn="ctr" defTabSz="609630">
              <a:lnSpc>
                <a:spcPts val="7919"/>
              </a:lnSpc>
              <a:spcBef>
                <a:spcPct val="0"/>
              </a:spcBef>
            </a:pPr>
            <a:r>
              <a:rPr lang="en-US" sz="2400" dirty="0" err="1">
                <a:solidFill>
                  <a:srgbClr val="002060"/>
                </a:solidFill>
                <a:latin typeface="Open Sans Bold"/>
              </a:rPr>
              <a:t>Tên</a:t>
            </a:r>
            <a:r>
              <a:rPr lang="en-US" sz="2400" dirty="0">
                <a:solidFill>
                  <a:srgbClr val="002060"/>
                </a:solidFill>
                <a:latin typeface="Open Sans Bold"/>
              </a:rPr>
              <a:t> </a:t>
            </a:r>
            <a:r>
              <a:rPr lang="en-US" sz="2400" dirty="0" err="1">
                <a:solidFill>
                  <a:srgbClr val="002060"/>
                </a:solidFill>
                <a:latin typeface="Open Sans Bold"/>
              </a:rPr>
              <a:t>bài</a:t>
            </a:r>
            <a:r>
              <a:rPr lang="en-US" sz="2400">
                <a:solidFill>
                  <a:srgbClr val="002060"/>
                </a:solidFill>
                <a:latin typeface="Open Sans Bold"/>
              </a:rPr>
              <a:t>: Thực hành và trải nghiệm ước lượng trong tính toán</a:t>
            </a:r>
            <a:endParaRPr lang="en-US" sz="2400" dirty="0">
              <a:solidFill>
                <a:srgbClr val="002060"/>
              </a:solidFill>
              <a:latin typeface="Open San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C00000"/>
                </a:solidFill>
                <a:latin typeface="Calibri" panose="020F0502020204030204"/>
              </a:rPr>
              <a:t>Cách</a:t>
            </a:r>
            <a:r>
              <a:rPr lang="en-US" sz="4000" b="1" noProof="0" dirty="0">
                <a:solidFill>
                  <a:srgbClr val="C00000"/>
                </a:solidFill>
                <a:latin typeface="Calibri" panose="020F0502020204030204"/>
              </a:rPr>
              <a:t> </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9" y="2748025"/>
            <a:ext cx="75149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18077" y="83281"/>
                    <a:pt x="112767" y="24959"/>
                    <a:pt x="202900" y="0"/>
                  </a:cubicBezTo>
                  <a:cubicBezTo>
                    <a:pt x="3812264" y="-65749"/>
                    <a:pt x="4090226" y="-69558"/>
                    <a:pt x="7594643" y="0"/>
                  </a:cubicBezTo>
                  <a:cubicBezTo>
                    <a:pt x="7670122" y="-11470"/>
                    <a:pt x="7809429" y="75002"/>
                    <a:pt x="7797543" y="202900"/>
                  </a:cubicBezTo>
                  <a:cubicBezTo>
                    <a:pt x="7830210" y="568859"/>
                    <a:pt x="7842677" y="658210"/>
                    <a:pt x="7797543" y="1014473"/>
                  </a:cubicBezTo>
                  <a:cubicBezTo>
                    <a:pt x="7770852" y="1113465"/>
                    <a:pt x="7703057" y="1200523"/>
                    <a:pt x="7594643" y="1217373"/>
                  </a:cubicBezTo>
                  <a:cubicBezTo>
                    <a:pt x="5119548" y="876067"/>
                    <a:pt x="3702103" y="1362844"/>
                    <a:pt x="202900" y="1217373"/>
                  </a:cubicBezTo>
                  <a:cubicBezTo>
                    <a:pt x="56313" y="1234649"/>
                    <a:pt x="-7839" y="1162274"/>
                    <a:pt x="0" y="1014473"/>
                  </a:cubicBezTo>
                  <a:cubicBezTo>
                    <a:pt x="29956" y="852861"/>
                    <a:pt x="-42687" y="309082"/>
                    <a:pt x="0" y="202900"/>
                  </a:cubicBezTo>
                  <a:close/>
                </a:path>
                <a:path w="7797543" h="1217373" stroke="0" extrusionOk="0">
                  <a:moveTo>
                    <a:pt x="0" y="202900"/>
                  </a:moveTo>
                  <a:cubicBezTo>
                    <a:pt x="-10181" y="67405"/>
                    <a:pt x="89118" y="-25417"/>
                    <a:pt x="202900" y="0"/>
                  </a:cubicBezTo>
                  <a:cubicBezTo>
                    <a:pt x="2708565" y="-211397"/>
                    <a:pt x="6656764" y="-62394"/>
                    <a:pt x="7594643" y="0"/>
                  </a:cubicBezTo>
                  <a:cubicBezTo>
                    <a:pt x="7721827" y="-28780"/>
                    <a:pt x="7796372" y="103906"/>
                    <a:pt x="7797543" y="202900"/>
                  </a:cubicBezTo>
                  <a:cubicBezTo>
                    <a:pt x="7753303" y="526182"/>
                    <a:pt x="7754811" y="895868"/>
                    <a:pt x="7797543" y="1014473"/>
                  </a:cubicBezTo>
                  <a:cubicBezTo>
                    <a:pt x="7809937" y="1131670"/>
                    <a:pt x="7716436" y="1211558"/>
                    <a:pt x="7594643" y="1217373"/>
                  </a:cubicBezTo>
                  <a:cubicBezTo>
                    <a:pt x="6567014" y="1024900"/>
                    <a:pt x="4006062" y="1490219"/>
                    <a:pt x="202900" y="1217373"/>
                  </a:cubicBezTo>
                  <a:cubicBezTo>
                    <a:pt x="91339" y="1229376"/>
                    <a:pt x="4234" y="1117160"/>
                    <a:pt x="0" y="1014473"/>
                  </a:cubicBezTo>
                  <a:cubicBezTo>
                    <a:pt x="54083" y="726249"/>
                    <a:pt x="-52984" y="414426"/>
                    <a:pt x="0" y="202900"/>
                  </a:cubicBezTo>
                  <a:close/>
                </a:path>
                <a:path w="7797543" h="1217373" fill="none" stroke="0" extrusionOk="0">
                  <a:moveTo>
                    <a:pt x="0" y="202900"/>
                  </a:moveTo>
                  <a:cubicBezTo>
                    <a:pt x="-10532" y="82417"/>
                    <a:pt x="95741" y="2396"/>
                    <a:pt x="202900" y="0"/>
                  </a:cubicBezTo>
                  <a:cubicBezTo>
                    <a:pt x="3815745" y="-113802"/>
                    <a:pt x="4132522" y="-66678"/>
                    <a:pt x="7594643" y="0"/>
                  </a:cubicBezTo>
                  <a:cubicBezTo>
                    <a:pt x="7691043" y="-27605"/>
                    <a:pt x="7788392" y="85006"/>
                    <a:pt x="7797543" y="202900"/>
                  </a:cubicBezTo>
                  <a:cubicBezTo>
                    <a:pt x="7823480" y="559028"/>
                    <a:pt x="7807254" y="665761"/>
                    <a:pt x="7797543" y="1014473"/>
                  </a:cubicBezTo>
                  <a:cubicBezTo>
                    <a:pt x="7793312" y="1133503"/>
                    <a:pt x="7702670" y="1204657"/>
                    <a:pt x="7594643" y="1217373"/>
                  </a:cubicBezTo>
                  <a:cubicBezTo>
                    <a:pt x="5059002" y="1112540"/>
                    <a:pt x="3602894" y="1106477"/>
                    <a:pt x="202900" y="1217373"/>
                  </a:cubicBezTo>
                  <a:cubicBezTo>
                    <a:pt x="70859" y="1237070"/>
                    <a:pt x="10126" y="1137019"/>
                    <a:pt x="0" y="1014473"/>
                  </a:cubicBezTo>
                  <a:cubicBezTo>
                    <a:pt x="20259" y="852645"/>
                    <a:pt x="-28338" y="305279"/>
                    <a:pt x="0" y="20290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6 h 1489580"/>
                  <a:gd name="connsiteX1" fmla="*/ 248267 w 5496334"/>
                  <a:gd name="connsiteY1" fmla="*/ 0 h 1489580"/>
                  <a:gd name="connsiteX2" fmla="*/ 5248065 w 5496334"/>
                  <a:gd name="connsiteY2" fmla="*/ 0 h 1489580"/>
                  <a:gd name="connsiteX3" fmla="*/ 5496334 w 5496334"/>
                  <a:gd name="connsiteY3" fmla="*/ 248266 h 1489580"/>
                  <a:gd name="connsiteX4" fmla="*/ 5496334 w 5496334"/>
                  <a:gd name="connsiteY4" fmla="*/ 1241311 h 1489580"/>
                  <a:gd name="connsiteX5" fmla="*/ 5248065 w 5496334"/>
                  <a:gd name="connsiteY5" fmla="*/ 1489580 h 1489580"/>
                  <a:gd name="connsiteX6" fmla="*/ 248267 w 5496334"/>
                  <a:gd name="connsiteY6" fmla="*/ 1489580 h 1489580"/>
                  <a:gd name="connsiteX7" fmla="*/ 0 w 5496334"/>
                  <a:gd name="connsiteY7" fmla="*/ 1241311 h 1489580"/>
                  <a:gd name="connsiteX8" fmla="*/ 0 w 5496334"/>
                  <a:gd name="connsiteY8" fmla="*/ 248266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6"/>
                    </a:moveTo>
                    <a:cubicBezTo>
                      <a:pt x="36540" y="83949"/>
                      <a:pt x="169103" y="4121"/>
                      <a:pt x="248267" y="0"/>
                    </a:cubicBezTo>
                    <a:cubicBezTo>
                      <a:pt x="2597005" y="-119652"/>
                      <a:pt x="3287733" y="89062"/>
                      <a:pt x="5248065" y="0"/>
                    </a:cubicBezTo>
                    <a:cubicBezTo>
                      <a:pt x="5417896" y="-9087"/>
                      <a:pt x="5513221" y="55468"/>
                      <a:pt x="5496334" y="248266"/>
                    </a:cubicBezTo>
                    <a:cubicBezTo>
                      <a:pt x="5551946" y="512106"/>
                      <a:pt x="5485851" y="1073313"/>
                      <a:pt x="5496334" y="1241311"/>
                    </a:cubicBezTo>
                    <a:cubicBezTo>
                      <a:pt x="5557545" y="1405989"/>
                      <a:pt x="5377390" y="1480871"/>
                      <a:pt x="5248065" y="1489580"/>
                    </a:cubicBezTo>
                    <a:cubicBezTo>
                      <a:pt x="3230311" y="1550553"/>
                      <a:pt x="2816682" y="1555460"/>
                      <a:pt x="248267" y="1489580"/>
                    </a:cubicBezTo>
                    <a:cubicBezTo>
                      <a:pt x="60052" y="1493417"/>
                      <a:pt x="-7199" y="1362787"/>
                      <a:pt x="0" y="1241311"/>
                    </a:cubicBezTo>
                    <a:cubicBezTo>
                      <a:pt x="27306" y="862689"/>
                      <a:pt x="-58519" y="531065"/>
                      <a:pt x="0" y="248266"/>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 name="connsiteX0" fmla="*/ 0 w 5496333"/>
                  <a:gd name="connsiteY0" fmla="*/ 225836 h 1355002"/>
                  <a:gd name="connsiteX1" fmla="*/ 225837 w 5496333"/>
                  <a:gd name="connsiteY1" fmla="*/ 0 h 1355002"/>
                  <a:gd name="connsiteX2" fmla="*/ 5270493 w 5496333"/>
                  <a:gd name="connsiteY2" fmla="*/ 0 h 1355002"/>
                  <a:gd name="connsiteX3" fmla="*/ 5496333 w 5496333"/>
                  <a:gd name="connsiteY3" fmla="*/ 225836 h 1355002"/>
                  <a:gd name="connsiteX4" fmla="*/ 5496333 w 5496333"/>
                  <a:gd name="connsiteY4" fmla="*/ 1129163 h 1355002"/>
                  <a:gd name="connsiteX5" fmla="*/ 5270493 w 5496333"/>
                  <a:gd name="connsiteY5" fmla="*/ 1355002 h 1355002"/>
                  <a:gd name="connsiteX6" fmla="*/ 225837 w 5496333"/>
                  <a:gd name="connsiteY6" fmla="*/ 1355002 h 1355002"/>
                  <a:gd name="connsiteX7" fmla="*/ 0 w 5496333"/>
                  <a:gd name="connsiteY7" fmla="*/ 1129163 h 1355002"/>
                  <a:gd name="connsiteX8" fmla="*/ 0 w 5496333"/>
                  <a:gd name="connsiteY8" fmla="*/ 225836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6"/>
                    </a:moveTo>
                    <a:cubicBezTo>
                      <a:pt x="6943" y="58789"/>
                      <a:pt x="63183" y="21030"/>
                      <a:pt x="225837" y="0"/>
                    </a:cubicBezTo>
                    <a:cubicBezTo>
                      <a:pt x="1972603" y="-8526"/>
                      <a:pt x="4800479" y="1371"/>
                      <a:pt x="5270493" y="0"/>
                    </a:cubicBezTo>
                    <a:cubicBezTo>
                      <a:pt x="5450711" y="3237"/>
                      <a:pt x="5507920" y="79675"/>
                      <a:pt x="5496333" y="225836"/>
                    </a:cubicBezTo>
                    <a:cubicBezTo>
                      <a:pt x="5537019" y="375646"/>
                      <a:pt x="5458407" y="825818"/>
                      <a:pt x="5496333" y="1129163"/>
                    </a:cubicBezTo>
                    <a:cubicBezTo>
                      <a:pt x="5445044" y="1244890"/>
                      <a:pt x="5397669" y="1325628"/>
                      <a:pt x="5270493" y="1355002"/>
                    </a:cubicBezTo>
                    <a:cubicBezTo>
                      <a:pt x="3324209" y="1227490"/>
                      <a:pt x="1520234" y="1296053"/>
                      <a:pt x="225837" y="1355002"/>
                    </a:cubicBezTo>
                    <a:cubicBezTo>
                      <a:pt x="125320" y="1357912"/>
                      <a:pt x="-54707" y="1232761"/>
                      <a:pt x="0" y="1129163"/>
                    </a:cubicBezTo>
                    <a:cubicBezTo>
                      <a:pt x="-33810" y="711308"/>
                      <a:pt x="-106051" y="634143"/>
                      <a:pt x="0" y="225836"/>
                    </a:cubicBezTo>
                    <a:close/>
                  </a:path>
                  <a:path w="5496333" h="1355002" stroke="0" extrusionOk="0">
                    <a:moveTo>
                      <a:pt x="0" y="225836"/>
                    </a:moveTo>
                    <a:cubicBezTo>
                      <a:pt x="13537" y="69930"/>
                      <a:pt x="142549" y="-6979"/>
                      <a:pt x="225837" y="0"/>
                    </a:cubicBezTo>
                    <a:cubicBezTo>
                      <a:pt x="1444322" y="-90651"/>
                      <a:pt x="3897831" y="284954"/>
                      <a:pt x="5270493" y="0"/>
                    </a:cubicBezTo>
                    <a:cubicBezTo>
                      <a:pt x="5431507" y="4459"/>
                      <a:pt x="5515320" y="106454"/>
                      <a:pt x="5496333" y="225836"/>
                    </a:cubicBezTo>
                    <a:cubicBezTo>
                      <a:pt x="5541390" y="585779"/>
                      <a:pt x="5592509" y="930231"/>
                      <a:pt x="5496333" y="1129163"/>
                    </a:cubicBezTo>
                    <a:cubicBezTo>
                      <a:pt x="5488638" y="1246896"/>
                      <a:pt x="5374201" y="1362107"/>
                      <a:pt x="5270493" y="1355002"/>
                    </a:cubicBezTo>
                    <a:cubicBezTo>
                      <a:pt x="3376654" y="1080958"/>
                      <a:pt x="1745345" y="1567403"/>
                      <a:pt x="225837" y="1355002"/>
                    </a:cubicBezTo>
                    <a:cubicBezTo>
                      <a:pt x="78454" y="1373850"/>
                      <a:pt x="8430" y="1236790"/>
                      <a:pt x="0" y="1129163"/>
                    </a:cubicBezTo>
                    <a:cubicBezTo>
                      <a:pt x="38566" y="710783"/>
                      <a:pt x="-90027" y="407079"/>
                      <a:pt x="0" y="225836"/>
                    </a:cubicBezTo>
                    <a:close/>
                  </a:path>
                  <a:path w="5496333" h="1355002" fill="none" stroke="0" extrusionOk="0">
                    <a:moveTo>
                      <a:pt x="0" y="225836"/>
                    </a:moveTo>
                    <a:cubicBezTo>
                      <a:pt x="18497" y="75170"/>
                      <a:pt x="84679" y="7048"/>
                      <a:pt x="225837" y="0"/>
                    </a:cubicBezTo>
                    <a:cubicBezTo>
                      <a:pt x="2002128" y="-30008"/>
                      <a:pt x="4625387" y="-36666"/>
                      <a:pt x="5270493" y="0"/>
                    </a:cubicBezTo>
                    <a:cubicBezTo>
                      <a:pt x="5440803" y="-6629"/>
                      <a:pt x="5524687" y="70150"/>
                      <a:pt x="5496333" y="225836"/>
                    </a:cubicBezTo>
                    <a:cubicBezTo>
                      <a:pt x="5577653" y="389875"/>
                      <a:pt x="5405293" y="701714"/>
                      <a:pt x="5496333" y="1129163"/>
                    </a:cubicBezTo>
                    <a:cubicBezTo>
                      <a:pt x="5496570" y="1269845"/>
                      <a:pt x="5384896" y="1333211"/>
                      <a:pt x="5270493" y="1355002"/>
                    </a:cubicBezTo>
                    <a:cubicBezTo>
                      <a:pt x="3223998" y="1289716"/>
                      <a:pt x="2075503" y="1336935"/>
                      <a:pt x="225837" y="1355002"/>
                    </a:cubicBezTo>
                    <a:cubicBezTo>
                      <a:pt x="106670" y="1368454"/>
                      <a:pt x="-14771" y="1220196"/>
                      <a:pt x="0" y="1129163"/>
                    </a:cubicBezTo>
                    <a:cubicBezTo>
                      <a:pt x="-28661" y="705922"/>
                      <a:pt x="-81559" y="649265"/>
                      <a:pt x="0" y="225836"/>
                    </a:cubicBezTo>
                    <a:close/>
                  </a:path>
                  <a:path w="5496333" h="1355002" fill="none" stroke="0" extrusionOk="0">
                    <a:moveTo>
                      <a:pt x="0" y="225836"/>
                    </a:moveTo>
                    <a:cubicBezTo>
                      <a:pt x="10715" y="66927"/>
                      <a:pt x="74567" y="18895"/>
                      <a:pt x="225837" y="0"/>
                    </a:cubicBezTo>
                    <a:cubicBezTo>
                      <a:pt x="2056927" y="-44486"/>
                      <a:pt x="4702752" y="33041"/>
                      <a:pt x="5270493" y="0"/>
                    </a:cubicBezTo>
                    <a:cubicBezTo>
                      <a:pt x="5455721" y="-3561"/>
                      <a:pt x="5508261" y="74810"/>
                      <a:pt x="5496333" y="225836"/>
                    </a:cubicBezTo>
                    <a:cubicBezTo>
                      <a:pt x="5574820" y="411633"/>
                      <a:pt x="5415585" y="741621"/>
                      <a:pt x="5496333" y="1129163"/>
                    </a:cubicBezTo>
                    <a:cubicBezTo>
                      <a:pt x="5469243" y="1251938"/>
                      <a:pt x="5389384" y="1332031"/>
                      <a:pt x="5270493" y="1355002"/>
                    </a:cubicBezTo>
                    <a:cubicBezTo>
                      <a:pt x="3227978" y="1289253"/>
                      <a:pt x="1762239" y="1270864"/>
                      <a:pt x="225837" y="1355002"/>
                    </a:cubicBezTo>
                    <a:cubicBezTo>
                      <a:pt x="103902" y="1357377"/>
                      <a:pt x="-44997" y="1228821"/>
                      <a:pt x="0" y="1129163"/>
                    </a:cubicBezTo>
                    <a:cubicBezTo>
                      <a:pt x="-35663" y="718056"/>
                      <a:pt x="-89612" y="643473"/>
                      <a:pt x="0" y="225836"/>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782</Words>
  <Application>Microsoft Office PowerPoint</Application>
  <PresentationFormat>Widescreen</PresentationFormat>
  <Paragraphs>64</Paragraphs>
  <Slides>20</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Calibri Light</vt:lpstr>
      <vt:lpstr>Lobster</vt:lpstr>
      <vt:lpstr>Open Sans Bold</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 PHUONG</cp:lastModifiedBy>
  <cp:revision>24</cp:revision>
  <dcterms:created xsi:type="dcterms:W3CDTF">2023-12-05T02:02:04Z</dcterms:created>
  <dcterms:modified xsi:type="dcterms:W3CDTF">2024-02-06T06:26:12Z</dcterms:modified>
</cp:coreProperties>
</file>