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509" r:id="rId3"/>
    <p:sldId id="256" r:id="rId4"/>
    <p:sldId id="276" r:id="rId5"/>
    <p:sldId id="277" r:id="rId6"/>
    <p:sldId id="278" r:id="rId7"/>
    <p:sldId id="279" r:id="rId8"/>
    <p:sldId id="280" r:id="rId9"/>
    <p:sldId id="281" r:id="rId10"/>
    <p:sldId id="200757716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18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>
                <a:solidFill>
                  <a:srgbClr val="FF0000"/>
                </a:solidFill>
                <a:latin typeface="Open Sans Bold"/>
              </a:rPr>
              <a:t>TNXH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759438" y="6527801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398494" y="3691165"/>
            <a:ext cx="9735949" cy="1618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cs typeface="Times New Roman" panose="02020603050405020304" pitchFamily="18" charset="0"/>
              </a:rPr>
              <a:t>CÁC MÙA TRONG NĂM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37066" y="5738634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 ( tiết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72525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288</Words>
  <Application>Microsoft Office PowerPoint</Application>
  <PresentationFormat>Widescreen</PresentationFormat>
  <Paragraphs>74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等线 Light</vt:lpstr>
      <vt:lpstr>Arial</vt:lpstr>
      <vt:lpstr>Arial-Rounded</vt:lpstr>
      <vt:lpstr>Calibri</vt:lpstr>
      <vt:lpstr>Lobster</vt:lpstr>
      <vt:lpstr>Open Sans Bold</vt:lpstr>
      <vt:lpstr>Times New Roman</vt:lpstr>
      <vt:lpstr>UTM Avo</vt:lpstr>
      <vt:lpstr>UTM Cookies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62</cp:revision>
  <dcterms:created xsi:type="dcterms:W3CDTF">2021-06-02T02:35:09Z</dcterms:created>
  <dcterms:modified xsi:type="dcterms:W3CDTF">2024-04-29T10:58:09Z</dcterms:modified>
</cp:coreProperties>
</file>