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</p:sldMasterIdLst>
  <p:notesMasterIdLst>
    <p:notesMasterId r:id="rId26"/>
  </p:notesMasterIdLst>
  <p:sldIdLst>
    <p:sldId id="509" r:id="rId3"/>
    <p:sldId id="365" r:id="rId4"/>
    <p:sldId id="263" r:id="rId5"/>
    <p:sldId id="368" r:id="rId6"/>
    <p:sldId id="276" r:id="rId7"/>
    <p:sldId id="278" r:id="rId8"/>
    <p:sldId id="372" r:id="rId9"/>
    <p:sldId id="375" r:id="rId10"/>
    <p:sldId id="373" r:id="rId11"/>
    <p:sldId id="374" r:id="rId12"/>
    <p:sldId id="376" r:id="rId13"/>
    <p:sldId id="377" r:id="rId14"/>
    <p:sldId id="281" r:id="rId15"/>
    <p:sldId id="366" r:id="rId16"/>
    <p:sldId id="367" r:id="rId17"/>
    <p:sldId id="284" r:id="rId18"/>
    <p:sldId id="316" r:id="rId19"/>
    <p:sldId id="378" r:id="rId20"/>
    <p:sldId id="318" r:id="rId21"/>
    <p:sldId id="288" r:id="rId22"/>
    <p:sldId id="325" r:id="rId23"/>
    <p:sldId id="328" r:id="rId24"/>
    <p:sldId id="200757713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10" y="7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71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6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2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370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gif"/><Relationship Id="rId2" Type="http://schemas.openxmlformats.org/officeDocument/2006/relationships/image" Target="../media/image2.gi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>
                <a:solidFill>
                  <a:srgbClr val="FF0000"/>
                </a:solidFill>
                <a:latin typeface="Open Sans Bold"/>
              </a:rPr>
              <a:t>TIẾNG VIỆT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59438" y="6527801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1398494" y="3691165"/>
            <a:ext cx="9735949" cy="1618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cs typeface="Times New Roman" panose="02020603050405020304" pitchFamily="18" charset="0"/>
              </a:rPr>
              <a:t>CHIẾC RỄ ĐA TRÒN</a:t>
            </a:r>
            <a:endParaRPr kumimoji="0" lang="vi-VN" sz="4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609630">
              <a:lnSpc>
                <a:spcPts val="7919"/>
              </a:lnSpc>
              <a:spcBef>
                <a:spcPct val="0"/>
              </a:spcBef>
            </a:pP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576220" y="1693956"/>
            <a:ext cx="11185864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8A4779D-B485-4158-81BF-41179F0BEED7}"/>
              </a:ext>
            </a:extLst>
          </p:cNvPr>
          <p:cNvSpPr/>
          <p:nvPr/>
        </p:nvSpPr>
        <p:spPr>
          <a:xfrm>
            <a:off x="14529" y="1805274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58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27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  <p:bldP spid="8" grpId="0" bldLvl="0" animBg="1"/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185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1014166"/>
            <a:chOff x="495299" y="451258"/>
            <a:chExt cx="3042331" cy="760625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507085" y="1451894"/>
            <a:ext cx="10718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nằm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mặt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đất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bảo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528014" y="2197195"/>
            <a:ext cx="10697335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cuộn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buộc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tựa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vùi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18606" y="823013"/>
            <a:ext cx="9408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vậy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26F20E-66F3-45A6-82C8-56B92893CF42}"/>
              </a:ext>
            </a:extLst>
          </p:cNvPr>
          <p:cNvSpPr txBox="1"/>
          <p:nvPr/>
        </p:nvSpPr>
        <p:spPr>
          <a:xfrm>
            <a:off x="818606" y="1496701"/>
            <a:ext cx="10519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F56876-4358-4653-9ED5-D98E09EF4339}"/>
              </a:ext>
            </a:extLst>
          </p:cNvPr>
          <p:cNvSpPr txBox="1"/>
          <p:nvPr/>
        </p:nvSpPr>
        <p:spPr>
          <a:xfrm>
            <a:off x="717368" y="3247607"/>
            <a:ext cx="1083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Hồ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00D77A-7EFD-4289-A020-F9710197AC74}"/>
              </a:ext>
            </a:extLst>
          </p:cNvPr>
          <p:cNvSpPr txBox="1"/>
          <p:nvPr/>
        </p:nvSpPr>
        <p:spPr>
          <a:xfrm>
            <a:off x="717368" y="4101876"/>
            <a:ext cx="10519954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ta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niên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pic>
        <p:nvPicPr>
          <p:cNvPr id="8" name="Picture 4" descr="tv2t2t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75" y="142294"/>
            <a:ext cx="8187529" cy="6121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856488" y="6301085"/>
            <a:ext cx="11670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sớm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thường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lệ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chợt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ngoằn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ngoèo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trận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đêm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80990" marR="0" lvl="0" indent="-38099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cuốn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Theo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ân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80990" marR="0" lvl="0" indent="-38099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buộc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cọc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vùi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xuống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mắc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28594" marR="0" lvl="0" indent="-228594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ạ?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khẽ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cười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228594" marR="0" lvl="0" indent="-228594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Rồi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thăm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vườn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ấy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mọi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chiếc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rễ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vi-VN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906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03955" y="1228093"/>
            <a:ext cx="8861196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u="none" dirty="0">
                <a:latin typeface="Times New Roman" panose="02020603050405020304" pitchFamily="18" charset="0"/>
              </a:rPr>
              <a:t> ý: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kể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chậm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rãi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ôn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tồn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dịu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dàng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nhiên</a:t>
            </a:r>
            <a:endParaRPr lang="en-US" altLang="en-US" sz="3600" u="none" dirty="0">
              <a:latin typeface="Times New Roman" panose="02020603050405020304" pitchFamily="18" charset="0"/>
            </a:endParaRPr>
          </a:p>
        </p:txBody>
      </p:sp>
      <p:pic>
        <p:nvPicPr>
          <p:cNvPr id="9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662" y="3282697"/>
            <a:ext cx="5541384" cy="318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Hồ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với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thiếu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niên</a:t>
            </a:r>
            <a:r>
              <a:rPr lang="en-US" sz="2400" b="1" dirty="0"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</a:rPr>
              <a:t>nhi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đồng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2419869" y="0"/>
            <a:ext cx="6935252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9440" y="2516083"/>
            <a:ext cx="698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1699075"/>
            <a:ext cx="11293312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615" y="372891"/>
            <a:ext cx="11630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95604" y="1223610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7997" y="1252911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9480" y="2007082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0066" y="1990184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340253-2D3E-4F9A-A047-FE65533EE87C}"/>
              </a:ext>
            </a:extLst>
          </p:cNvPr>
          <p:cNvSpPr txBox="1"/>
          <p:nvPr/>
        </p:nvSpPr>
        <p:spPr>
          <a:xfrm>
            <a:off x="314615" y="2608637"/>
            <a:ext cx="11765437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2:</a:t>
            </a:r>
            <a:r>
              <a:rPr lang="en-US" sz="3200" b="1" dirty="0">
                <a:latin typeface="UTM Avo" panose="02040603050506020204" pitchFamily="18" charset="0"/>
              </a:rPr>
              <a:t>Tìm </a:t>
            </a:r>
            <a:r>
              <a:rPr lang="en-US" sz="3200" b="1" dirty="0" err="1">
                <a:latin typeface="UTM Avo" panose="02040603050506020204" pitchFamily="18" charset="0"/>
              </a:rPr>
              <a:t>trong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bài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câu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có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dùng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i="1" u="sng" dirty="0" err="1">
                <a:latin typeface="UTM Avo" panose="02040603050506020204" pitchFamily="18" charset="0"/>
              </a:rPr>
              <a:t>dấu</a:t>
            </a:r>
            <a:r>
              <a:rPr lang="en-US" sz="3200" b="1" i="1" u="sng" dirty="0">
                <a:latin typeface="UTM Avo" panose="02040603050506020204" pitchFamily="18" charset="0"/>
              </a:rPr>
              <a:t> </a:t>
            </a:r>
            <a:r>
              <a:rPr lang="en-US" sz="3200" b="1" i="1" u="sng" dirty="0" err="1">
                <a:latin typeface="UTM Avo" panose="02040603050506020204" pitchFamily="18" charset="0"/>
              </a:rPr>
              <a:t>chấm</a:t>
            </a:r>
            <a:r>
              <a:rPr lang="en-US" sz="3200" b="1" i="1" u="sng" dirty="0">
                <a:latin typeface="UTM Avo" panose="02040603050506020204" pitchFamily="18" charset="0"/>
              </a:rPr>
              <a:t> than</a:t>
            </a:r>
            <a:r>
              <a:rPr lang="en-US" sz="3200" b="1" dirty="0"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latin typeface="UTM Avo" panose="02040603050506020204" pitchFamily="18" charset="0"/>
              </a:rPr>
              <a:t>Câu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đó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dùng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để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làm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gì</a:t>
            </a:r>
            <a:r>
              <a:rPr lang="en-US" sz="3200" b="1" dirty="0">
                <a:latin typeface="UTM Avo" panose="02040603050506020204" pitchFamily="18" charset="0"/>
              </a:rPr>
              <a:t>? (</a:t>
            </a:r>
            <a:r>
              <a:rPr lang="en-US" sz="3200" b="1" dirty="0" err="1">
                <a:latin typeface="UTM Avo" panose="02040603050506020204" pitchFamily="18" charset="0"/>
              </a:rPr>
              <a:t>Chọn</a:t>
            </a:r>
            <a:r>
              <a:rPr lang="en-US" sz="3200" b="1" dirty="0">
                <a:latin typeface="UTM Avo" panose="02040603050506020204" pitchFamily="18" charset="0"/>
              </a:rPr>
              <a:t> ý </a:t>
            </a:r>
            <a:r>
              <a:rPr lang="en-US" sz="3200" b="1" dirty="0" err="1">
                <a:latin typeface="UTM Avo" panose="02040603050506020204" pitchFamily="18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Nêu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yêu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cầu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đề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nghị</a:t>
            </a:r>
            <a:endParaRPr lang="en-US" sz="3200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Thể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hiện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cảm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xúc</a:t>
            </a:r>
            <a:endParaRPr lang="en-US" sz="3200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UTM Avo" panose="02040603050506020204" pitchFamily="18" charset="0"/>
              </a:rPr>
              <a:t>Kể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sự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việc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hoạt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động</a:t>
            </a:r>
            <a:endParaRPr lang="en-US" sz="32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2062E-E24F-4D81-BD20-9B9C2705084E}"/>
              </a:ext>
            </a:extLst>
          </p:cNvPr>
          <p:cNvSpPr txBox="1"/>
          <p:nvPr/>
        </p:nvSpPr>
        <p:spPr>
          <a:xfrm>
            <a:off x="810120" y="6024152"/>
            <a:ext cx="11246552" cy="751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22FED0-4A6A-4897-B0AE-D6F29B4AC010}"/>
              </a:ext>
            </a:extLst>
          </p:cNvPr>
          <p:cNvSpPr/>
          <p:nvPr/>
        </p:nvSpPr>
        <p:spPr>
          <a:xfrm>
            <a:off x="220996" y="4331967"/>
            <a:ext cx="565744" cy="47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/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 build="p"/>
      <p:bldP spid="10" grpId="0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ói một câu 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nghị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làm một việc gì 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2184784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Củng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cố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bài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  <a:cs typeface="+mn-cs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904215" y="853492"/>
            <a:ext cx="7060676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1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550414" y="1118586"/>
            <a:ext cx="8345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2982897" y="1118586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523782" y="1563949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6889072" y="5899208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3605813" y="6340135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  <p:bldP spid="8" grpId="0" bldLvl="0" animBg="1"/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11369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9641" y="1699832"/>
            <a:ext cx="9635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chiếc rễ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ngoằn ngoèo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tần ngần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    vòng lá tròn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                  chui qua chui lại 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260714" y="829231"/>
            <a:ext cx="48998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559293" y="1809403"/>
            <a:ext cx="109905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4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2496173" y="2006698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1680991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2423352" y="3307785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11351684" y="3429000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11468148" y="3429000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709325" y="1447068"/>
            <a:ext cx="10848691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245979" y="445043"/>
            <a:ext cx="7700042" cy="1003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709325" y="1613250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45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9002" y="2936698"/>
            <a:ext cx="9024625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40750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39002" y="1393049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41021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647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612796" y="459516"/>
            <a:ext cx="11185864" cy="647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9BC412-0D9C-4987-BD71-50072364907C}"/>
              </a:ext>
            </a:extLst>
          </p:cNvPr>
          <p:cNvSpPr/>
          <p:nvPr/>
        </p:nvSpPr>
        <p:spPr>
          <a:xfrm>
            <a:off x="51105" y="625698"/>
            <a:ext cx="561691" cy="48987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4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3600</TotalTime>
  <Words>1758</Words>
  <Application>Microsoft Office PowerPoint</Application>
  <PresentationFormat>Widescreen</PresentationFormat>
  <Paragraphs>126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Lobster</vt:lpstr>
      <vt:lpstr>Open Sans Bold</vt:lpstr>
      <vt:lpstr>Times New Roman</vt:lpstr>
      <vt:lpstr>UTM Avo</vt:lpstr>
      <vt:lpstr>UTM Cookies</vt:lpstr>
      <vt:lpstr>Wingdings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phân vai theo nhóm</vt:lpstr>
      <vt:lpstr>PowerPoint Presentation</vt:lpstr>
      <vt:lpstr>a. Chú …….. chiếc rễ này lại rồi……….cho nó mọc tiếp nhé.  b. Chú cần vụ……đất,……chiếc rễ xuống.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</cp:lastModifiedBy>
  <cp:revision>126</cp:revision>
  <dcterms:created xsi:type="dcterms:W3CDTF">2021-07-07T09:47:17Z</dcterms:created>
  <dcterms:modified xsi:type="dcterms:W3CDTF">2024-04-26T09:12:13Z</dcterms:modified>
</cp:coreProperties>
</file>