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09" r:id="rId2"/>
    <p:sldId id="260" r:id="rId3"/>
    <p:sldId id="282" r:id="rId4"/>
    <p:sldId id="338" r:id="rId5"/>
    <p:sldId id="289" r:id="rId6"/>
    <p:sldId id="306" r:id="rId7"/>
    <p:sldId id="284" r:id="rId8"/>
    <p:sldId id="285" r:id="rId9"/>
    <p:sldId id="290" r:id="rId10"/>
    <p:sldId id="340" r:id="rId11"/>
    <p:sldId id="298" r:id="rId12"/>
    <p:sldId id="307" r:id="rId13"/>
    <p:sldId id="310" r:id="rId14"/>
    <p:sldId id="256" r:id="rId15"/>
    <p:sldId id="258" r:id="rId16"/>
    <p:sldId id="263" r:id="rId17"/>
    <p:sldId id="262" r:id="rId18"/>
    <p:sldId id="309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5944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1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gif"/><Relationship Id="rId2" Type="http://schemas.openxmlformats.org/officeDocument/2006/relationships/image" Target="../media/image11.gi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slide" Target="slide1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93176" y="651154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900327" y="3535788"/>
            <a:ext cx="10289764" cy="190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5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500" dirty="0">
                <a:solidFill>
                  <a:srgbClr val="002060"/>
                </a:solidFill>
                <a:latin typeface="Open Sans Bold"/>
              </a:rPr>
              <a:t>: BÀI 52: VIẾT SỐ THÀNH TỔNG CÁC TRĂM, CHỤC, ĐƠN VỊ</a:t>
            </a: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Bài</a:t>
            </a:r>
            <a:r>
              <a:rPr lang="en-US" sz="3047" b="1" dirty="0">
                <a:latin typeface="HP001 4 hàng" pitchFamily="34" charset="0"/>
              </a:rPr>
              <a:t> 2: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0103" y="1662658"/>
            <a:ext cx="535369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139 = ………. + ………. + ……..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0102" y="2257781"/>
            <a:ext cx="535369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765 = ……………………………..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0102" y="2832472"/>
            <a:ext cx="535369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992 = ……………………………..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0102" y="3435136"/>
            <a:ext cx="535369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360 = ……………………………..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0102" y="4009827"/>
            <a:ext cx="535369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>
                <a:solidFill>
                  <a:srgbClr val="7030A0"/>
                </a:solidFill>
                <a:latin typeface="HP001 4 hàng" pitchFamily="34" charset="0"/>
              </a:rPr>
              <a:t>607 </a:t>
            </a:r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= 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702393081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3186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6145" y="378219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40920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189 = 100 + 80 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8609" y="44299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136 = 100 + 30 + 6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2" y="3644103"/>
            <a:ext cx="4452116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/>
              <a:t>139 = </a:t>
            </a:r>
            <a:r>
              <a:rPr lang="en-VN" sz="3200" dirty="0">
                <a:solidFill>
                  <a:srgbClr val="FF0000"/>
                </a:solidFill>
              </a:rPr>
              <a:t>100 + 30 + 9			</a:t>
            </a:r>
            <a:r>
              <a:rPr lang="en-VN" sz="3200" dirty="0"/>
              <a:t>360 = </a:t>
            </a:r>
            <a:r>
              <a:rPr lang="en-VN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765 = </a:t>
            </a:r>
            <a:r>
              <a:rPr lang="en-VN" sz="3200" dirty="0">
                <a:solidFill>
                  <a:srgbClr val="FF0000"/>
                </a:solidFill>
              </a:rPr>
              <a:t>700 + 60 + 5			</a:t>
            </a:r>
            <a:r>
              <a:rPr lang="en-VN" sz="3200" dirty="0"/>
              <a:t>607 =</a:t>
            </a:r>
            <a:r>
              <a:rPr lang="en-VN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992 = </a:t>
            </a:r>
            <a:r>
              <a:rPr lang="en-VN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451</Words>
  <Application>Microsoft Office PowerPoint</Application>
  <PresentationFormat>Widescreen</PresentationFormat>
  <Paragraphs>74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HP001 4 hàng</vt:lpstr>
      <vt:lpstr>Lobster</vt:lpstr>
      <vt:lpstr>Open Sans Bold</vt:lpstr>
      <vt:lpstr>Times New Roman</vt:lpstr>
      <vt:lpstr>UTM Cookies</vt:lpstr>
      <vt:lpstr>UTM Zebrawood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225</cp:revision>
  <dcterms:created xsi:type="dcterms:W3CDTF">2021-06-02T01:34:28Z</dcterms:created>
  <dcterms:modified xsi:type="dcterms:W3CDTF">2024-03-11T03:28:42Z</dcterms:modified>
</cp:coreProperties>
</file>