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509" r:id="rId2"/>
    <p:sldId id="314" r:id="rId3"/>
    <p:sldId id="302" r:id="rId4"/>
    <p:sldId id="325" r:id="rId5"/>
    <p:sldId id="256" r:id="rId6"/>
    <p:sldId id="303" r:id="rId7"/>
    <p:sldId id="317" r:id="rId8"/>
    <p:sldId id="318" r:id="rId9"/>
    <p:sldId id="305" r:id="rId10"/>
    <p:sldId id="319" r:id="rId11"/>
    <p:sldId id="326" r:id="rId12"/>
    <p:sldId id="30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E5497-7E55-4E85-AF7D-D2E89F13D4E0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7607B-BE77-4CD6-8317-628191F8B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18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417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083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526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33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11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9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50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33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7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63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35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45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78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6FB3-29AD-4AC0-9EB2-5C86A75010B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3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gif"/><Relationship Id="rId2" Type="http://schemas.openxmlformats.org/officeDocument/2006/relationships/image" Target="../media/image1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rgbClr val="FF0000"/>
                </a:solidFill>
                <a:latin typeface="Open Sans Bold"/>
              </a:rPr>
              <a:t>: Tiếng Việt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89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>
                <a:solidFill>
                  <a:srgbClr val="002060"/>
                </a:solidFill>
                <a:latin typeface="Open Sans Bold"/>
              </a:rPr>
              <a:t>: LUYỆN TẬP: VIẾT LỜI XIN LỖI</a:t>
            </a: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243237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6490" y="638460"/>
            <a:ext cx="10747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4918" y="2604271"/>
            <a:ext cx="11138360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ạ.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87211" y="1488831"/>
            <a:ext cx="11440666" cy="4890317"/>
            <a:chOff x="1678146" y="1794125"/>
            <a:chExt cx="9446071" cy="46074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1ED0437-E5C8-4E02-BFC5-45631CAF7A0E}"/>
                </a:ext>
              </a:extLst>
            </p:cNvPr>
            <p:cNvGrpSpPr/>
            <p:nvPr/>
          </p:nvGrpSpPr>
          <p:grpSpPr>
            <a:xfrm>
              <a:off x="1678146" y="1794125"/>
              <a:ext cx="9333580" cy="3896527"/>
              <a:chOff x="768927" y="1641595"/>
              <a:chExt cx="5340928" cy="251169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D2278A9C-6606-4404-B8D1-DFA84F62BAAE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33" name="Rectangle 14">
                  <a:extLst>
                    <a:ext uri="{FF2B5EF4-FFF2-40B4-BE49-F238E27FC236}">
                      <a16:creationId xmlns:a16="http://schemas.microsoft.com/office/drawing/2014/main" id="{7CB7D01E-BEB6-461C-8432-22BFA28DC2C5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grpSp>
              <p:nvGrpSpPr>
                <p:cNvPr id="34" name="Google Shape;1251;p47">
                  <a:extLst>
                    <a:ext uri="{FF2B5EF4-FFF2-40B4-BE49-F238E27FC236}">
                      <a16:creationId xmlns:a16="http://schemas.microsoft.com/office/drawing/2014/main" id="{B049267A-077C-43FC-B9F6-88FBB8BFCC44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36" name="Google Shape;1252;p47">
                    <a:extLst>
                      <a:ext uri="{FF2B5EF4-FFF2-40B4-BE49-F238E27FC236}">
                        <a16:creationId xmlns:a16="http://schemas.microsoft.com/office/drawing/2014/main" id="{FD616AF8-DFE6-41E3-9194-040E4E732398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37" name="Google Shape;1253;p47">
                    <a:extLst>
                      <a:ext uri="{FF2B5EF4-FFF2-40B4-BE49-F238E27FC236}">
                        <a16:creationId xmlns:a16="http://schemas.microsoft.com/office/drawing/2014/main" id="{7BD6B99C-77BD-4F9D-BEAE-916D55F9E053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38" name="Google Shape;1254;p47">
                    <a:extLst>
                      <a:ext uri="{FF2B5EF4-FFF2-40B4-BE49-F238E27FC236}">
                        <a16:creationId xmlns:a16="http://schemas.microsoft.com/office/drawing/2014/main" id="{6CCF6AA7-F5DC-42A0-9B42-B61DF7FF13A1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r>
                      <a:rPr kumimoji="0" lang="en" sz="3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  <a:sym typeface="Arial"/>
                      </a:rPr>
                      <a:t>   </a:t>
                    </a: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39" name="Google Shape;1255;p47">
                    <a:extLst>
                      <a:ext uri="{FF2B5EF4-FFF2-40B4-BE49-F238E27FC236}">
                        <a16:creationId xmlns:a16="http://schemas.microsoft.com/office/drawing/2014/main" id="{5CD4D2DB-0448-47F2-9EFC-4505F94F7EF3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0" name="Google Shape;1256;p47">
                    <a:extLst>
                      <a:ext uri="{FF2B5EF4-FFF2-40B4-BE49-F238E27FC236}">
                        <a16:creationId xmlns:a16="http://schemas.microsoft.com/office/drawing/2014/main" id="{C9072F23-1846-431B-A907-94B2A3DAF546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1" name="Google Shape;1257;p47">
                    <a:extLst>
                      <a:ext uri="{FF2B5EF4-FFF2-40B4-BE49-F238E27FC236}">
                        <a16:creationId xmlns:a16="http://schemas.microsoft.com/office/drawing/2014/main" id="{8AA00227-19D9-4B70-A96C-6A265B3E51B7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2" name="Google Shape;1258;p47">
                    <a:extLst>
                      <a:ext uri="{FF2B5EF4-FFF2-40B4-BE49-F238E27FC236}">
                        <a16:creationId xmlns:a16="http://schemas.microsoft.com/office/drawing/2014/main" id="{BD0A48FE-918F-48BF-95A4-8A0876600FDE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3" name="Google Shape;1259;p47">
                    <a:extLst>
                      <a:ext uri="{FF2B5EF4-FFF2-40B4-BE49-F238E27FC236}">
                        <a16:creationId xmlns:a16="http://schemas.microsoft.com/office/drawing/2014/main" id="{A0D97FD1-FD0D-4D5E-8458-E6708B194227}"/>
                      </a:ext>
                    </a:extLst>
                  </p:cNvPr>
                  <p:cNvSpPr/>
                  <p:nvPr/>
                </p:nvSpPr>
                <p:spPr>
                  <a:xfrm>
                    <a:off x="5653295" y="1253830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4" name="Google Shape;1260;p47">
                    <a:extLst>
                      <a:ext uri="{FF2B5EF4-FFF2-40B4-BE49-F238E27FC236}">
                        <a16:creationId xmlns:a16="http://schemas.microsoft.com/office/drawing/2014/main" id="{4051AE68-956C-4001-9C56-EE9CC738502F}"/>
                      </a:ext>
                    </a:extLst>
                  </p:cNvPr>
                  <p:cNvSpPr/>
                  <p:nvPr/>
                </p:nvSpPr>
                <p:spPr>
                  <a:xfrm>
                    <a:off x="5717458" y="1246482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5" name="Google Shape;1261;p47">
                    <a:extLst>
                      <a:ext uri="{FF2B5EF4-FFF2-40B4-BE49-F238E27FC236}">
                        <a16:creationId xmlns:a16="http://schemas.microsoft.com/office/drawing/2014/main" id="{0EDFD660-17A5-4B2D-BF49-EC2B362C1F3C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73945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</p:grpSp>
            <p:sp>
              <p:nvSpPr>
                <p:cNvPr id="35" name="Rectangle 14">
                  <a:extLst>
                    <a:ext uri="{FF2B5EF4-FFF2-40B4-BE49-F238E27FC236}">
                      <a16:creationId xmlns:a16="http://schemas.microsoft.com/office/drawing/2014/main" id="{B88DF3F1-2BB3-432E-9981-41084BD0720C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905E4E2-5934-4996-969A-3A40AF93D95F}"/>
                  </a:ext>
                </a:extLst>
              </p:cNvPr>
              <p:cNvSpPr txBox="1"/>
              <p:nvPr/>
            </p:nvSpPr>
            <p:spPr>
              <a:xfrm>
                <a:off x="2929159" y="1671248"/>
                <a:ext cx="1129909" cy="347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3200" b="1" kern="0" dirty="0" err="1">
                    <a:solidFill>
                      <a:srgbClr val="FF000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Arial"/>
                  </a:rPr>
                  <a:t>Tình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Arial"/>
                  </a:rPr>
                  <a:t>huống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endParaRPr>
              </a:p>
            </p:txBody>
          </p:sp>
        </p:grpSp>
        <p:grpSp>
          <p:nvGrpSpPr>
            <p:cNvPr id="7" name="Google Shape;1029;p42">
              <a:extLst>
                <a:ext uri="{FF2B5EF4-FFF2-40B4-BE49-F238E27FC236}">
                  <a16:creationId xmlns:a16="http://schemas.microsoft.com/office/drawing/2014/main" id="{51CA20DD-C4F6-452C-941A-C30EDD282F23}"/>
                </a:ext>
              </a:extLst>
            </p:cNvPr>
            <p:cNvGrpSpPr/>
            <p:nvPr/>
          </p:nvGrpSpPr>
          <p:grpSpPr>
            <a:xfrm rot="20594821">
              <a:off x="9557530" y="5203744"/>
              <a:ext cx="1566687" cy="1197813"/>
              <a:chOff x="7570574" y="3912596"/>
              <a:chExt cx="1175015" cy="898360"/>
            </a:xfrm>
          </p:grpSpPr>
          <p:grpSp>
            <p:nvGrpSpPr>
              <p:cNvPr id="8" name="Google Shape;1030;p42">
                <a:extLst>
                  <a:ext uri="{FF2B5EF4-FFF2-40B4-BE49-F238E27FC236}">
                    <a16:creationId xmlns:a16="http://schemas.microsoft.com/office/drawing/2014/main" id="{813068FE-422E-4410-BDB3-AAF488745F17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10" name="Google Shape;1031;p42">
                  <a:extLst>
                    <a:ext uri="{FF2B5EF4-FFF2-40B4-BE49-F238E27FC236}">
                      <a16:creationId xmlns:a16="http://schemas.microsoft.com/office/drawing/2014/main" id="{02EE0E79-D253-4AD7-B423-CD57FC5B316E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1" name="Google Shape;1032;p42">
                  <a:extLst>
                    <a:ext uri="{FF2B5EF4-FFF2-40B4-BE49-F238E27FC236}">
                      <a16:creationId xmlns:a16="http://schemas.microsoft.com/office/drawing/2014/main" id="{68980127-650B-4B2C-B5F6-14D4F30F5249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2" name="Google Shape;1033;p42">
                  <a:extLst>
                    <a:ext uri="{FF2B5EF4-FFF2-40B4-BE49-F238E27FC236}">
                      <a16:creationId xmlns:a16="http://schemas.microsoft.com/office/drawing/2014/main" id="{945B6485-EDCB-421A-BDF2-0E5E07E3E721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3" name="Google Shape;1034;p42">
                  <a:extLst>
                    <a:ext uri="{FF2B5EF4-FFF2-40B4-BE49-F238E27FC236}">
                      <a16:creationId xmlns:a16="http://schemas.microsoft.com/office/drawing/2014/main" id="{4ED8CE6B-7C61-4F4D-8FED-219DA85C5D76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4" name="Google Shape;1035;p42">
                  <a:extLst>
                    <a:ext uri="{FF2B5EF4-FFF2-40B4-BE49-F238E27FC236}">
                      <a16:creationId xmlns:a16="http://schemas.microsoft.com/office/drawing/2014/main" id="{CCCDDC36-864F-4E0A-8B0D-EB8DE19BD5CB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5" name="Google Shape;1036;p42">
                  <a:extLst>
                    <a:ext uri="{FF2B5EF4-FFF2-40B4-BE49-F238E27FC236}">
                      <a16:creationId xmlns:a16="http://schemas.microsoft.com/office/drawing/2014/main" id="{4D4BE9BD-A147-4F2B-84DF-EFEF9BC6C7CD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6" name="Google Shape;1037;p42">
                  <a:extLst>
                    <a:ext uri="{FF2B5EF4-FFF2-40B4-BE49-F238E27FC236}">
                      <a16:creationId xmlns:a16="http://schemas.microsoft.com/office/drawing/2014/main" id="{32305980-6426-4EC2-A2CC-161CEF71FB78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7" name="Google Shape;1038;p42">
                  <a:extLst>
                    <a:ext uri="{FF2B5EF4-FFF2-40B4-BE49-F238E27FC236}">
                      <a16:creationId xmlns:a16="http://schemas.microsoft.com/office/drawing/2014/main" id="{5714E5FA-A5E5-42D7-978A-923C9CAA3512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8" name="Google Shape;1039;p42">
                  <a:extLst>
                    <a:ext uri="{FF2B5EF4-FFF2-40B4-BE49-F238E27FC236}">
                      <a16:creationId xmlns:a16="http://schemas.microsoft.com/office/drawing/2014/main" id="{8CCC42D4-A95D-4A01-A7CB-6723385548C1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9" name="Google Shape;1040;p42">
                  <a:extLst>
                    <a:ext uri="{FF2B5EF4-FFF2-40B4-BE49-F238E27FC236}">
                      <a16:creationId xmlns:a16="http://schemas.microsoft.com/office/drawing/2014/main" id="{04366C08-0DB6-4886-BA87-7A1393689738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0" name="Google Shape;1041;p42">
                  <a:extLst>
                    <a:ext uri="{FF2B5EF4-FFF2-40B4-BE49-F238E27FC236}">
                      <a16:creationId xmlns:a16="http://schemas.microsoft.com/office/drawing/2014/main" id="{F9B6D770-5CD3-4E18-AA46-0FFA7BCBE4A4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1" name="Google Shape;1042;p42">
                  <a:extLst>
                    <a:ext uri="{FF2B5EF4-FFF2-40B4-BE49-F238E27FC236}">
                      <a16:creationId xmlns:a16="http://schemas.microsoft.com/office/drawing/2014/main" id="{1A306956-A5B9-4AC4-A965-43EC793A453B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2" name="Google Shape;1043;p42">
                  <a:extLst>
                    <a:ext uri="{FF2B5EF4-FFF2-40B4-BE49-F238E27FC236}">
                      <a16:creationId xmlns:a16="http://schemas.microsoft.com/office/drawing/2014/main" id="{09FEBDAC-413A-4A8A-87A1-DBDACFD3197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3" name="Google Shape;1044;p42">
                  <a:extLst>
                    <a:ext uri="{FF2B5EF4-FFF2-40B4-BE49-F238E27FC236}">
                      <a16:creationId xmlns:a16="http://schemas.microsoft.com/office/drawing/2014/main" id="{60FDA571-5DDA-4F99-84C4-05589B0043B0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4" name="Google Shape;1045;p42">
                  <a:extLst>
                    <a:ext uri="{FF2B5EF4-FFF2-40B4-BE49-F238E27FC236}">
                      <a16:creationId xmlns:a16="http://schemas.microsoft.com/office/drawing/2014/main" id="{852A400F-4A7F-4141-863E-6F1893F49ACA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5" name="Google Shape;1046;p42">
                  <a:extLst>
                    <a:ext uri="{FF2B5EF4-FFF2-40B4-BE49-F238E27FC236}">
                      <a16:creationId xmlns:a16="http://schemas.microsoft.com/office/drawing/2014/main" id="{E2364011-D9CB-4604-AFDC-493D1F42AE38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6" name="Google Shape;1047;p42">
                  <a:extLst>
                    <a:ext uri="{FF2B5EF4-FFF2-40B4-BE49-F238E27FC236}">
                      <a16:creationId xmlns:a16="http://schemas.microsoft.com/office/drawing/2014/main" id="{10877BFA-78ED-4698-A828-9330EC519281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7" name="Google Shape;1048;p42">
                  <a:extLst>
                    <a:ext uri="{FF2B5EF4-FFF2-40B4-BE49-F238E27FC236}">
                      <a16:creationId xmlns:a16="http://schemas.microsoft.com/office/drawing/2014/main" id="{1B69F052-3D99-41C8-B50B-067AACED168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8" name="Google Shape;1049;p42">
                  <a:extLst>
                    <a:ext uri="{FF2B5EF4-FFF2-40B4-BE49-F238E27FC236}">
                      <a16:creationId xmlns:a16="http://schemas.microsoft.com/office/drawing/2014/main" id="{08DEB285-DE48-40F2-9817-5001D23981ED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9" name="Google Shape;1050;p42">
                  <a:extLst>
                    <a:ext uri="{FF2B5EF4-FFF2-40B4-BE49-F238E27FC236}">
                      <a16:creationId xmlns:a16="http://schemas.microsoft.com/office/drawing/2014/main" id="{DAE38684-3710-4C08-A2C7-8A4BA6822E80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30" name="Google Shape;1051;p42">
                  <a:extLst>
                    <a:ext uri="{FF2B5EF4-FFF2-40B4-BE49-F238E27FC236}">
                      <a16:creationId xmlns:a16="http://schemas.microsoft.com/office/drawing/2014/main" id="{AEDF9D78-2B0D-485C-84F0-56700B6738E1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9" name="Google Shape;1052;p42">
                <a:extLst>
                  <a:ext uri="{FF2B5EF4-FFF2-40B4-BE49-F238E27FC236}">
                    <a16:creationId xmlns:a16="http://schemas.microsoft.com/office/drawing/2014/main" id="{E32EB7E9-8BE3-4B0C-8551-674061F1B69B}"/>
                  </a:ext>
                </a:extLst>
              </p:cNvPr>
              <p:cNvSpPr/>
              <p:nvPr/>
            </p:nvSpPr>
            <p:spPr>
              <a:xfrm>
                <a:off x="7570574" y="4280149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</p:grpSp>
      <p:sp>
        <p:nvSpPr>
          <p:cNvPr id="46" name="TextBox 45"/>
          <p:cNvSpPr txBox="1"/>
          <p:nvPr/>
        </p:nvSpPr>
        <p:spPr>
          <a:xfrm>
            <a:off x="755708" y="4177481"/>
            <a:ext cx="1113836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anose="02020603050405020304" pitchFamily="18" charset="0"/>
              </a:rPr>
              <a:t>     -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ạ.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78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0" y="0"/>
            <a:ext cx="4847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6AFA1B4-2960-4D3C-8A16-63FD261FE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1" r="81278" b="5687"/>
          <a:stretch/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116" y="1995066"/>
            <a:ext cx="1056732" cy="100796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8A48957D-0930-4CC6-BD89-09BECFA4F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4620" y="3554969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1352" y="2191301"/>
            <a:ext cx="6965848" cy="9848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 và viết được lời xin lỗi trong các tình huống cụ thể.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1271" y="3751204"/>
            <a:ext cx="7189414" cy="9848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và đọc được một số bài báo về giữ gìn môi trường xanh, sạch đẹp ở nhà trường.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1166878" y="412020"/>
            <a:ext cx="5995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77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600">
        <p14:ripple/>
      </p:transition>
    </mc:Choice>
    <mc:Fallback xmlns="">
      <p:transition spd="slow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7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15204" y="1963840"/>
            <a:ext cx="513153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itchFamily="82" charset="0"/>
                <a:cs typeface="Arial" panose="020B0604020202020204" pitchFamily="34" charset="0"/>
              </a:rPr>
              <a:t>TIẾT HỌC</a:t>
            </a:r>
          </a:p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itchFamily="82" charset="0"/>
                <a:cs typeface="Arial" panose="020B0604020202020204" pitchFamily="34" charset="0"/>
              </a:rPr>
              <a:t> KẾT THÚC</a:t>
            </a:r>
          </a:p>
        </p:txBody>
      </p:sp>
    </p:spTree>
    <p:extLst>
      <p:ext uri="{BB962C8B-B14F-4D97-AF65-F5344CB8AC3E}">
        <p14:creationId xmlns:p14="http://schemas.microsoft.com/office/powerpoint/2010/main" val="3082924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10225300" y="1420767"/>
            <a:ext cx="1374677" cy="109728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227" name="Google Shape;227;p40"/>
          <p:cNvGrpSpPr/>
          <p:nvPr/>
        </p:nvGrpSpPr>
        <p:grpSpPr>
          <a:xfrm>
            <a:off x="430461" y="1866282"/>
            <a:ext cx="2589180" cy="2998348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9052285" y="1628182"/>
            <a:ext cx="2683295" cy="3188617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653633" y="599737"/>
            <a:ext cx="1561059" cy="9066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611" y="4675051"/>
            <a:ext cx="12192392" cy="2182963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4762777" y="4030744"/>
            <a:ext cx="2666388" cy="1274893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8722949" y="5016467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491" name="Google Shape;491;p40"/>
          <p:cNvSpPr/>
          <p:nvPr/>
        </p:nvSpPr>
        <p:spPr>
          <a:xfrm>
            <a:off x="-18967" y="5016481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492" name="Google Shape;492;p40"/>
          <p:cNvGrpSpPr/>
          <p:nvPr/>
        </p:nvGrpSpPr>
        <p:grpSpPr>
          <a:xfrm>
            <a:off x="9028151" y="3770000"/>
            <a:ext cx="1472200" cy="275380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1798718" y="3555885"/>
            <a:ext cx="1485367" cy="2967900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13" name="Google Shape;613;p40"/>
          <p:cNvSpPr txBox="1">
            <a:spLocks noGrp="1"/>
          </p:cNvSpPr>
          <p:nvPr>
            <p:ph type="title"/>
          </p:nvPr>
        </p:nvSpPr>
        <p:spPr>
          <a:xfrm>
            <a:off x="2749644" y="1377277"/>
            <a:ext cx="6370051" cy="245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8000" dirty="0" err="1">
                <a:solidFill>
                  <a:srgbClr val="FF0000"/>
                </a:solidFill>
              </a:rPr>
              <a:t>Bài</a:t>
            </a:r>
            <a:r>
              <a:rPr lang="en-US" sz="8000" dirty="0">
                <a:solidFill>
                  <a:srgbClr val="FF0000"/>
                </a:solidFill>
              </a:rPr>
              <a:t> 14: </a:t>
            </a:r>
            <a:br>
              <a:rPr lang="en-US" sz="8000" dirty="0"/>
            </a:br>
            <a:r>
              <a:rPr lang="en-US" sz="8000" b="1" dirty="0"/>
              <a:t>CỎ NON </a:t>
            </a:r>
            <a:br>
              <a:rPr lang="en-US" sz="8000" b="1" dirty="0"/>
            </a:br>
            <a:r>
              <a:rPr lang="en-US" sz="8000" b="1" dirty="0"/>
              <a:t>CƯỜI RỒI</a:t>
            </a:r>
            <a:endParaRPr sz="8000" b="1" dirty="0"/>
          </a:p>
        </p:txBody>
      </p:sp>
    </p:spTree>
    <p:extLst>
      <p:ext uri="{BB962C8B-B14F-4D97-AF65-F5344CB8AC3E}">
        <p14:creationId xmlns:p14="http://schemas.microsoft.com/office/powerpoint/2010/main" val="884938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42041" y="2502372"/>
            <a:ext cx="6286867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 5</a:t>
            </a:r>
          </a:p>
        </p:txBody>
      </p:sp>
    </p:spTree>
    <p:extLst>
      <p:ext uri="{BB962C8B-B14F-4D97-AF65-F5344CB8AC3E}">
        <p14:creationId xmlns:p14="http://schemas.microsoft.com/office/powerpoint/2010/main" val="1944978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0" y="0"/>
            <a:ext cx="4847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6AFA1B4-2960-4D3C-8A16-63FD261FE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1" r="81278" b="5687"/>
          <a:stretch/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116" y="1995066"/>
            <a:ext cx="1056732" cy="100796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8A48957D-0930-4CC6-BD89-09BECFA4F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4620" y="3554969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1352" y="2191301"/>
            <a:ext cx="6965848" cy="9848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 và viết được lời xin lỗi trong các tình huống cụ thể.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1271" y="3751204"/>
            <a:ext cx="7189414" cy="9848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và đọc được một số bài báo về giữ gìn môi trường xanh, sạch đẹp ở nhà trường.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1166878" y="412020"/>
            <a:ext cx="5995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596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600">
        <p14:ripple/>
      </p:transition>
    </mc:Choice>
    <mc:Fallback xmlns="">
      <p:transition spd="slow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99833" y="3251815"/>
            <a:ext cx="752481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144310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844420" y="1331344"/>
            <a:ext cx="6449757" cy="2142308"/>
          </a:xfrm>
          <a:prstGeom prst="horizontalScroll">
            <a:avLst>
              <a:gd name="adj" fmla="val 25000"/>
            </a:avLst>
          </a:prstGeom>
          <a:solidFill>
            <a:srgbClr val="FF0066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35769" y="3328640"/>
            <a:ext cx="4467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7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2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066" y="443816"/>
            <a:ext cx="10696768" cy="2362551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lỗi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UTM Avo" panose="02040603050506020204" pitchFamily="18" charset="0"/>
              </a:rPr>
              <a:t>a. </a:t>
            </a:r>
            <a:r>
              <a:rPr lang="en-US" sz="3200" dirty="0" err="1">
                <a:latin typeface="UTM Avo" panose="02040603050506020204" pitchFamily="18" charset="0"/>
              </a:rPr>
              <a:t>Nếu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cô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bé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trong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chuyện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i="1" dirty="0">
                <a:latin typeface="UTM Avo" panose="02040603050506020204" pitchFamily="18" charset="0"/>
              </a:rPr>
              <a:t>Cho </a:t>
            </a:r>
            <a:r>
              <a:rPr lang="en-US" sz="3200" i="1" dirty="0" err="1">
                <a:latin typeface="UTM Avo" panose="02040603050506020204" pitchFamily="18" charset="0"/>
              </a:rPr>
              <a:t>hoa</a:t>
            </a:r>
            <a:r>
              <a:rPr lang="en-US" sz="3200" i="1" dirty="0"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latin typeface="UTM Avo" panose="02040603050506020204" pitchFamily="18" charset="0"/>
              </a:rPr>
              <a:t>khoe</a:t>
            </a:r>
            <a:r>
              <a:rPr lang="en-US" sz="3200" i="1" dirty="0"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latin typeface="UTM Avo" panose="02040603050506020204" pitchFamily="18" charset="0"/>
              </a:rPr>
              <a:t>sắc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sẽ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nói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lời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xin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lỗi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bông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hồng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như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thế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030" name="Picture 6" descr="Beautiful Red Rose Flower Ivy Plant Cartoon Stock Illustration - Download  Image Now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550" y="2937408"/>
            <a:ext cx="3741284" cy="3384971"/>
          </a:xfrm>
          <a:prstGeom prst="roundRect">
            <a:avLst>
              <a:gd name="adj" fmla="val 374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04046" y="3563815"/>
            <a:ext cx="2700594" cy="2758565"/>
            <a:chOff x="789776" y="2592441"/>
            <a:chExt cx="1519084" cy="2149343"/>
          </a:xfrm>
        </p:grpSpPr>
        <p:pic>
          <p:nvPicPr>
            <p:cNvPr id="1026" name="Picture 2" descr="Polite little girl apologizing to young guy Vector Image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7" t="39966" r="54253" b="21898"/>
            <a:stretch/>
          </p:blipFill>
          <p:spPr bwMode="auto">
            <a:xfrm>
              <a:off x="789776" y="2592441"/>
              <a:ext cx="1519084" cy="2149343"/>
            </a:xfrm>
            <a:prstGeom prst="roundRect">
              <a:avLst>
                <a:gd name="adj" fmla="val 364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733550" y="4438650"/>
              <a:ext cx="552450" cy="3031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ular Callout 5"/>
          <p:cNvSpPr/>
          <p:nvPr/>
        </p:nvSpPr>
        <p:spPr>
          <a:xfrm>
            <a:off x="2943670" y="2720846"/>
            <a:ext cx="6081060" cy="708153"/>
          </a:xfrm>
          <a:prstGeom prst="wedgeRoundRectCallout">
            <a:avLst>
              <a:gd name="adj1" fmla="val -49374"/>
              <a:gd name="adj2" fmla="val 86466"/>
              <a:gd name="adj3" fmla="val 16667"/>
            </a:avLst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110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2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066" y="370141"/>
            <a:ext cx="10696768" cy="2362551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non?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561"/>
          <a:stretch/>
        </p:blipFill>
        <p:spPr>
          <a:xfrm>
            <a:off x="2913964" y="3587262"/>
            <a:ext cx="1760304" cy="2777933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21" r="6540"/>
          <a:stretch/>
        </p:blipFill>
        <p:spPr>
          <a:xfrm>
            <a:off x="6828951" y="3631315"/>
            <a:ext cx="1760304" cy="2777933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102431" y="2683802"/>
            <a:ext cx="6940708" cy="940365"/>
          </a:xfrm>
          <a:prstGeom prst="wedgeRoundRectCallout">
            <a:avLst>
              <a:gd name="adj1" fmla="val -49374"/>
              <a:gd name="adj2" fmla="val 86466"/>
              <a:gd name="adj3" fmla="val 16667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553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6490" y="638460"/>
            <a:ext cx="10747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8026" y="2850454"/>
            <a:ext cx="1113836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87211" y="1926615"/>
            <a:ext cx="11440666" cy="3090857"/>
            <a:chOff x="1678146" y="1794125"/>
            <a:chExt cx="9446071" cy="46074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1ED0437-E5C8-4E02-BFC5-45631CAF7A0E}"/>
                </a:ext>
              </a:extLst>
            </p:cNvPr>
            <p:cNvGrpSpPr/>
            <p:nvPr/>
          </p:nvGrpSpPr>
          <p:grpSpPr>
            <a:xfrm>
              <a:off x="1678146" y="1794125"/>
              <a:ext cx="9333580" cy="3896527"/>
              <a:chOff x="768927" y="1641595"/>
              <a:chExt cx="5340928" cy="251169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D2278A9C-6606-4404-B8D1-DFA84F62BAAE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33" name="Rectangle 14">
                  <a:extLst>
                    <a:ext uri="{FF2B5EF4-FFF2-40B4-BE49-F238E27FC236}">
                      <a16:creationId xmlns:a16="http://schemas.microsoft.com/office/drawing/2014/main" id="{7CB7D01E-BEB6-461C-8432-22BFA28DC2C5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grpSp>
              <p:nvGrpSpPr>
                <p:cNvPr id="34" name="Google Shape;1251;p47">
                  <a:extLst>
                    <a:ext uri="{FF2B5EF4-FFF2-40B4-BE49-F238E27FC236}">
                      <a16:creationId xmlns:a16="http://schemas.microsoft.com/office/drawing/2014/main" id="{B049267A-077C-43FC-B9F6-88FBB8BFCC44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36" name="Google Shape;1252;p47">
                    <a:extLst>
                      <a:ext uri="{FF2B5EF4-FFF2-40B4-BE49-F238E27FC236}">
                        <a16:creationId xmlns:a16="http://schemas.microsoft.com/office/drawing/2014/main" id="{FD616AF8-DFE6-41E3-9194-040E4E732398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37" name="Google Shape;1253;p47">
                    <a:extLst>
                      <a:ext uri="{FF2B5EF4-FFF2-40B4-BE49-F238E27FC236}">
                        <a16:creationId xmlns:a16="http://schemas.microsoft.com/office/drawing/2014/main" id="{7BD6B99C-77BD-4F9D-BEAE-916D55F9E053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38" name="Google Shape;1254;p47">
                    <a:extLst>
                      <a:ext uri="{FF2B5EF4-FFF2-40B4-BE49-F238E27FC236}">
                        <a16:creationId xmlns:a16="http://schemas.microsoft.com/office/drawing/2014/main" id="{6CCF6AA7-F5DC-42A0-9B42-B61DF7FF13A1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r>
                      <a:rPr kumimoji="0" lang="en" sz="3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  <a:sym typeface="Arial"/>
                      </a:rPr>
                      <a:t>   </a:t>
                    </a: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39" name="Google Shape;1255;p47">
                    <a:extLst>
                      <a:ext uri="{FF2B5EF4-FFF2-40B4-BE49-F238E27FC236}">
                        <a16:creationId xmlns:a16="http://schemas.microsoft.com/office/drawing/2014/main" id="{5CD4D2DB-0448-47F2-9EFC-4505F94F7EF3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0" name="Google Shape;1256;p47">
                    <a:extLst>
                      <a:ext uri="{FF2B5EF4-FFF2-40B4-BE49-F238E27FC236}">
                        <a16:creationId xmlns:a16="http://schemas.microsoft.com/office/drawing/2014/main" id="{C9072F23-1846-431B-A907-94B2A3DAF546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1" name="Google Shape;1257;p47">
                    <a:extLst>
                      <a:ext uri="{FF2B5EF4-FFF2-40B4-BE49-F238E27FC236}">
                        <a16:creationId xmlns:a16="http://schemas.microsoft.com/office/drawing/2014/main" id="{8AA00227-19D9-4B70-A96C-6A265B3E51B7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2" name="Google Shape;1258;p47">
                    <a:extLst>
                      <a:ext uri="{FF2B5EF4-FFF2-40B4-BE49-F238E27FC236}">
                        <a16:creationId xmlns:a16="http://schemas.microsoft.com/office/drawing/2014/main" id="{BD0A48FE-918F-48BF-95A4-8A0876600FDE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3" name="Google Shape;1259;p47">
                    <a:extLst>
                      <a:ext uri="{FF2B5EF4-FFF2-40B4-BE49-F238E27FC236}">
                        <a16:creationId xmlns:a16="http://schemas.microsoft.com/office/drawing/2014/main" id="{A0D97FD1-FD0D-4D5E-8458-E6708B194227}"/>
                      </a:ext>
                    </a:extLst>
                  </p:cNvPr>
                  <p:cNvSpPr/>
                  <p:nvPr/>
                </p:nvSpPr>
                <p:spPr>
                  <a:xfrm>
                    <a:off x="5653295" y="1253830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4" name="Google Shape;1260;p47">
                    <a:extLst>
                      <a:ext uri="{FF2B5EF4-FFF2-40B4-BE49-F238E27FC236}">
                        <a16:creationId xmlns:a16="http://schemas.microsoft.com/office/drawing/2014/main" id="{4051AE68-956C-4001-9C56-EE9CC738502F}"/>
                      </a:ext>
                    </a:extLst>
                  </p:cNvPr>
                  <p:cNvSpPr/>
                  <p:nvPr/>
                </p:nvSpPr>
                <p:spPr>
                  <a:xfrm>
                    <a:off x="5717458" y="1246482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5" name="Google Shape;1261;p47">
                    <a:extLst>
                      <a:ext uri="{FF2B5EF4-FFF2-40B4-BE49-F238E27FC236}">
                        <a16:creationId xmlns:a16="http://schemas.microsoft.com/office/drawing/2014/main" id="{0EDFD660-17A5-4B2D-BF49-EC2B362C1F3C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73945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</p:grpSp>
            <p:sp>
              <p:nvSpPr>
                <p:cNvPr id="35" name="Rectangle 14">
                  <a:extLst>
                    <a:ext uri="{FF2B5EF4-FFF2-40B4-BE49-F238E27FC236}">
                      <a16:creationId xmlns:a16="http://schemas.microsoft.com/office/drawing/2014/main" id="{B88DF3F1-2BB3-432E-9981-41084BD0720C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905E4E2-5934-4996-969A-3A40AF93D95F}"/>
                  </a:ext>
                </a:extLst>
              </p:cNvPr>
              <p:cNvSpPr txBox="1"/>
              <p:nvPr/>
            </p:nvSpPr>
            <p:spPr>
              <a:xfrm>
                <a:off x="2929159" y="1671248"/>
                <a:ext cx="1129909" cy="347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3200" b="1" kern="0" dirty="0" err="1">
                    <a:solidFill>
                      <a:srgbClr val="FF000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Arial"/>
                  </a:rPr>
                  <a:t>Tình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Arial"/>
                  </a:rPr>
                  <a:t>huống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endParaRPr>
              </a:p>
            </p:txBody>
          </p:sp>
        </p:grpSp>
        <p:grpSp>
          <p:nvGrpSpPr>
            <p:cNvPr id="7" name="Google Shape;1029;p42">
              <a:extLst>
                <a:ext uri="{FF2B5EF4-FFF2-40B4-BE49-F238E27FC236}">
                  <a16:creationId xmlns:a16="http://schemas.microsoft.com/office/drawing/2014/main" id="{51CA20DD-C4F6-452C-941A-C30EDD282F23}"/>
                </a:ext>
              </a:extLst>
            </p:cNvPr>
            <p:cNvGrpSpPr/>
            <p:nvPr/>
          </p:nvGrpSpPr>
          <p:grpSpPr>
            <a:xfrm rot="20594821">
              <a:off x="9557530" y="5203744"/>
              <a:ext cx="1566687" cy="1197813"/>
              <a:chOff x="7570574" y="3912596"/>
              <a:chExt cx="1175015" cy="898360"/>
            </a:xfrm>
          </p:grpSpPr>
          <p:grpSp>
            <p:nvGrpSpPr>
              <p:cNvPr id="8" name="Google Shape;1030;p42">
                <a:extLst>
                  <a:ext uri="{FF2B5EF4-FFF2-40B4-BE49-F238E27FC236}">
                    <a16:creationId xmlns:a16="http://schemas.microsoft.com/office/drawing/2014/main" id="{813068FE-422E-4410-BDB3-AAF488745F17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10" name="Google Shape;1031;p42">
                  <a:extLst>
                    <a:ext uri="{FF2B5EF4-FFF2-40B4-BE49-F238E27FC236}">
                      <a16:creationId xmlns:a16="http://schemas.microsoft.com/office/drawing/2014/main" id="{02EE0E79-D253-4AD7-B423-CD57FC5B316E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1" name="Google Shape;1032;p42">
                  <a:extLst>
                    <a:ext uri="{FF2B5EF4-FFF2-40B4-BE49-F238E27FC236}">
                      <a16:creationId xmlns:a16="http://schemas.microsoft.com/office/drawing/2014/main" id="{68980127-650B-4B2C-B5F6-14D4F30F5249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2" name="Google Shape;1033;p42">
                  <a:extLst>
                    <a:ext uri="{FF2B5EF4-FFF2-40B4-BE49-F238E27FC236}">
                      <a16:creationId xmlns:a16="http://schemas.microsoft.com/office/drawing/2014/main" id="{945B6485-EDCB-421A-BDF2-0E5E07E3E721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3" name="Google Shape;1034;p42">
                  <a:extLst>
                    <a:ext uri="{FF2B5EF4-FFF2-40B4-BE49-F238E27FC236}">
                      <a16:creationId xmlns:a16="http://schemas.microsoft.com/office/drawing/2014/main" id="{4ED8CE6B-7C61-4F4D-8FED-219DA85C5D76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4" name="Google Shape;1035;p42">
                  <a:extLst>
                    <a:ext uri="{FF2B5EF4-FFF2-40B4-BE49-F238E27FC236}">
                      <a16:creationId xmlns:a16="http://schemas.microsoft.com/office/drawing/2014/main" id="{CCCDDC36-864F-4E0A-8B0D-EB8DE19BD5CB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5" name="Google Shape;1036;p42">
                  <a:extLst>
                    <a:ext uri="{FF2B5EF4-FFF2-40B4-BE49-F238E27FC236}">
                      <a16:creationId xmlns:a16="http://schemas.microsoft.com/office/drawing/2014/main" id="{4D4BE9BD-A147-4F2B-84DF-EFEF9BC6C7CD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6" name="Google Shape;1037;p42">
                  <a:extLst>
                    <a:ext uri="{FF2B5EF4-FFF2-40B4-BE49-F238E27FC236}">
                      <a16:creationId xmlns:a16="http://schemas.microsoft.com/office/drawing/2014/main" id="{32305980-6426-4EC2-A2CC-161CEF71FB78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7" name="Google Shape;1038;p42">
                  <a:extLst>
                    <a:ext uri="{FF2B5EF4-FFF2-40B4-BE49-F238E27FC236}">
                      <a16:creationId xmlns:a16="http://schemas.microsoft.com/office/drawing/2014/main" id="{5714E5FA-A5E5-42D7-978A-923C9CAA3512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8" name="Google Shape;1039;p42">
                  <a:extLst>
                    <a:ext uri="{FF2B5EF4-FFF2-40B4-BE49-F238E27FC236}">
                      <a16:creationId xmlns:a16="http://schemas.microsoft.com/office/drawing/2014/main" id="{8CCC42D4-A95D-4A01-A7CB-6723385548C1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9" name="Google Shape;1040;p42">
                  <a:extLst>
                    <a:ext uri="{FF2B5EF4-FFF2-40B4-BE49-F238E27FC236}">
                      <a16:creationId xmlns:a16="http://schemas.microsoft.com/office/drawing/2014/main" id="{04366C08-0DB6-4886-BA87-7A1393689738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0" name="Google Shape;1041;p42">
                  <a:extLst>
                    <a:ext uri="{FF2B5EF4-FFF2-40B4-BE49-F238E27FC236}">
                      <a16:creationId xmlns:a16="http://schemas.microsoft.com/office/drawing/2014/main" id="{F9B6D770-5CD3-4E18-AA46-0FFA7BCBE4A4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1" name="Google Shape;1042;p42">
                  <a:extLst>
                    <a:ext uri="{FF2B5EF4-FFF2-40B4-BE49-F238E27FC236}">
                      <a16:creationId xmlns:a16="http://schemas.microsoft.com/office/drawing/2014/main" id="{1A306956-A5B9-4AC4-A965-43EC793A453B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2" name="Google Shape;1043;p42">
                  <a:extLst>
                    <a:ext uri="{FF2B5EF4-FFF2-40B4-BE49-F238E27FC236}">
                      <a16:creationId xmlns:a16="http://schemas.microsoft.com/office/drawing/2014/main" id="{09FEBDAC-413A-4A8A-87A1-DBDACFD3197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3" name="Google Shape;1044;p42">
                  <a:extLst>
                    <a:ext uri="{FF2B5EF4-FFF2-40B4-BE49-F238E27FC236}">
                      <a16:creationId xmlns:a16="http://schemas.microsoft.com/office/drawing/2014/main" id="{60FDA571-5DDA-4F99-84C4-05589B0043B0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4" name="Google Shape;1045;p42">
                  <a:extLst>
                    <a:ext uri="{FF2B5EF4-FFF2-40B4-BE49-F238E27FC236}">
                      <a16:creationId xmlns:a16="http://schemas.microsoft.com/office/drawing/2014/main" id="{852A400F-4A7F-4141-863E-6F1893F49ACA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5" name="Google Shape;1046;p42">
                  <a:extLst>
                    <a:ext uri="{FF2B5EF4-FFF2-40B4-BE49-F238E27FC236}">
                      <a16:creationId xmlns:a16="http://schemas.microsoft.com/office/drawing/2014/main" id="{E2364011-D9CB-4604-AFDC-493D1F42AE38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6" name="Google Shape;1047;p42">
                  <a:extLst>
                    <a:ext uri="{FF2B5EF4-FFF2-40B4-BE49-F238E27FC236}">
                      <a16:creationId xmlns:a16="http://schemas.microsoft.com/office/drawing/2014/main" id="{10877BFA-78ED-4698-A828-9330EC519281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7" name="Google Shape;1048;p42">
                  <a:extLst>
                    <a:ext uri="{FF2B5EF4-FFF2-40B4-BE49-F238E27FC236}">
                      <a16:creationId xmlns:a16="http://schemas.microsoft.com/office/drawing/2014/main" id="{1B69F052-3D99-41C8-B50B-067AACED168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8" name="Google Shape;1049;p42">
                  <a:extLst>
                    <a:ext uri="{FF2B5EF4-FFF2-40B4-BE49-F238E27FC236}">
                      <a16:creationId xmlns:a16="http://schemas.microsoft.com/office/drawing/2014/main" id="{08DEB285-DE48-40F2-9817-5001D23981ED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9" name="Google Shape;1050;p42">
                  <a:extLst>
                    <a:ext uri="{FF2B5EF4-FFF2-40B4-BE49-F238E27FC236}">
                      <a16:creationId xmlns:a16="http://schemas.microsoft.com/office/drawing/2014/main" id="{DAE38684-3710-4C08-A2C7-8A4BA6822E80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30" name="Google Shape;1051;p42">
                  <a:extLst>
                    <a:ext uri="{FF2B5EF4-FFF2-40B4-BE49-F238E27FC236}">
                      <a16:creationId xmlns:a16="http://schemas.microsoft.com/office/drawing/2014/main" id="{AEDF9D78-2B0D-485C-84F0-56700B6738E1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9" name="Google Shape;1052;p42">
                <a:extLst>
                  <a:ext uri="{FF2B5EF4-FFF2-40B4-BE49-F238E27FC236}">
                    <a16:creationId xmlns:a16="http://schemas.microsoft.com/office/drawing/2014/main" id="{E32EB7E9-8BE3-4B0C-8551-674061F1B69B}"/>
                  </a:ext>
                </a:extLst>
              </p:cNvPr>
              <p:cNvSpPr/>
              <p:nvPr/>
            </p:nvSpPr>
            <p:spPr>
              <a:xfrm>
                <a:off x="7570574" y="4280149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067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311</Words>
  <Application>Microsoft Office PowerPoint</Application>
  <PresentationFormat>Widescreen</PresentationFormat>
  <Paragraphs>36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Algerian</vt:lpstr>
      <vt:lpstr>Arial</vt:lpstr>
      <vt:lpstr>Arial-Rounded</vt:lpstr>
      <vt:lpstr>Calibri</vt:lpstr>
      <vt:lpstr>Calibri Light</vt:lpstr>
      <vt:lpstr>iCiel Cadena</vt:lpstr>
      <vt:lpstr>Lobster</vt:lpstr>
      <vt:lpstr>Open Sans Bold</vt:lpstr>
      <vt:lpstr>Times New Roman</vt:lpstr>
      <vt:lpstr>UTM Avo</vt:lpstr>
      <vt:lpstr>Office Theme</vt:lpstr>
      <vt:lpstr>PowerPoint Presentation</vt:lpstr>
      <vt:lpstr>Bài 14:  CỎ NON  CƯỜI RỒI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TechCare</dc:creator>
  <cp:lastModifiedBy>Admin</cp:lastModifiedBy>
  <cp:revision>61</cp:revision>
  <dcterms:created xsi:type="dcterms:W3CDTF">2021-07-13T00:48:11Z</dcterms:created>
  <dcterms:modified xsi:type="dcterms:W3CDTF">2024-03-11T03:27:52Z</dcterms:modified>
</cp:coreProperties>
</file>