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509" r:id="rId2"/>
    <p:sldId id="256" r:id="rId3"/>
    <p:sldId id="283" r:id="rId4"/>
    <p:sldId id="284" r:id="rId5"/>
    <p:sldId id="294" r:id="rId6"/>
    <p:sldId id="286" r:id="rId7"/>
    <p:sldId id="295" r:id="rId8"/>
    <p:sldId id="296" r:id="rId9"/>
    <p:sldId id="2007577130" r:id="rId10"/>
    <p:sldId id="297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88C"/>
    <a:srgbClr val="FDDEEB"/>
    <a:srgbClr val="FFFAC2"/>
    <a:srgbClr val="D34CD6"/>
    <a:srgbClr val="FCDFDC"/>
    <a:srgbClr val="FFFBCD"/>
    <a:srgbClr val="FFF789"/>
    <a:srgbClr val="E07235"/>
    <a:srgbClr val="EB54E9"/>
    <a:srgbClr val="D8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94249" autoAdjust="0"/>
  </p:normalViewPr>
  <p:slideViewPr>
    <p:cSldViewPr snapToGrid="0">
      <p:cViewPr varScale="1">
        <p:scale>
          <a:sx n="104" d="100"/>
          <a:sy n="104" d="100"/>
        </p:scale>
        <p:origin x="33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423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7351A-30F0-412C-B057-2A87A6142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7766F-0083-4C80-8BFC-91FB57418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9B05D-B614-4D37-9A59-CC50B88FC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E956C0-84CB-4FAB-BED0-64DE07A026A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0B0B7-0F6A-4B28-9096-38B13E9B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6A0C1-E3EE-4E77-9CE0-332D2A24F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F10A7C-E07B-4F18-92E7-43BF93096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32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6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solidFill>
                  <a:srgbClr val="002060"/>
                </a:solidFill>
                <a:latin typeface="+mj-lt"/>
              </a:rPr>
              <a:t>LUYỆN TẬP</a:t>
            </a:r>
            <a:endParaRPr lang="vi-VN" sz="96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TOÁN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62032" y="3895669"/>
            <a:ext cx="10289764" cy="1618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44</a:t>
            </a:r>
            <a:r>
              <a:rPr lang="en-US" sz="4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CHIA 5</a:t>
            </a: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7">
            <a:extLst>
              <a:ext uri="{FF2B5EF4-FFF2-40B4-BE49-F238E27FC236}">
                <a16:creationId xmlns:a16="http://schemas.microsoft.com/office/drawing/2014/main" id="{A74DE11A-01D2-431B-A58E-F7D56BB21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5"/>
            <a:ext cx="12230410" cy="6921391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DD3F6845-D14E-4477-BDDB-1236351A2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" y="2550840"/>
            <a:ext cx="12228484" cy="4307160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B273A01A-DBB4-495A-B9CF-6ED2622D2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0" y="828598"/>
            <a:ext cx="16347367" cy="2209405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018C178A-896C-4E94-8AB5-526E98DE2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4" y="206148"/>
            <a:ext cx="1641597" cy="2275481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6D18978E-34CE-4A73-978C-5339F194F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52" y="4870829"/>
            <a:ext cx="5471431" cy="1781023"/>
          </a:xfrm>
          <a:prstGeom prst="rect">
            <a:avLst/>
          </a:prstGeom>
        </p:spPr>
      </p:pic>
      <p:sp>
        <p:nvSpPr>
          <p:cNvPr id="9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1127452" y="2646601"/>
            <a:ext cx="7563417" cy="923330"/>
          </a:xfrm>
          <a:prstGeom prst="rect">
            <a:avLst/>
          </a:prstGeom>
          <a:noFill/>
        </p:spPr>
        <p:txBody>
          <a:bodyPr wrap="none" numCol="1" rtlCol="0">
            <a:prstTxWarp prst="textWave2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8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868070" y="2191642"/>
            <a:ext cx="5966698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44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BẢNG CHIA 5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011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8C22AA-E178-4A54-83F9-80ECB44368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7712" y="337112"/>
            <a:ext cx="4945485" cy="465691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1674828" y="2818360"/>
            <a:ext cx="4002776" cy="925941"/>
            <a:chOff x="1087786" y="2487203"/>
            <a:chExt cx="4002776" cy="925941"/>
          </a:xfrm>
        </p:grpSpPr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6" y="2487203"/>
              <a:ext cx="4002776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8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95" y="269092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23" y="272692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288421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58" y="28612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7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873810" y="135045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10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23" y="26886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82" y="269683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6279716" y="789588"/>
            <a:ext cx="44247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Mỗi đĩa có 5 quả cam, </a:t>
            </a:r>
          </a:p>
          <a:p>
            <a:pPr algn="ctr"/>
            <a:r>
              <a:rPr lang="vi-VN" sz="2300" i="1" dirty="0"/>
              <a:t>2 đĩa có 10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10 quả cam chia vào các đĩa, mỗi đĩa 5 quả. Được 2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5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2 = 10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blipFill>
                <a:blip r:embed="rId8"/>
                <a:stretch>
                  <a:fillRect l="-2387" t="-3101" r="-2387" b="-20155"/>
                </a:stretch>
              </a:blipFill>
              <a:ln w="38100"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E76B22-64F3-47E7-ACF8-CF11A95D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72" y="28277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59DEC79-80E4-41F9-B53D-51AD715B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17" y="280485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Parallelogram 123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1681170" y="2818360"/>
            <a:ext cx="3921320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2084713" y="2957480"/>
            <a:ext cx="1450975" cy="647701"/>
            <a:chOff x="4210303" y="5351786"/>
            <a:chExt cx="1450975" cy="647701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3780421" y="2957524"/>
            <a:ext cx="1450975" cy="647701"/>
            <a:chOff x="5906011" y="5351830"/>
            <a:chExt cx="1450975" cy="647701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95" y="136676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4073321" y="481922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5181953" y="4547941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/>
              <a:t>10 : 5 = 2</a:t>
            </a:r>
          </a:p>
        </p:txBody>
      </p:sp>
      <p:pic>
        <p:nvPicPr>
          <p:cNvPr id="6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0EEA6DC-C4F6-464D-80E2-48E5BEFE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2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7D6CAF8-BE00-49D7-AA61-83AB443F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5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FC2B114-4567-4C70-8CD5-173AD48C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8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51" y="135175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73" y="135925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17" y="137426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39" y="138176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6146 -0.2009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004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7396 -0.2006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00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9935 -0.2062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1032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224 -0.228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145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0469 -0.2256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29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2357 -0.1078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539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4375 -0.1030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51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3386 -0.1041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520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07995 -0.1219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-611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0261 -0.1199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04987 0.22338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1412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2994 0.21898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10949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0065 0.19838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07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4.16667E-6 0.09884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-0.08177 0.09907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00"/>
                            </p:stCondLst>
                            <p:childTnLst>
                              <p:par>
                                <p:cTn id="2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000"/>
                            </p:stCondLst>
                            <p:childTnLst>
                              <p:par>
                                <p:cTn id="2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4258 0.21204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1204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02253 0.20741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0370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0.00508 0.09884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931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-0.01914 0.09861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4931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-0.04206 0.09977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21" grpId="0" uiExpand="1" build="p"/>
      <p:bldP spid="4" grpId="0" animBg="1"/>
      <p:bldP spid="124" grpId="0" animBg="1"/>
      <p:bldP spid="13" grpId="0" animBg="1"/>
      <p:bldP spid="1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9786885-680E-40BF-80E3-984B69B0E43F}"/>
              </a:ext>
            </a:extLst>
          </p:cNvPr>
          <p:cNvGrpSpPr/>
          <p:nvPr/>
        </p:nvGrpSpPr>
        <p:grpSpPr>
          <a:xfrm>
            <a:off x="336500" y="1706149"/>
            <a:ext cx="3781425" cy="4772025"/>
            <a:chOff x="336500" y="1706149"/>
            <a:chExt cx="3781425" cy="47720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5FBF61-7E49-4514-AD1B-3BA2C507F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36500" y="1706149"/>
              <a:ext cx="3781425" cy="47720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8D4157-CC80-47A7-9DC4-6D2AAB700F17}"/>
                </a:ext>
              </a:extLst>
            </p:cNvPr>
            <p:cNvSpPr txBox="1"/>
            <p:nvPr/>
          </p:nvSpPr>
          <p:spPr>
            <a:xfrm>
              <a:off x="1033250" y="2153897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/>
                <a:t>Lập bảng chia 5 từ bảng nhân 5.</a:t>
              </a:r>
            </a:p>
          </p:txBody>
        </p:sp>
      </p:grp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873810" y="1350455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chia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8246489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en-US" sz="2400" dirty="0"/>
                            <a:t>5</a:t>
                          </a:r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8246489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en-US" sz="2400" dirty="0" smtClean="0"/>
                            <a:t>5</a:t>
                          </a:r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1304" r="-101149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193407" r="-101149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290217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390217" r="-101149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490217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590217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690217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798901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889130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89130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0181169" y="249075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71AC0EC-FA0D-497D-9514-1F580A6E7D6C}"/>
              </a:ext>
            </a:extLst>
          </p:cNvPr>
          <p:cNvSpPr/>
          <p:nvPr/>
        </p:nvSpPr>
        <p:spPr>
          <a:xfrm>
            <a:off x="10181169" y="307651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0C2C782-8D4D-4BAC-996C-7FACBF6DBCF6}"/>
              </a:ext>
            </a:extLst>
          </p:cNvPr>
          <p:cNvSpPr/>
          <p:nvPr/>
        </p:nvSpPr>
        <p:spPr>
          <a:xfrm>
            <a:off x="10181169" y="361856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25BAB8-65EF-4BD1-AB70-8C262D47568C}"/>
              </a:ext>
            </a:extLst>
          </p:cNvPr>
          <p:cNvSpPr/>
          <p:nvPr/>
        </p:nvSpPr>
        <p:spPr>
          <a:xfrm>
            <a:off x="10181169" y="419708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B0ED627-F93B-47EF-9E49-9218569A2437}"/>
              </a:ext>
            </a:extLst>
          </p:cNvPr>
          <p:cNvSpPr/>
          <p:nvPr/>
        </p:nvSpPr>
        <p:spPr>
          <a:xfrm>
            <a:off x="10181169" y="475354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66A8BF1-6DE8-436D-838F-380CCA4157E8}"/>
              </a:ext>
            </a:extLst>
          </p:cNvPr>
          <p:cNvSpPr/>
          <p:nvPr/>
        </p:nvSpPr>
        <p:spPr>
          <a:xfrm>
            <a:off x="10181169" y="531000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170B5F0-77DA-49A5-BDA2-250EDB60CE05}"/>
              </a:ext>
            </a:extLst>
          </p:cNvPr>
          <p:cNvSpPr/>
          <p:nvPr/>
        </p:nvSpPr>
        <p:spPr>
          <a:xfrm>
            <a:off x="8805878" y="813174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02FFF4-0548-40A7-B51E-EC10B092392E}"/>
              </a:ext>
            </a:extLst>
          </p:cNvPr>
          <p:cNvSpPr txBox="1"/>
          <p:nvPr/>
        </p:nvSpPr>
        <p:spPr>
          <a:xfrm>
            <a:off x="3431994" y="3426793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BA4FC5-4B69-4EB8-9A91-EE9CE7F9BAC4}"/>
              </a:ext>
            </a:extLst>
          </p:cNvPr>
          <p:cNvSpPr/>
          <p:nvPr/>
        </p:nvSpPr>
        <p:spPr>
          <a:xfrm>
            <a:off x="9497963" y="813174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6DF1AF6-154B-4C86-ACAE-89D2FB89B3F7}"/>
              </a:ext>
            </a:extLst>
          </p:cNvPr>
          <p:cNvSpPr/>
          <p:nvPr/>
        </p:nvSpPr>
        <p:spPr>
          <a:xfrm>
            <a:off x="10118099" y="813174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8C99D2-60D4-426C-A9C6-9B30C1BC6E69}"/>
              </a:ext>
            </a:extLst>
          </p:cNvPr>
          <p:cNvSpPr txBox="1"/>
          <p:nvPr/>
        </p:nvSpPr>
        <p:spPr>
          <a:xfrm>
            <a:off x="2659102" y="395300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Số chia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Thương là các số tự nhiên tăng dần từ 1 đến 10.</a:t>
            </a:r>
          </a:p>
        </p:txBody>
      </p:sp>
    </p:spTree>
    <p:extLst>
      <p:ext uri="{BB962C8B-B14F-4D97-AF65-F5344CB8AC3E}">
        <p14:creationId xmlns:p14="http://schemas.microsoft.com/office/powerpoint/2010/main" val="887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44" grpId="0" animBg="1"/>
      <p:bldP spid="45" grpId="0" animBg="1"/>
      <p:bldP spid="47" grpId="0" animBg="1"/>
      <p:bldP spid="48" grpId="0" animBg="1"/>
      <p:bldP spid="4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45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1066564" y="1472042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684371" y="1492006"/>
            <a:ext cx="1116312" cy="472051"/>
            <a:chOff x="1870518" y="1440653"/>
            <a:chExt cx="1116312" cy="46166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7072572"/>
                  </p:ext>
                </p:extLst>
              </p:nvPr>
            </p:nvGraphicFramePr>
            <p:xfrm>
              <a:off x="3178507" y="398654"/>
              <a:ext cx="79362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98481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858775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86843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921066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7072572"/>
                  </p:ext>
                </p:extLst>
              </p:nvPr>
            </p:nvGraphicFramePr>
            <p:xfrm>
              <a:off x="3178507" y="398654"/>
              <a:ext cx="79362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98481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858775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86843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921066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947381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13" t="-2030" r="-431301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5601786" y="161191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6488169" y="162489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7400598" y="161991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8361176" y="1614933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066564" y="263022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503886" y="2630223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1CA17C-597E-4C0C-B26F-D4E80C21FA04}"/>
              </a:ext>
            </a:extLst>
          </p:cNvPr>
          <p:cNvSpPr/>
          <p:nvPr/>
        </p:nvSpPr>
        <p:spPr>
          <a:xfrm>
            <a:off x="1812789" y="5428923"/>
            <a:ext cx="2024913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10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5 =       </a:t>
            </a:r>
            <a:endParaRPr lang="vi-VN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648ED4-5EFF-498A-A31F-833EB09631D0}"/>
              </a:ext>
            </a:extLst>
          </p:cNvPr>
          <p:cNvSpPr/>
          <p:nvPr/>
        </p:nvSpPr>
        <p:spPr>
          <a:xfrm>
            <a:off x="3925374" y="5408481"/>
            <a:ext cx="1813317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12 : 2 =       </a:t>
            </a:r>
            <a:endParaRPr lang="vi-VN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B67F95-BDED-4122-B138-80E3B5D82FE2}"/>
              </a:ext>
            </a:extLst>
          </p:cNvPr>
          <p:cNvSpPr/>
          <p:nvPr/>
        </p:nvSpPr>
        <p:spPr>
          <a:xfrm>
            <a:off x="2894142" y="5864901"/>
            <a:ext cx="2024913" cy="461665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 20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5 =       </a:t>
            </a:r>
            <a:endParaRPr lang="vi-VN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1683FE-46F3-43B5-AE9C-9DF1FBA4AE6F}"/>
              </a:ext>
            </a:extLst>
          </p:cNvPr>
          <p:cNvSpPr/>
          <p:nvPr/>
        </p:nvSpPr>
        <p:spPr>
          <a:xfrm>
            <a:off x="6182996" y="5398146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14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2 =       </a:t>
            </a:r>
            <a:endParaRPr lang="vi-VN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A9E79C-F8D3-4F85-880B-B258BB905196}"/>
              </a:ext>
            </a:extLst>
          </p:cNvPr>
          <p:cNvSpPr/>
          <p:nvPr/>
        </p:nvSpPr>
        <p:spPr>
          <a:xfrm>
            <a:off x="8296985" y="5431584"/>
            <a:ext cx="181331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15 : 5 =       </a:t>
            </a:r>
            <a:endParaRPr lang="vi-VN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D2BDCF-69AD-4C8B-84E4-AF74DAEB7C0E}"/>
              </a:ext>
            </a:extLst>
          </p:cNvPr>
          <p:cNvSpPr/>
          <p:nvPr/>
        </p:nvSpPr>
        <p:spPr>
          <a:xfrm>
            <a:off x="7287627" y="5885850"/>
            <a:ext cx="19399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</a:rPr>
              <a:t>40</a:t>
            </a:r>
            <a:r>
              <a:rPr lang="vi-VN" sz="2000" dirty="0">
                <a:solidFill>
                  <a:prstClr val="black"/>
                </a:solidFill>
              </a:rPr>
              <a:t>  </a:t>
            </a:r>
            <a:r>
              <a:rPr lang="vi-VN" sz="2400" dirty="0">
                <a:solidFill>
                  <a:prstClr val="black"/>
                </a:solidFill>
              </a:rPr>
              <a:t>: </a:t>
            </a:r>
            <a:r>
              <a:rPr lang="vi-VN" sz="2000" dirty="0">
                <a:solidFill>
                  <a:prstClr val="black"/>
                </a:solidFill>
              </a:rPr>
              <a:t> </a:t>
            </a:r>
            <a:r>
              <a:rPr lang="vi-VN" sz="2400" dirty="0">
                <a:solidFill>
                  <a:prstClr val="black"/>
                </a:solidFill>
              </a:rPr>
              <a:t>5 =       </a:t>
            </a:r>
            <a:endParaRPr lang="vi-VN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77F690-914C-4443-BF30-BBA1EFE0EC8B}"/>
              </a:ext>
            </a:extLst>
          </p:cNvPr>
          <p:cNvSpPr txBox="1"/>
          <p:nvPr/>
        </p:nvSpPr>
        <p:spPr>
          <a:xfrm>
            <a:off x="3228675" y="539814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34F8A7-294B-4349-9E55-A4F93411CE01}"/>
              </a:ext>
            </a:extLst>
          </p:cNvPr>
          <p:cNvSpPr txBox="1"/>
          <p:nvPr/>
        </p:nvSpPr>
        <p:spPr>
          <a:xfrm>
            <a:off x="5129545" y="537551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868598-127A-454D-828C-3EC2CAB7CFDF}"/>
              </a:ext>
            </a:extLst>
          </p:cNvPr>
          <p:cNvSpPr txBox="1"/>
          <p:nvPr/>
        </p:nvSpPr>
        <p:spPr>
          <a:xfrm>
            <a:off x="4310028" y="5813435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8C26DC-65E5-40D7-B0C7-C1B177A57174}"/>
              </a:ext>
            </a:extLst>
          </p:cNvPr>
          <p:cNvSpPr txBox="1"/>
          <p:nvPr/>
        </p:nvSpPr>
        <p:spPr>
          <a:xfrm>
            <a:off x="7598882" y="537551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6B0622-2695-4D99-A450-B74A80B93B9B}"/>
              </a:ext>
            </a:extLst>
          </p:cNvPr>
          <p:cNvSpPr txBox="1"/>
          <p:nvPr/>
        </p:nvSpPr>
        <p:spPr>
          <a:xfrm>
            <a:off x="9545932" y="537551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FD9452-0015-4441-A168-9AF156110B8C}"/>
              </a:ext>
            </a:extLst>
          </p:cNvPr>
          <p:cNvSpPr txBox="1"/>
          <p:nvPr/>
        </p:nvSpPr>
        <p:spPr>
          <a:xfrm>
            <a:off x="8703517" y="5858918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516543-AE42-447D-A522-8878595E7A38}"/>
              </a:ext>
            </a:extLst>
          </p:cNvPr>
          <p:cNvSpPr txBox="1"/>
          <p:nvPr/>
        </p:nvSpPr>
        <p:spPr>
          <a:xfrm>
            <a:off x="9336971" y="161493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4CB9C60-D64C-4DD2-B2EB-E4C0D8B241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4128" y="2473761"/>
            <a:ext cx="9003743" cy="3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899412" y="139085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1336735" y="1390854"/>
            <a:ext cx="4453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Cửa hàng có 40 bông cúc. Cô bán hàng đã bó hoa cúc thành các bó, mỗi bó 5 bông. Hỏi có bao nhiêu bó hoa cúc?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7775906" y="944563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5678469" y="1566566"/>
            <a:ext cx="5176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Số bó hoa cúc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vi-VN" sz="2800" dirty="0">
                <a:solidFill>
                  <a:srgbClr val="FF0000"/>
                </a:solidFill>
              </a:rPr>
              <a:t>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5678469" y="2093750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40 : 5 = 8 (bó)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7037331" y="2616970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</a:t>
            </a:r>
            <a:r>
              <a:rPr lang="vi-VN" sz="2800">
                <a:solidFill>
                  <a:srgbClr val="FF0000"/>
                </a:solidFill>
              </a:rPr>
              <a:t>: 8 bó hoa cúc.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D2CAC7-0622-43E1-8F06-A21ED075BA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2283" y="3327631"/>
            <a:ext cx="7074992" cy="306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t="7461" r="29142" b="15696"/>
          <a:stretch/>
        </p:blipFill>
        <p:spPr>
          <a:xfrm>
            <a:off x="2033335" y="226723"/>
            <a:ext cx="7856997" cy="58102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2459832" y="617842"/>
            <a:ext cx="6867469" cy="549549"/>
          </a:xfrm>
          <a:prstGeom prst="rect">
            <a:avLst/>
          </a:prstGeom>
          <a:noFill/>
        </p:spPr>
        <p:txBody>
          <a:bodyPr wrap="none" lIns="76809" tIns="38405" rIns="76809" bIns="38405" rtlCol="0">
            <a:spAutoFit/>
          </a:bodyPr>
          <a:lstStyle/>
          <a:p>
            <a:r>
              <a:rPr lang="vi-VN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Thứ</a:t>
            </a:r>
            <a:r>
              <a:rPr lang="en-US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en-US" sz="3067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sáu</a:t>
            </a:r>
            <a:r>
              <a:rPr lang="en-US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vi-VN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ngày</a:t>
            </a:r>
            <a:r>
              <a:rPr lang="en-US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 11</a:t>
            </a:r>
            <a:r>
              <a:rPr lang="vi-VN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 Ǉháng</a:t>
            </a:r>
            <a:r>
              <a:rPr lang="en-US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 2 </a:t>
            </a:r>
            <a:r>
              <a:rPr lang="en-US" sz="3067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năm</a:t>
            </a:r>
            <a:r>
              <a:rPr lang="en-US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 202</a:t>
            </a:r>
            <a:r>
              <a:rPr lang="vi-VN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2864" y="1363498"/>
            <a:ext cx="4098904" cy="549549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r>
              <a:rPr lang="vi-VN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Toán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4339" y="2065449"/>
            <a:ext cx="4462388" cy="549549"/>
          </a:xfrm>
          <a:prstGeom prst="rect">
            <a:avLst/>
          </a:prstGeom>
          <a:noFill/>
        </p:spPr>
        <p:txBody>
          <a:bodyPr wrap="none" lIns="76809" tIns="38405" rIns="76809" bIns="38405" rtlCol="0">
            <a:spAutoFit/>
          </a:bodyPr>
          <a:lstStyle/>
          <a:p>
            <a:pPr lvl="1"/>
            <a:r>
              <a:rPr lang="vi-VN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Bài 44: Bảng chia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35547" y="2799711"/>
            <a:ext cx="4098904" cy="549549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r>
              <a:rPr lang="en-US" sz="3067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Bài</a:t>
            </a:r>
            <a:r>
              <a:rPr lang="en-US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 3:</a:t>
            </a:r>
            <a:endParaRPr lang="vi-VN" sz="3067" b="1" dirty="0">
              <a:solidFill>
                <a:prstClr val="white"/>
              </a:solidFill>
              <a:latin typeface="HP001 4 hàng" panose="020B0603050302020204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1194" y="3511658"/>
            <a:ext cx="4098904" cy="549549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r>
              <a:rPr lang="en-US" sz="3067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Bài</a:t>
            </a:r>
            <a:r>
              <a:rPr lang="en-US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en-US" sz="3067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giải</a:t>
            </a:r>
            <a:endParaRPr lang="vi-VN" sz="3067" b="1" dirty="0">
              <a:solidFill>
                <a:prstClr val="white"/>
              </a:solidFill>
              <a:latin typeface="HP001 4 hàng" panose="020B0603050302020204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8456" y="4224767"/>
            <a:ext cx="4098904" cy="549549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r>
              <a:rPr lang="en-US" sz="3067" b="1" dirty="0">
                <a:solidFill>
                  <a:prstClr val="white"/>
                </a:solidFill>
                <a:latin typeface="HP001 4 hàng" panose="020B0603050302020204" pitchFamily="34" charset="-93"/>
              </a:rPr>
              <a:t>…………………………………</a:t>
            </a:r>
            <a:endParaRPr lang="vi-VN" sz="3067" b="1" dirty="0">
              <a:solidFill>
                <a:prstClr val="white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7009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422</Words>
  <Application>Microsoft Office PowerPoint</Application>
  <PresentationFormat>Widescreen</PresentationFormat>
  <Paragraphs>108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Cambria Math</vt:lpstr>
      <vt:lpstr>HP001 4 hàng</vt:lpstr>
      <vt:lpstr>iCiel Cadena</vt:lpstr>
      <vt:lpstr>Lobster</vt:lpstr>
      <vt:lpstr>Open Sans Bold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186</cp:revision>
  <dcterms:created xsi:type="dcterms:W3CDTF">2021-06-02T01:34:28Z</dcterms:created>
  <dcterms:modified xsi:type="dcterms:W3CDTF">2024-02-06T04:58:59Z</dcterms:modified>
</cp:coreProperties>
</file>