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09" r:id="rId2"/>
    <p:sldId id="256" r:id="rId3"/>
    <p:sldId id="283" r:id="rId4"/>
    <p:sldId id="2007577134" r:id="rId5"/>
    <p:sldId id="284" r:id="rId6"/>
    <p:sldId id="286" r:id="rId7"/>
    <p:sldId id="287" r:id="rId8"/>
    <p:sldId id="294" r:id="rId9"/>
    <p:sldId id="295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2FB"/>
    <a:srgbClr val="FFDDDE"/>
    <a:srgbClr val="C6EAFA"/>
    <a:srgbClr val="FF0066"/>
    <a:srgbClr val="F299D1"/>
    <a:srgbClr val="FFF79A"/>
    <a:srgbClr val="FFFBCD"/>
    <a:srgbClr val="FDDEEB"/>
    <a:srgbClr val="FFF789"/>
    <a:srgbClr val="E07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DCBAB-E589-4D31-B3C6-6673258AA9D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37452-46B3-4E37-B40A-22726B25A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57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7351A-30F0-412C-B057-2A87A6142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7766F-0083-4C80-8BFC-91FB57418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9B05D-B614-4D37-9A59-CC50B88FC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E956C0-84CB-4FAB-BED0-64DE07A026A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0B0B7-0F6A-4B28-9096-38B13E9B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6A0C1-E3EE-4E77-9CE0-332D2A24F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F10A7C-E07B-4F18-92E7-43BF930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320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D997B5FA-0921-464F-AAE1-844C04324D75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lIns="57607" tIns="28804" rIns="57607" bIns="28804"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37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3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solidFill>
                  <a:srgbClr val="002060"/>
                </a:solidFill>
                <a:latin typeface="+mj-lt"/>
              </a:rPr>
              <a:t>LUYỆN TẬP</a:t>
            </a:r>
            <a:endParaRPr lang="vi-VN" sz="96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28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TOÁN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519341" y="3781424"/>
            <a:ext cx="11574669" cy="1618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42</a:t>
            </a:r>
            <a:r>
              <a:rPr lang="en-US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BỊ CHIA, SỐ CHIA, THƯƠNG</a:t>
            </a:r>
          </a:p>
          <a:p>
            <a:pPr defTabSz="609630">
              <a:lnSpc>
                <a:spcPts val="7919"/>
              </a:lnSpc>
              <a:spcBef>
                <a:spcPct val="0"/>
              </a:spcBef>
            </a:pP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705684" y="2045868"/>
            <a:ext cx="8315097" cy="34705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42</a:t>
            </a:r>
          </a:p>
          <a:p>
            <a:pPr algn="ctr">
              <a:lnSpc>
                <a:spcPct val="120000"/>
              </a:lnSpc>
            </a:pPr>
            <a:r>
              <a:rPr lang="vi-VN" sz="6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BỊ CHIA, SỐ CHIA, </a:t>
            </a:r>
          </a:p>
          <a:p>
            <a:pPr algn="ctr">
              <a:lnSpc>
                <a:spcPct val="120000"/>
              </a:lnSpc>
            </a:pPr>
            <a:r>
              <a:rPr lang="vi-VN" sz="6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THƯƠNG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011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1524000" y="857251"/>
            <a:ext cx="3635251" cy="5143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9205875" y="857251"/>
            <a:ext cx="1462125" cy="51435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951" y="2153527"/>
            <a:ext cx="792549" cy="755971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3789360" y="747163"/>
            <a:ext cx="5416515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533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đạt:</a:t>
            </a:r>
            <a:endParaRPr lang="zh-CN" altLang="en-US" sz="4533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31A8D-1ACD-499F-A029-A548BFAB4EF3}"/>
              </a:ext>
            </a:extLst>
          </p:cNvPr>
          <p:cNvSpPr txBox="1"/>
          <p:nvPr/>
        </p:nvSpPr>
        <p:spPr>
          <a:xfrm>
            <a:off x="3607773" y="1973534"/>
            <a:ext cx="6849959" cy="125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vi-VN" sz="2667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Nhận biết được số bị chia, số chia, thương trong phép chia.</a:t>
            </a:r>
            <a:endParaRPr lang="en-US" sz="2667" dirty="0">
              <a:solidFill>
                <a:srgbClr val="0070C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7" name="图片 53">
            <a:extLst>
              <a:ext uri="{FF2B5EF4-FFF2-40B4-BE49-F238E27FC236}">
                <a16:creationId xmlns:a16="http://schemas.microsoft.com/office/drawing/2014/main" id="{FA2CC3DF-CDF1-442F-AAC6-21576DB17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950" y="3699153"/>
            <a:ext cx="792549" cy="755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7E5D8C-E523-4EB3-B597-5A3779438E63}"/>
              </a:ext>
            </a:extLst>
          </p:cNvPr>
          <p:cNvSpPr txBox="1"/>
          <p:nvPr/>
        </p:nvSpPr>
        <p:spPr>
          <a:xfrm>
            <a:off x="3607773" y="3543957"/>
            <a:ext cx="666837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67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Tính được thương khi biết số bị chia và số chia.</a:t>
            </a:r>
            <a:endParaRPr lang="en-US" sz="2667" dirty="0">
              <a:solidFill>
                <a:srgbClr val="C00000"/>
              </a:solidFill>
            </a:endParaRPr>
          </a:p>
        </p:txBody>
      </p:sp>
      <p:pic>
        <p:nvPicPr>
          <p:cNvPr id="12" name="图片 53">
            <a:extLst>
              <a:ext uri="{FF2B5EF4-FFF2-40B4-BE49-F238E27FC236}">
                <a16:creationId xmlns:a16="http://schemas.microsoft.com/office/drawing/2014/main" id="{73819E3B-0B96-48D2-905B-8A63D5E7C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846" y="4991240"/>
            <a:ext cx="792549" cy="7559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31DCD3-2EED-45EE-97FA-12C949B0082A}"/>
              </a:ext>
            </a:extLst>
          </p:cNvPr>
          <p:cNvSpPr txBox="1"/>
          <p:nvPr/>
        </p:nvSpPr>
        <p:spPr>
          <a:xfrm>
            <a:off x="3733669" y="4836044"/>
            <a:ext cx="666837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67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Vận dụng vào giải bài toán thực tế liên quan đến phép chia.</a:t>
            </a:r>
            <a:endParaRPr lang="en-US" sz="2667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2F4920D-BE09-4AE4-AB14-723347A3E795}"/>
              </a:ext>
            </a:extLst>
          </p:cNvPr>
          <p:cNvGrpSpPr/>
          <p:nvPr/>
        </p:nvGrpSpPr>
        <p:grpSpPr>
          <a:xfrm>
            <a:off x="4702298" y="223089"/>
            <a:ext cx="6885007" cy="3897979"/>
            <a:chOff x="4520951" y="347034"/>
            <a:chExt cx="6885007" cy="38979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BD39CE-F451-41EF-B78D-CA3AA043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0951" y="347034"/>
              <a:ext cx="6885007" cy="389797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E54ABA-5632-4F99-A38D-BD4C7C1B6EF9}"/>
                </a:ext>
              </a:extLst>
            </p:cNvPr>
            <p:cNvSpPr txBox="1"/>
            <p:nvPr/>
          </p:nvSpPr>
          <p:spPr>
            <a:xfrm>
              <a:off x="5059561" y="726363"/>
              <a:ext cx="43188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dirty="0"/>
                <a:t>Chia đều 10 bông hoa vào 2 lọ. Hỏi mỗi lọ có mấy bông hoa?</a:t>
              </a:r>
            </a:p>
          </p:txBody>
        </p:sp>
      </p:grp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88E889-F6F2-4371-8F13-776AE55B7D42}"/>
              </a:ext>
            </a:extLst>
          </p:cNvPr>
          <p:cNvSpPr/>
          <p:nvPr/>
        </p:nvSpPr>
        <p:spPr>
          <a:xfrm>
            <a:off x="1478683" y="3923472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10 : 2  = 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5DEC4-0EE5-4429-B05B-9A5708A62330}"/>
              </a:ext>
            </a:extLst>
          </p:cNvPr>
          <p:cNvSpPr txBox="1"/>
          <p:nvPr/>
        </p:nvSpPr>
        <p:spPr>
          <a:xfrm>
            <a:off x="897867" y="4583049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Mỗi lọ có 5 bông hoa.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4961077" y="3172423"/>
                <a:ext cx="35750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10 </a:t>
                </a:r>
                <a:r>
                  <a:rPr lang="vi-VN" sz="32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</a:t>
                </a:r>
                <a:r>
                  <a:rPr lang="vi-VN" sz="3200" dirty="0"/>
                  <a:t>2</a:t>
                </a:r>
                <a:r>
                  <a:rPr lang="vi-VN" sz="3200" dirty="0">
                    <a:solidFill>
                      <a:schemeClr val="tx1"/>
                    </a:solidFill>
                  </a:rPr>
                  <a:t>     =    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077" y="3172423"/>
                <a:ext cx="3575018" cy="584775"/>
              </a:xfrm>
              <a:prstGeom prst="rect">
                <a:avLst/>
              </a:prstGeom>
              <a:blipFill>
                <a:blip r:embed="rId6"/>
                <a:stretch>
                  <a:fillRect l="-4437" t="-13542" r="-3242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5223880" y="3772050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6800613" y="3772049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8270089" y="3757198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4728623" y="4275272"/>
            <a:ext cx="1006679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bị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6297273" y="4268540"/>
            <a:ext cx="1006680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7622315" y="4269563"/>
            <a:ext cx="1481496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Thương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79ABA0-12B4-4612-B2D2-CE85901FB81E}"/>
              </a:ext>
            </a:extLst>
          </p:cNvPr>
          <p:cNvSpPr/>
          <p:nvPr/>
        </p:nvSpPr>
        <p:spPr>
          <a:xfrm>
            <a:off x="4804236" y="5383583"/>
            <a:ext cx="4299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10 : 2 cũng gọi là thương.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682F8-7B76-4191-BCCB-561FE8444E8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877" y="1476142"/>
            <a:ext cx="36957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2" grpId="0"/>
      <p:bldP spid="47" grpId="0" animBg="1"/>
      <p:bldP spid="49" grpId="0" animBg="1"/>
      <p:bldP spid="50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45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538898" y="1716243"/>
            <a:ext cx="1116312" cy="472051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0BA177BB-5191-4932-B137-0FCF18A60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110932"/>
              </p:ext>
            </p:extLst>
          </p:nvPr>
        </p:nvGraphicFramePr>
        <p:xfrm>
          <a:off x="1358413" y="2470363"/>
          <a:ext cx="9455915" cy="221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1183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963610807"/>
                    </a:ext>
                  </a:extLst>
                </a:gridCol>
              </a:tblGrid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 : 2 =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 : 5 =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16 : 2 =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 : 5 = 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D834039-7C5B-4644-B947-8C24ED0AF206}"/>
              </a:ext>
            </a:extLst>
          </p:cNvPr>
          <p:cNvSpPr txBox="1"/>
          <p:nvPr/>
        </p:nvSpPr>
        <p:spPr>
          <a:xfrm>
            <a:off x="5779499" y="3034547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20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EA15A5-74E7-44F7-915C-8E366945D3EE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670436-3DBB-4297-89EB-A17226518D66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0CB2E3-F165-4BF2-9148-E4B89825A486}"/>
              </a:ext>
            </a:extLst>
          </p:cNvPr>
          <p:cNvSpPr txBox="1"/>
          <p:nvPr/>
        </p:nvSpPr>
        <p:spPr>
          <a:xfrm>
            <a:off x="7659096" y="3060039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16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C61ACD-02D8-45E5-8A61-D9F8B9995A7E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D96521-26CD-42B0-B0D5-7750B440058C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FA7547-FFF2-4347-952E-FB6FC8FE9976}"/>
              </a:ext>
            </a:extLst>
          </p:cNvPr>
          <p:cNvSpPr txBox="1"/>
          <p:nvPr/>
        </p:nvSpPr>
        <p:spPr>
          <a:xfrm>
            <a:off x="9590115" y="3058556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A92AE25-F172-4879-8EDA-50D75B5D275B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B8E654F-3DF3-4158-8C9A-36F90FD1B9E5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70" grpId="0" animBg="1"/>
      <p:bldP spid="71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AAF24A-CAB0-4D09-856E-FF6037D397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618" y="320373"/>
            <a:ext cx="7666946" cy="3781921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D84DCBB3-05F9-4C91-B64E-A0302171A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DBA16D7-D4DE-47FD-B8FE-875539278D59}"/>
              </a:ext>
            </a:extLst>
          </p:cNvPr>
          <p:cNvSpPr/>
          <p:nvPr/>
        </p:nvSpPr>
        <p:spPr>
          <a:xfrm>
            <a:off x="837355" y="170290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8219F-EE9D-4A79-A6D0-0EDD91393727}"/>
              </a:ext>
            </a:extLst>
          </p:cNvPr>
          <p:cNvSpPr txBox="1"/>
          <p:nvPr/>
        </p:nvSpPr>
        <p:spPr>
          <a:xfrm>
            <a:off x="1274678" y="1720075"/>
            <a:ext cx="265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Chọn phép tính thích hợp.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EEE640-47B8-4A44-8888-5842AEEBDA49}"/>
              </a:ext>
            </a:extLst>
          </p:cNvPr>
          <p:cNvSpPr/>
          <p:nvPr/>
        </p:nvSpPr>
        <p:spPr>
          <a:xfrm>
            <a:off x="5075134" y="1623392"/>
            <a:ext cx="4757980" cy="619195"/>
          </a:xfrm>
          <a:custGeom>
            <a:avLst/>
            <a:gdLst>
              <a:gd name="connsiteX0" fmla="*/ 6314486 w 6673111"/>
              <a:gd name="connsiteY0" fmla="*/ 0 h 768627"/>
              <a:gd name="connsiteX1" fmla="*/ 6075947 w 6673111"/>
              <a:gd name="connsiteY1" fmla="*/ 384314 h 768627"/>
              <a:gd name="connsiteX2" fmla="*/ 748573 w 6673111"/>
              <a:gd name="connsiteY2" fmla="*/ 463827 h 768627"/>
              <a:gd name="connsiteX3" fmla="*/ 165477 w 6673111"/>
              <a:gd name="connsiteY3" fmla="*/ 768627 h 76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3111" h="768627">
                <a:moveTo>
                  <a:pt x="6314486" y="0"/>
                </a:moveTo>
                <a:cubicBezTo>
                  <a:pt x="6659042" y="153505"/>
                  <a:pt x="7003599" y="307010"/>
                  <a:pt x="6075947" y="384314"/>
                </a:cubicBezTo>
                <a:cubicBezTo>
                  <a:pt x="5148295" y="461618"/>
                  <a:pt x="1733651" y="399775"/>
                  <a:pt x="748573" y="463827"/>
                </a:cubicBezTo>
                <a:cubicBezTo>
                  <a:pt x="-236505" y="527879"/>
                  <a:pt x="-35514" y="648253"/>
                  <a:pt x="165477" y="7686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8DDB09A-8F0A-4360-A824-301D08880A14}"/>
              </a:ext>
            </a:extLst>
          </p:cNvPr>
          <p:cNvSpPr/>
          <p:nvPr/>
        </p:nvSpPr>
        <p:spPr>
          <a:xfrm>
            <a:off x="7222435" y="2813076"/>
            <a:ext cx="3052724" cy="615924"/>
          </a:xfrm>
          <a:custGeom>
            <a:avLst/>
            <a:gdLst>
              <a:gd name="connsiteX0" fmla="*/ 159476 w 4179159"/>
              <a:gd name="connsiteY0" fmla="*/ 742122 h 742122"/>
              <a:gd name="connsiteX1" fmla="*/ 411267 w 4179159"/>
              <a:gd name="connsiteY1" fmla="*/ 371061 h 742122"/>
              <a:gd name="connsiteX2" fmla="*/ 3697806 w 4179159"/>
              <a:gd name="connsiteY2" fmla="*/ 318052 h 742122"/>
              <a:gd name="connsiteX3" fmla="*/ 4095371 w 4179159"/>
              <a:gd name="connsiteY3" fmla="*/ 0 h 74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9159" h="742122">
                <a:moveTo>
                  <a:pt x="159476" y="742122"/>
                </a:moveTo>
                <a:cubicBezTo>
                  <a:pt x="-9490" y="591930"/>
                  <a:pt x="-178455" y="441739"/>
                  <a:pt x="411267" y="371061"/>
                </a:cubicBezTo>
                <a:cubicBezTo>
                  <a:pt x="1000989" y="300383"/>
                  <a:pt x="3083789" y="379895"/>
                  <a:pt x="3697806" y="318052"/>
                </a:cubicBezTo>
                <a:cubicBezTo>
                  <a:pt x="4311823" y="256208"/>
                  <a:pt x="4203597" y="128104"/>
                  <a:pt x="409537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4D479A-E467-42C0-9E06-44178B1708E3}"/>
              </a:ext>
            </a:extLst>
          </p:cNvPr>
          <p:cNvGrpSpPr/>
          <p:nvPr/>
        </p:nvGrpSpPr>
        <p:grpSpPr>
          <a:xfrm>
            <a:off x="1274677" y="4102294"/>
            <a:ext cx="1564852" cy="482391"/>
            <a:chOff x="2577634" y="1440653"/>
            <a:chExt cx="1564852" cy="4823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F05D721-1329-4C5B-A8DC-F94A53AA4089}"/>
                </a:ext>
              </a:extLst>
            </p:cNvPr>
            <p:cNvGrpSpPr/>
            <p:nvPr/>
          </p:nvGrpSpPr>
          <p:grpSpPr>
            <a:xfrm>
              <a:off x="2996953" y="1461379"/>
              <a:ext cx="758382" cy="461665"/>
              <a:chOff x="2996953" y="1461379"/>
              <a:chExt cx="758382" cy="461665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9EA9EE9-A06E-4E13-AA05-593DEA0110AF}"/>
                  </a:ext>
                </a:extLst>
              </p:cNvPr>
              <p:cNvSpPr/>
              <p:nvPr/>
            </p:nvSpPr>
            <p:spPr>
              <a:xfrm>
                <a:off x="2996953" y="1461379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F648BE-5DB0-42EF-AD04-DE92206D23A2}"/>
                  </a:ext>
                </a:extLst>
              </p:cNvPr>
              <p:cNvSpPr txBox="1"/>
              <p:nvPr/>
            </p:nvSpPr>
            <p:spPr>
              <a:xfrm>
                <a:off x="3095458" y="1461379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0F9CEE-48F3-4822-B53B-7347A253A339}"/>
                </a:ext>
              </a:extLst>
            </p:cNvPr>
            <p:cNvSpPr txBox="1"/>
            <p:nvPr/>
          </p:nvSpPr>
          <p:spPr>
            <a:xfrm>
              <a:off x="2577634" y="1440653"/>
              <a:ext cx="15648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           ?</a:t>
              </a:r>
            </a:p>
          </p:txBody>
        </p:sp>
      </p:grp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4DCECDEF-0192-4EA3-8961-5F36233A6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545112"/>
              </p:ext>
            </p:extLst>
          </p:nvPr>
        </p:nvGraphicFramePr>
        <p:xfrm>
          <a:off x="3233247" y="4306929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1F03199-96C9-4DDC-99CA-54D97D8CE788}"/>
              </a:ext>
            </a:extLst>
          </p:cNvPr>
          <p:cNvSpPr txBox="1"/>
          <p:nvPr/>
        </p:nvSpPr>
        <p:spPr>
          <a:xfrm>
            <a:off x="8060562" y="476578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556BA-782A-4620-A7B2-A43C7C9FE836}"/>
              </a:ext>
            </a:extLst>
          </p:cNvPr>
          <p:cNvSpPr txBox="1"/>
          <p:nvPr/>
        </p:nvSpPr>
        <p:spPr>
          <a:xfrm>
            <a:off x="8060562" y="522309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1DEB30-19D5-473A-8F00-D1F7677A6D3F}"/>
              </a:ext>
            </a:extLst>
          </p:cNvPr>
          <p:cNvSpPr txBox="1"/>
          <p:nvPr/>
        </p:nvSpPr>
        <p:spPr>
          <a:xfrm>
            <a:off x="8054314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4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1990E7-6D49-4CF7-815C-33E64FF21C81}"/>
              </a:ext>
            </a:extLst>
          </p:cNvPr>
          <p:cNvSpPr txBox="1"/>
          <p:nvPr/>
        </p:nvSpPr>
        <p:spPr>
          <a:xfrm>
            <a:off x="10030054" y="476260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35DC1-9BC5-4B9E-8D55-F7CDD93D7A1E}"/>
              </a:ext>
            </a:extLst>
          </p:cNvPr>
          <p:cNvSpPr txBox="1"/>
          <p:nvPr/>
        </p:nvSpPr>
        <p:spPr>
          <a:xfrm>
            <a:off x="10030054" y="521992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04B48C-15DB-404A-8B33-F10F7886E870}"/>
              </a:ext>
            </a:extLst>
          </p:cNvPr>
          <p:cNvSpPr txBox="1"/>
          <p:nvPr/>
        </p:nvSpPr>
        <p:spPr>
          <a:xfrm>
            <a:off x="10037057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3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2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7">
            <a:extLst>
              <a:ext uri="{FF2B5EF4-FFF2-40B4-BE49-F238E27FC236}">
                <a16:creationId xmlns:a16="http://schemas.microsoft.com/office/drawing/2014/main" id="{A74DE11A-01D2-431B-A58E-F7D56BB21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5"/>
            <a:ext cx="12230410" cy="6921391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DD3F6845-D14E-4477-BDDB-1236351A2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" y="2550840"/>
            <a:ext cx="12228484" cy="4307160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B273A01A-DBB4-495A-B9CF-6ED2622D2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0" y="828598"/>
            <a:ext cx="16347367" cy="2209405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018C178A-896C-4E94-8AB5-526E98DE2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4" y="206148"/>
            <a:ext cx="1641597" cy="2275481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6D18978E-34CE-4A73-978C-5339F194F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52" y="4870829"/>
            <a:ext cx="5471431" cy="1781023"/>
          </a:xfrm>
          <a:prstGeom prst="rect">
            <a:avLst/>
          </a:prstGeom>
        </p:spPr>
      </p:pic>
      <p:sp>
        <p:nvSpPr>
          <p:cNvPr id="9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1127452" y="2646601"/>
            <a:ext cx="7563417" cy="923330"/>
          </a:xfrm>
          <a:prstGeom prst="rect">
            <a:avLst/>
          </a:prstGeom>
          <a:noFill/>
        </p:spPr>
        <p:txBody>
          <a:bodyPr wrap="none" numCol="1" rtlCol="0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8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256</Words>
  <Application>Microsoft Office PowerPoint</Application>
  <PresentationFormat>Widescreen</PresentationFormat>
  <Paragraphs>84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Cambria Math</vt:lpstr>
      <vt:lpstr>iCiel Cadena</vt:lpstr>
      <vt:lpstr>Lobster</vt:lpstr>
      <vt:lpstr>Open Sans Bold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170</cp:revision>
  <dcterms:created xsi:type="dcterms:W3CDTF">2021-06-02T01:34:28Z</dcterms:created>
  <dcterms:modified xsi:type="dcterms:W3CDTF">2024-02-06T04:57:50Z</dcterms:modified>
</cp:coreProperties>
</file>