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2"/>
  </p:notesMasterIdLst>
  <p:sldIdLst>
    <p:sldId id="509" r:id="rId2"/>
    <p:sldId id="366" r:id="rId3"/>
    <p:sldId id="368" r:id="rId4"/>
    <p:sldId id="367" r:id="rId5"/>
    <p:sldId id="369" r:id="rId6"/>
    <p:sldId id="370" r:id="rId7"/>
    <p:sldId id="256" r:id="rId8"/>
    <p:sldId id="365" r:id="rId9"/>
    <p:sldId id="372" r:id="rId10"/>
    <p:sldId id="342" r:id="rId11"/>
    <p:sldId id="373" r:id="rId12"/>
    <p:sldId id="374" r:id="rId13"/>
    <p:sldId id="345" r:id="rId14"/>
    <p:sldId id="346" r:id="rId15"/>
    <p:sldId id="375" r:id="rId16"/>
    <p:sldId id="347" r:id="rId17"/>
    <p:sldId id="348" r:id="rId18"/>
    <p:sldId id="349" r:id="rId19"/>
    <p:sldId id="361" r:id="rId20"/>
    <p:sldId id="362" r:id="rId21"/>
    <p:sldId id="350" r:id="rId22"/>
    <p:sldId id="364" r:id="rId23"/>
    <p:sldId id="363" r:id="rId24"/>
    <p:sldId id="359" r:id="rId25"/>
    <p:sldId id="355" r:id="rId26"/>
    <p:sldId id="360" r:id="rId27"/>
    <p:sldId id="356" r:id="rId28"/>
    <p:sldId id="358" r:id="rId29"/>
    <p:sldId id="357" r:id="rId30"/>
    <p:sldId id="376" r:id="rId31"/>
  </p:sldIdLst>
  <p:sldSz cx="12161838" cy="6858000"/>
  <p:notesSz cx="6858000" cy="9144000"/>
  <p:embeddedFontLst>
    <p:embeddedFont>
      <p:font typeface="Algerian" panose="04020705040A02060702" pitchFamily="82" charset="0"/>
      <p:regular r:id="rId33"/>
    </p:embeddedFont>
    <p:embeddedFont>
      <p:font typeface="Arial Rounded MT Bold" panose="020F0704030504030204" pitchFamily="34" charset="0"/>
      <p:regular r:id="rId34"/>
    </p:embeddedFont>
    <p:embeddedFont>
      <p:font typeface="Arial-Rounded" panose="020B0500000000000000" charset="0"/>
      <p:regular r:id="rId35"/>
    </p:embeddedFont>
    <p:embeddedFont>
      <p:font typeface="Comfortaa" panose="020B0604020202020204" charset="0"/>
      <p:regular r:id="rId36"/>
      <p:bold r:id="rId37"/>
    </p:embeddedFont>
    <p:embeddedFont>
      <p:font typeface="Delius Unicase" panose="020B0604020202020204" charset="0"/>
      <p:regular r:id="rId38"/>
      <p:bold r:id="rId39"/>
    </p:embeddedFont>
    <p:embeddedFont>
      <p:font typeface="Lobster" panose="00000500000000000000" pitchFamily="2" charset="0"/>
      <p:regular r:id="rId40"/>
    </p:embeddedFont>
    <p:embeddedFont>
      <p:font typeface="Londrina Solid" panose="020B0604020202020204" charset="0"/>
      <p:regular r:id="rId41"/>
    </p:embeddedFont>
    <p:embeddedFont>
      <p:font typeface="Mandali" panose="020B0604020202020204" charset="0"/>
      <p:regular r:id="rId42"/>
    </p:embeddedFont>
    <p:embeddedFont>
      <p:font typeface="Open Sans Bold" pitchFamily="2" charset="0"/>
      <p:bold r:id="rId43"/>
    </p:embeddedFont>
    <p:embeddedFont>
      <p:font typeface="Patrick Hand SC" panose="00000500000000000000" pitchFamily="2" charset="0"/>
      <p:regular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39CC95-21B7-4CE9-A1CD-9A98EC2C4D70}">
  <a:tblStyle styleId="{1B39CC95-21B7-4CE9-A1CD-9A98EC2C4D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Nàng bạch tuyết và bảy chú lùn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4A55C-9932-4CA8-A06D-8A4F5E48A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276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  <a:p>
            <a:pPr marL="158750" indent="0">
              <a:buNone/>
            </a:pPr>
            <a:r>
              <a:rPr lang="en-US"/>
              <a:t>Khổng lồ ở đây là trong suy nghĩ của nhiều người chứ k phải kết luận của bài đọc nhưng đáp án ở sgv lại có ý b. Thầy cô xem xét giúp em nhé.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8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này đã bị khoá nên khi dạy nó k chạy qua slide này đâu ạ</a:t>
            </a:r>
          </a:p>
        </p:txBody>
      </p:sp>
    </p:spTree>
    <p:extLst>
      <p:ext uri="{BB962C8B-B14F-4D97-AF65-F5344CB8AC3E}">
        <p14:creationId xmlns:p14="http://schemas.microsoft.com/office/powerpoint/2010/main" val="289844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01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lại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1970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3731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a956b24c6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a956b24c6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12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a7f046fbef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a7f046fbef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chia đoạn ntn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173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37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5367" y="249817"/>
            <a:ext cx="11220864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85077" y="1921333"/>
            <a:ext cx="8191684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45774" y="45370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4013" y="4912684"/>
            <a:ext cx="12873348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41058" y="1780305"/>
            <a:ext cx="642327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40387" y="3203705"/>
            <a:ext cx="3624611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7866" y="4896284"/>
            <a:ext cx="12873348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69349" y="280817"/>
            <a:ext cx="5791690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893856" y="593367"/>
            <a:ext cx="331019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4469" y="-562367"/>
            <a:ext cx="3665706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898891" y="851801"/>
            <a:ext cx="13779059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0606" y="2397000"/>
            <a:ext cx="8940627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45774" y="43362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E5C3DFAF-A2B8-E643-B436-C3914E7CB731}" type="datetimeFigureOut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06.02.2024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34DB8C93-A78B-C74D-BB40-FFB938FB7652}" type="slidenum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1784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10682" y="4747318"/>
            <a:ext cx="849318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891389" y="6321255"/>
            <a:ext cx="114761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35697" y="437453"/>
            <a:ext cx="111848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13746" y="123974"/>
            <a:ext cx="112395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4318" y="761170"/>
            <a:ext cx="118491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59761" y="437472"/>
            <a:ext cx="10875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7192" y="666014"/>
            <a:ext cx="99927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56473" y="3206608"/>
            <a:ext cx="105751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20382" y="2846599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00328" y="53501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5822" y="2053401"/>
            <a:ext cx="135464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5268" y="4561034"/>
            <a:ext cx="217328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37561" y="427334"/>
            <a:ext cx="75612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672718" y="2056500"/>
            <a:ext cx="74814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588986" y="427700"/>
            <a:ext cx="6460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58661" y="279801"/>
            <a:ext cx="6068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7864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2801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5276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428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19986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5129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17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6646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7874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19888" y="6324885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35369" y="6420692"/>
            <a:ext cx="217873" cy="308213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80626" y="6146133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1787" y="1635600"/>
            <a:ext cx="6318729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6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197800" y="5961207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348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4321" y="6378269"/>
            <a:ext cx="118618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494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5526" y="6567171"/>
            <a:ext cx="103830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6922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500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52883" y="-18312"/>
            <a:ext cx="2836445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15733" y="678538"/>
            <a:ext cx="372299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2964" y="436566"/>
            <a:ext cx="315972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15859" y="280946"/>
            <a:ext cx="87556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19351" y="3111775"/>
            <a:ext cx="79003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21713" y="138500"/>
            <a:ext cx="87808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56347" y="14290"/>
            <a:ext cx="97696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33985" y="6255283"/>
            <a:ext cx="87772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4308" y="903322"/>
            <a:ext cx="8889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49430" y="-2"/>
            <a:ext cx="89974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4023" y="1092613"/>
            <a:ext cx="69150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40326" y="3739906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091434" y="3475440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03342" y="186940"/>
            <a:ext cx="71351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13552" y="3575549"/>
            <a:ext cx="6038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38929" y="3642626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68359" y="912257"/>
            <a:ext cx="57781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49906" y="6406359"/>
            <a:ext cx="89111" cy="6849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41721" y="6410249"/>
            <a:ext cx="69320" cy="801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287890" y="6589785"/>
            <a:ext cx="57924" cy="53052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689139" y="5418707"/>
            <a:ext cx="316763" cy="347559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48648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6794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84659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1013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6794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68822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1013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28943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191897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190920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28943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196648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190920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7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54800" y="1506869"/>
            <a:ext cx="701237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589570" y="3732388"/>
            <a:ext cx="1376061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45908" y="2497633"/>
            <a:ext cx="4189211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58332" y="2599400"/>
            <a:ext cx="1727316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56385" y="3732400"/>
            <a:ext cx="3679674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31708" y="3827873"/>
            <a:ext cx="331310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74949" y="1121280"/>
            <a:ext cx="52692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5596" y="3091808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39659" y="1275551"/>
            <a:ext cx="9657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0176" y="1369656"/>
            <a:ext cx="52692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0350" y="1294220"/>
            <a:ext cx="87808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0917" y="2102453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31713" y="762306"/>
            <a:ext cx="82070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3633" y="182165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579304" y="762705"/>
            <a:ext cx="70123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16476" y="602174"/>
            <a:ext cx="65865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0974820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76965" y="6431133"/>
            <a:ext cx="58821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7997865" y="6461067"/>
            <a:ext cx="57724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57931" y="6341001"/>
            <a:ext cx="55462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66273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47453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2329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6756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54546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59543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35122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78" y="-16285"/>
            <a:ext cx="897355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1" y="-16285"/>
            <a:ext cx="581418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6882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4982" y="6014911"/>
            <a:ext cx="7996867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052" y="5063367"/>
            <a:ext cx="991593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36538" y="5721710"/>
            <a:ext cx="805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0155" y="5571087"/>
            <a:ext cx="71169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2261" y="5726460"/>
            <a:ext cx="7263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2101" y="6662723"/>
            <a:ext cx="102773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7368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1516" y="5400865"/>
            <a:ext cx="10158806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1516" y="4360400"/>
            <a:ext cx="10158806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75885" y="858634"/>
            <a:ext cx="2585980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2761" y="302717"/>
            <a:ext cx="1336598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3721" y="1053719"/>
            <a:ext cx="3566477" cy="1459039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22031" y="101210"/>
            <a:ext cx="163719" cy="13990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19867" y="508728"/>
            <a:ext cx="163719" cy="139817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28059" y="-34678"/>
            <a:ext cx="210469" cy="279814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76215" y="-918616"/>
            <a:ext cx="1040395" cy="2877614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2996" y="451894"/>
            <a:ext cx="57055" cy="5685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0847" y="541026"/>
            <a:ext cx="128491" cy="127637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4814" y="185542"/>
            <a:ext cx="191288" cy="190815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176610" y="-1061179"/>
            <a:ext cx="1909492" cy="4060982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0777455" y="376601"/>
            <a:ext cx="1384355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11371055" y="3165565"/>
            <a:ext cx="197128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1632672" y="3003772"/>
            <a:ext cx="99198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11572047" y="1203638"/>
            <a:ext cx="6063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11931165" y="858567"/>
            <a:ext cx="6057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1680696" y="1319107"/>
            <a:ext cx="136556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53960" y="1924081"/>
            <a:ext cx="456630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88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2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69215" y="4896284"/>
            <a:ext cx="12873348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2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_ONLY_4_1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85922" y="1989275"/>
            <a:ext cx="6108487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80257" y="2954244"/>
            <a:ext cx="3928258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0163" y="3691433"/>
            <a:ext cx="4486473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7113" y="1915233"/>
            <a:ext cx="5252573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ONE_COLUMN_TEXT_2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2073" y="2980233"/>
            <a:ext cx="3974144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2859" y="2507233"/>
            <a:ext cx="5252573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9" r:id="rId4"/>
    <p:sldLayoutId id="2147483665" r:id="rId5"/>
    <p:sldLayoutId id="2147483666" r:id="rId6"/>
    <p:sldLayoutId id="2147483667" r:id="rId7"/>
    <p:sldLayoutId id="2147483670" r:id="rId8"/>
    <p:sldLayoutId id="2147483671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410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32909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9406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21556" y="3832634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88443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7195" y="4486843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0244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04744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29342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5096" y="1607914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9430" y="2890507"/>
            <a:ext cx="10264308" cy="90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32300" y="4704830"/>
            <a:ext cx="4378650" cy="43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83443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5" y="337865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58920" y="2021016"/>
            <a:ext cx="10264308" cy="9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35944" y="460783"/>
            <a:ext cx="6313341" cy="44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2590" y="3690517"/>
            <a:ext cx="10264308" cy="8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: ĐỌC: KHỦNG LONG</a:t>
            </a: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18CAC4DF-3374-4E93-9011-FC208E84D8C6}"/>
              </a:ext>
            </a:extLst>
          </p:cNvPr>
          <p:cNvSpPr txBox="1">
            <a:spLocks/>
          </p:cNvSpPr>
          <p:nvPr/>
        </p:nvSpPr>
        <p:spPr>
          <a:xfrm>
            <a:off x="3759088" y="610936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6436B4C6-2546-4E7B-BF53-34DB86CDA870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2A8DAA6-F949-4623-85F8-AA586EE3B5A6}"/>
              </a:ext>
            </a:extLst>
          </p:cNvPr>
          <p:cNvSpPr txBox="1">
            <a:spLocks/>
          </p:cNvSpPr>
          <p:nvPr/>
        </p:nvSpPr>
        <p:spPr>
          <a:xfrm>
            <a:off x="313531" y="815283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nhiều người, khủng long là loài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EAEA49-66A9-4385-8827-AA185D5FD81A}"/>
              </a:ext>
            </a:extLst>
          </p:cNvPr>
          <p:cNvCxnSpPr>
            <a:cxnSpLocks/>
          </p:cNvCxnSpPr>
          <p:nvPr/>
        </p:nvCxnSpPr>
        <p:spPr>
          <a:xfrm>
            <a:off x="4372359" y="1338939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3CC29F-D1F3-404E-8EA3-11AE040E1A8E}"/>
              </a:ext>
            </a:extLst>
          </p:cNvPr>
          <p:cNvCxnSpPr>
            <a:cxnSpLocks/>
          </p:cNvCxnSpPr>
          <p:nvPr/>
        </p:nvCxnSpPr>
        <p:spPr>
          <a:xfrm>
            <a:off x="7000754" y="1338939"/>
            <a:ext cx="749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5F117-2688-4644-AF0B-B90F8DBBBB67}"/>
              </a:ext>
            </a:extLst>
          </p:cNvPr>
          <p:cNvCxnSpPr>
            <a:cxnSpLocks/>
          </p:cNvCxnSpPr>
          <p:nvPr/>
        </p:nvCxnSpPr>
        <p:spPr>
          <a:xfrm>
            <a:off x="2357290" y="1808603"/>
            <a:ext cx="129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98669B-BA03-4AF7-B360-2CCFFEE3E415}"/>
              </a:ext>
            </a:extLst>
          </p:cNvPr>
          <p:cNvCxnSpPr>
            <a:cxnSpLocks/>
          </p:cNvCxnSpPr>
          <p:nvPr/>
        </p:nvCxnSpPr>
        <p:spPr>
          <a:xfrm>
            <a:off x="4269685" y="3653618"/>
            <a:ext cx="139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B64DFD-9114-4140-9D3D-6C5EBAC5F6DE}"/>
              </a:ext>
            </a:extLst>
          </p:cNvPr>
          <p:cNvCxnSpPr>
            <a:cxnSpLocks/>
          </p:cNvCxnSpPr>
          <p:nvPr/>
        </p:nvCxnSpPr>
        <p:spPr>
          <a:xfrm>
            <a:off x="9943556" y="3653618"/>
            <a:ext cx="126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5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47;p69">
            <a:extLst>
              <a:ext uri="{FF2B5EF4-FFF2-40B4-BE49-F238E27FC236}">
                <a16:creationId xmlns:a16="http://schemas.microsoft.com/office/drawing/2014/main" id="{2A82326B-4353-46FC-A04F-5E291BD89214}"/>
              </a:ext>
            </a:extLst>
          </p:cNvPr>
          <p:cNvSpPr/>
          <p:nvPr/>
        </p:nvSpPr>
        <p:spPr>
          <a:xfrm>
            <a:off x="1099507" y="1171867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76FA5-C452-4263-AD95-DB1BF3C2F6B9}"/>
              </a:ext>
            </a:extLst>
          </p:cNvPr>
          <p:cNvSpPr txBox="1"/>
          <p:nvPr/>
        </p:nvSpPr>
        <p:spPr>
          <a:xfrm>
            <a:off x="1700815" y="1119324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vệ: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2D536-9493-44B9-A78E-09B45AF51952}"/>
              </a:ext>
            </a:extLst>
          </p:cNvPr>
          <p:cNvSpPr txBox="1"/>
          <p:nvPr/>
        </p:nvSpPr>
        <p:spPr>
          <a:xfrm>
            <a:off x="3034941" y="1119324"/>
            <a:ext cx="953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bảo vệ mình.</a:t>
            </a:r>
          </a:p>
        </p:txBody>
      </p:sp>
      <p:sp>
        <p:nvSpPr>
          <p:cNvPr id="19" name="Google Shape;747;p69">
            <a:extLst>
              <a:ext uri="{FF2B5EF4-FFF2-40B4-BE49-F238E27FC236}">
                <a16:creationId xmlns:a16="http://schemas.microsoft.com/office/drawing/2014/main" id="{A38B7E0E-3A83-4AF3-BBB0-9246F3102945}"/>
              </a:ext>
            </a:extLst>
          </p:cNvPr>
          <p:cNvSpPr/>
          <p:nvPr/>
        </p:nvSpPr>
        <p:spPr>
          <a:xfrm>
            <a:off x="1099507" y="2491118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7E00E-C670-4A5E-9837-072083BDF7BC}"/>
              </a:ext>
            </a:extLst>
          </p:cNvPr>
          <p:cNvSpPr txBox="1"/>
          <p:nvPr/>
        </p:nvSpPr>
        <p:spPr>
          <a:xfrm>
            <a:off x="1700815" y="2438575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Dũng mãnh: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59A06-438C-4E4A-96F4-7F1BB13B829F}"/>
              </a:ext>
            </a:extLst>
          </p:cNvPr>
          <p:cNvSpPr txBox="1"/>
          <p:nvPr/>
        </p:nvSpPr>
        <p:spPr>
          <a:xfrm>
            <a:off x="4417600" y="2438575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sức mạnh trên mức bình thường.</a:t>
            </a:r>
          </a:p>
        </p:txBody>
      </p:sp>
      <p:sp>
        <p:nvSpPr>
          <p:cNvPr id="8" name="Google Shape;747;p69">
            <a:extLst>
              <a:ext uri="{FF2B5EF4-FFF2-40B4-BE49-F238E27FC236}">
                <a16:creationId xmlns:a16="http://schemas.microsoft.com/office/drawing/2014/main" id="{1A780F06-E156-4039-956E-CF769DCFB99E}"/>
              </a:ext>
            </a:extLst>
          </p:cNvPr>
          <p:cNvSpPr/>
          <p:nvPr/>
        </p:nvSpPr>
        <p:spPr>
          <a:xfrm>
            <a:off x="1099507" y="3810369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EEDBE-2BA8-4C4F-B563-3B976FE3228E}"/>
              </a:ext>
            </a:extLst>
          </p:cNvPr>
          <p:cNvSpPr txBox="1"/>
          <p:nvPr/>
        </p:nvSpPr>
        <p:spPr>
          <a:xfrm>
            <a:off x="1700815" y="3757826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8CF5A-746F-41F9-B216-0FBF9A61D8DA}"/>
              </a:ext>
            </a:extLst>
          </p:cNvPr>
          <p:cNvSpPr txBox="1"/>
          <p:nvPr/>
        </p:nvSpPr>
        <p:spPr>
          <a:xfrm>
            <a:off x="4417600" y="3757826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mất hẳn nòi giống.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5AB43-83F2-4998-B131-DB3378B5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46" y="4829312"/>
            <a:ext cx="3267032" cy="202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FC331DDD-F98A-4F5E-8C30-F6693B4C2845}"/>
              </a:ext>
            </a:extLst>
          </p:cNvPr>
          <p:cNvSpPr txBox="1"/>
          <p:nvPr/>
        </p:nvSpPr>
        <p:spPr>
          <a:xfrm>
            <a:off x="449843" y="1682774"/>
            <a:ext cx="11262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khả năng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có đôi mắt tinh tường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cái mũi và đôi tai thính</a:t>
            </a: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049FA740-456D-40C3-B782-F0A3E3AD6C30}"/>
              </a:ext>
            </a:extLst>
          </p:cNvPr>
          <p:cNvSpPr txBox="1">
            <a:spLocks/>
          </p:cNvSpPr>
          <p:nvPr/>
        </p:nvSpPr>
        <p:spPr>
          <a:xfrm>
            <a:off x="949324" y="177683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1A26BE-B361-4533-9BCB-06F7F0A78EC9}"/>
              </a:ext>
            </a:extLst>
          </p:cNvPr>
          <p:cNvSpPr txBox="1">
            <a:spLocks/>
          </p:cNvSpPr>
          <p:nvPr/>
        </p:nvSpPr>
        <p:spPr>
          <a:xfrm>
            <a:off x="313530" y="681714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DB8E122-AE2E-4820-B3AB-0FB01D26DB3B}"/>
              </a:ext>
            </a:extLst>
          </p:cNvPr>
          <p:cNvSpPr txBox="1">
            <a:spLocks/>
          </p:cNvSpPr>
          <p:nvPr/>
        </p:nvSpPr>
        <p:spPr>
          <a:xfrm>
            <a:off x="3656790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4275927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6BF9759-D243-4B33-99F4-EA1AAEBA8BA6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3D6C03-CE98-4762-9716-B3132CA34060}"/>
              </a:ext>
            </a:extLst>
          </p:cNvPr>
          <p:cNvSpPr txBox="1">
            <a:spLocks/>
          </p:cNvSpPr>
          <p:nvPr/>
        </p:nvSpPr>
        <p:spPr>
          <a:xfrm>
            <a:off x="117736" y="803196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vật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70306349-5290-4CCC-B1E2-7A4D5A1D374F}"/>
              </a:ext>
            </a:extLst>
          </p:cNvPr>
          <p:cNvSpPr txBox="1">
            <a:spLocks/>
          </p:cNvSpPr>
          <p:nvPr/>
        </p:nvSpPr>
        <p:spPr>
          <a:xfrm>
            <a:off x="3670858" y="6539200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tri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14923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1026" name="Picture 2" descr="Girl with Book (#2) | Free SVG">
            <a:extLst>
              <a:ext uri="{FF2B5EF4-FFF2-40B4-BE49-F238E27FC236}">
                <a16:creationId xmlns:a16="http://schemas.microsoft.com/office/drawing/2014/main" id="{73B7203D-52E9-4383-BC67-8035BF1F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6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198;p60">
            <a:extLst>
              <a:ext uri="{FF2B5EF4-FFF2-40B4-BE49-F238E27FC236}">
                <a16:creationId xmlns:a16="http://schemas.microsoft.com/office/drawing/2014/main" id="{CDFE23B2-DADB-4B55-8C95-250CB61C93CC}"/>
              </a:ext>
            </a:extLst>
          </p:cNvPr>
          <p:cNvGrpSpPr/>
          <p:nvPr/>
        </p:nvGrpSpPr>
        <p:grpSpPr>
          <a:xfrm rot="158913">
            <a:off x="-9781196" y="2331574"/>
            <a:ext cx="12512176" cy="3435535"/>
            <a:chOff x="238125" y="1877850"/>
            <a:chExt cx="7130100" cy="1957750"/>
          </a:xfrm>
        </p:grpSpPr>
        <p:sp>
          <p:nvSpPr>
            <p:cNvPr id="9" name="Google Shape;1199;p60">
              <a:extLst>
                <a:ext uri="{FF2B5EF4-FFF2-40B4-BE49-F238E27FC236}">
                  <a16:creationId xmlns:a16="http://schemas.microsoft.com/office/drawing/2014/main" id="{B73D0AC8-7608-4692-8D8F-DCE124A4A9DE}"/>
                </a:ext>
              </a:extLst>
            </p:cNvPr>
            <p:cNvSpPr/>
            <p:nvPr/>
          </p:nvSpPr>
          <p:spPr>
            <a:xfrm>
              <a:off x="6360250" y="3003900"/>
              <a:ext cx="329775" cy="667225"/>
            </a:xfrm>
            <a:custGeom>
              <a:avLst/>
              <a:gdLst/>
              <a:ahLst/>
              <a:cxnLst/>
              <a:rect l="l" t="t" r="r" b="b"/>
              <a:pathLst>
                <a:path w="13191" h="26689" extrusionOk="0">
                  <a:moveTo>
                    <a:pt x="5826" y="0"/>
                  </a:moveTo>
                  <a:cubicBezTo>
                    <a:pt x="5523" y="3621"/>
                    <a:pt x="4815" y="13271"/>
                    <a:pt x="1679" y="15496"/>
                  </a:cubicBezTo>
                  <a:cubicBezTo>
                    <a:pt x="1295" y="15759"/>
                    <a:pt x="951" y="16083"/>
                    <a:pt x="668" y="16467"/>
                  </a:cubicBezTo>
                  <a:cubicBezTo>
                    <a:pt x="445" y="16872"/>
                    <a:pt x="304" y="17337"/>
                    <a:pt x="283" y="17823"/>
                  </a:cubicBezTo>
                  <a:cubicBezTo>
                    <a:pt x="0" y="20190"/>
                    <a:pt x="283" y="22597"/>
                    <a:pt x="1133" y="24843"/>
                  </a:cubicBezTo>
                  <a:cubicBezTo>
                    <a:pt x="1214" y="25146"/>
                    <a:pt x="1376" y="25409"/>
                    <a:pt x="1598" y="25611"/>
                  </a:cubicBezTo>
                  <a:cubicBezTo>
                    <a:pt x="2820" y="26549"/>
                    <a:pt x="4500" y="26688"/>
                    <a:pt x="6107" y="26688"/>
                  </a:cubicBezTo>
                  <a:cubicBezTo>
                    <a:pt x="6789" y="26688"/>
                    <a:pt x="7457" y="26663"/>
                    <a:pt x="8072" y="26663"/>
                  </a:cubicBezTo>
                  <a:cubicBezTo>
                    <a:pt x="9873" y="26663"/>
                    <a:pt x="12098" y="26198"/>
                    <a:pt x="12118" y="24013"/>
                  </a:cubicBezTo>
                  <a:cubicBezTo>
                    <a:pt x="12138" y="23042"/>
                    <a:pt x="11754" y="22132"/>
                    <a:pt x="11289" y="21282"/>
                  </a:cubicBezTo>
                  <a:cubicBezTo>
                    <a:pt x="10823" y="20453"/>
                    <a:pt x="10601" y="19826"/>
                    <a:pt x="11046" y="18935"/>
                  </a:cubicBezTo>
                  <a:cubicBezTo>
                    <a:pt x="11896" y="17317"/>
                    <a:pt x="13130" y="15739"/>
                    <a:pt x="13170" y="13837"/>
                  </a:cubicBezTo>
                  <a:cubicBezTo>
                    <a:pt x="13190" y="12583"/>
                    <a:pt x="12664" y="11369"/>
                    <a:pt x="12037" y="10257"/>
                  </a:cubicBezTo>
                  <a:lnTo>
                    <a:pt x="12037" y="10237"/>
                  </a:lnTo>
                  <a:cubicBezTo>
                    <a:pt x="11046" y="8456"/>
                    <a:pt x="9873" y="6838"/>
                    <a:pt x="8740" y="5179"/>
                  </a:cubicBezTo>
                  <a:cubicBezTo>
                    <a:pt x="8173" y="4329"/>
                    <a:pt x="7647" y="3480"/>
                    <a:pt x="7141" y="2610"/>
                  </a:cubicBezTo>
                  <a:cubicBezTo>
                    <a:pt x="6777" y="1922"/>
                    <a:pt x="6393" y="405"/>
                    <a:pt x="5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1200;p60">
              <a:extLst>
                <a:ext uri="{FF2B5EF4-FFF2-40B4-BE49-F238E27FC236}">
                  <a16:creationId xmlns:a16="http://schemas.microsoft.com/office/drawing/2014/main" id="{82205953-3BDD-45DC-9E7F-39236826067F}"/>
                </a:ext>
              </a:extLst>
            </p:cNvPr>
            <p:cNvSpPr/>
            <p:nvPr/>
          </p:nvSpPr>
          <p:spPr>
            <a:xfrm>
              <a:off x="6367325" y="3098475"/>
              <a:ext cx="316625" cy="365675"/>
            </a:xfrm>
            <a:custGeom>
              <a:avLst/>
              <a:gdLst/>
              <a:ahLst/>
              <a:cxnLst/>
              <a:rect l="l" t="t" r="r" b="b"/>
              <a:pathLst>
                <a:path w="12665" h="14627" extrusionOk="0">
                  <a:moveTo>
                    <a:pt x="7486" y="0"/>
                  </a:moveTo>
                  <a:cubicBezTo>
                    <a:pt x="7304" y="142"/>
                    <a:pt x="7121" y="283"/>
                    <a:pt x="6939" y="425"/>
                  </a:cubicBezTo>
                  <a:cubicBezTo>
                    <a:pt x="8012" y="2347"/>
                    <a:pt x="9509" y="4107"/>
                    <a:pt x="10904" y="5543"/>
                  </a:cubicBezTo>
                  <a:cubicBezTo>
                    <a:pt x="11107" y="5725"/>
                    <a:pt x="11289" y="5948"/>
                    <a:pt x="11451" y="6191"/>
                  </a:cubicBezTo>
                  <a:cubicBezTo>
                    <a:pt x="11188" y="6292"/>
                    <a:pt x="9670" y="6696"/>
                    <a:pt x="9165" y="6959"/>
                  </a:cubicBezTo>
                  <a:cubicBezTo>
                    <a:pt x="8032" y="7566"/>
                    <a:pt x="6919" y="8214"/>
                    <a:pt x="5847" y="8901"/>
                  </a:cubicBezTo>
                  <a:cubicBezTo>
                    <a:pt x="5260" y="9286"/>
                    <a:pt x="4633" y="9609"/>
                    <a:pt x="4067" y="9994"/>
                  </a:cubicBezTo>
                  <a:cubicBezTo>
                    <a:pt x="2853" y="10843"/>
                    <a:pt x="1578" y="11592"/>
                    <a:pt x="324" y="12401"/>
                  </a:cubicBezTo>
                  <a:cubicBezTo>
                    <a:pt x="324" y="12462"/>
                    <a:pt x="304" y="12482"/>
                    <a:pt x="243" y="12502"/>
                  </a:cubicBezTo>
                  <a:cubicBezTo>
                    <a:pt x="344" y="13210"/>
                    <a:pt x="162" y="13918"/>
                    <a:pt x="0" y="14626"/>
                  </a:cubicBezTo>
                  <a:cubicBezTo>
                    <a:pt x="4512" y="13210"/>
                    <a:pt x="8801" y="11106"/>
                    <a:pt x="12664" y="8355"/>
                  </a:cubicBezTo>
                  <a:cubicBezTo>
                    <a:pt x="12482" y="7667"/>
                    <a:pt x="12199" y="7020"/>
                    <a:pt x="11835" y="6393"/>
                  </a:cubicBezTo>
                  <a:cubicBezTo>
                    <a:pt x="11147" y="5179"/>
                    <a:pt x="10237" y="4127"/>
                    <a:pt x="9407" y="2974"/>
                  </a:cubicBezTo>
                  <a:cubicBezTo>
                    <a:pt x="8720" y="2023"/>
                    <a:pt x="8072" y="1032"/>
                    <a:pt x="7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1201;p60">
              <a:extLst>
                <a:ext uri="{FF2B5EF4-FFF2-40B4-BE49-F238E27FC236}">
                  <a16:creationId xmlns:a16="http://schemas.microsoft.com/office/drawing/2014/main" id="{49BABABC-8CAC-4BF8-BB4E-42DF9CC7F736}"/>
                </a:ext>
              </a:extLst>
            </p:cNvPr>
            <p:cNvSpPr/>
            <p:nvPr/>
          </p:nvSpPr>
          <p:spPr>
            <a:xfrm>
              <a:off x="6717800" y="3113350"/>
              <a:ext cx="378325" cy="526550"/>
            </a:xfrm>
            <a:custGeom>
              <a:avLst/>
              <a:gdLst/>
              <a:ahLst/>
              <a:cxnLst/>
              <a:rect l="l" t="t" r="r" b="b"/>
              <a:pathLst>
                <a:path w="15133" h="21062" extrusionOk="0">
                  <a:moveTo>
                    <a:pt x="8851" y="1"/>
                  </a:moveTo>
                  <a:cubicBezTo>
                    <a:pt x="8756" y="1"/>
                    <a:pt x="9080" y="296"/>
                    <a:pt x="10197" y="1084"/>
                  </a:cubicBezTo>
                  <a:cubicBezTo>
                    <a:pt x="10460" y="1246"/>
                    <a:pt x="10703" y="1448"/>
                    <a:pt x="10925" y="1671"/>
                  </a:cubicBezTo>
                  <a:cubicBezTo>
                    <a:pt x="10662" y="1853"/>
                    <a:pt x="9084" y="2581"/>
                    <a:pt x="8599" y="2986"/>
                  </a:cubicBezTo>
                  <a:cubicBezTo>
                    <a:pt x="7486" y="3876"/>
                    <a:pt x="6394" y="4807"/>
                    <a:pt x="5362" y="5778"/>
                  </a:cubicBezTo>
                  <a:cubicBezTo>
                    <a:pt x="3865" y="7173"/>
                    <a:pt x="1093" y="8650"/>
                    <a:pt x="304" y="10572"/>
                  </a:cubicBezTo>
                  <a:cubicBezTo>
                    <a:pt x="82" y="11199"/>
                    <a:pt x="1" y="11867"/>
                    <a:pt x="41" y="12534"/>
                  </a:cubicBezTo>
                  <a:cubicBezTo>
                    <a:pt x="122" y="15225"/>
                    <a:pt x="1053" y="17531"/>
                    <a:pt x="2246" y="19878"/>
                  </a:cubicBezTo>
                  <a:cubicBezTo>
                    <a:pt x="2368" y="20181"/>
                    <a:pt x="2550" y="20444"/>
                    <a:pt x="2772" y="20687"/>
                  </a:cubicBezTo>
                  <a:cubicBezTo>
                    <a:pt x="3096" y="20977"/>
                    <a:pt x="3711" y="21062"/>
                    <a:pt x="4386" y="21062"/>
                  </a:cubicBezTo>
                  <a:cubicBezTo>
                    <a:pt x="5314" y="21062"/>
                    <a:pt x="6358" y="20901"/>
                    <a:pt x="6920" y="20889"/>
                  </a:cubicBezTo>
                  <a:cubicBezTo>
                    <a:pt x="8619" y="20829"/>
                    <a:pt x="10318" y="20728"/>
                    <a:pt x="11977" y="20262"/>
                  </a:cubicBezTo>
                  <a:cubicBezTo>
                    <a:pt x="12968" y="19979"/>
                    <a:pt x="13899" y="19352"/>
                    <a:pt x="14324" y="18401"/>
                  </a:cubicBezTo>
                  <a:cubicBezTo>
                    <a:pt x="15133" y="16540"/>
                    <a:pt x="13697" y="14416"/>
                    <a:pt x="12179" y="13404"/>
                  </a:cubicBezTo>
                  <a:cubicBezTo>
                    <a:pt x="10844" y="12514"/>
                    <a:pt x="12968" y="8650"/>
                    <a:pt x="13130" y="7477"/>
                  </a:cubicBezTo>
                  <a:cubicBezTo>
                    <a:pt x="13454" y="5333"/>
                    <a:pt x="12766" y="3451"/>
                    <a:pt x="11390" y="1833"/>
                  </a:cubicBezTo>
                  <a:cubicBezTo>
                    <a:pt x="10728" y="1064"/>
                    <a:pt x="9032" y="1"/>
                    <a:pt x="8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1202;p60">
              <a:extLst>
                <a:ext uri="{FF2B5EF4-FFF2-40B4-BE49-F238E27FC236}">
                  <a16:creationId xmlns:a16="http://schemas.microsoft.com/office/drawing/2014/main" id="{654F4C37-965F-4804-BFB5-6D85126A20B0}"/>
                </a:ext>
              </a:extLst>
            </p:cNvPr>
            <p:cNvSpPr/>
            <p:nvPr/>
          </p:nvSpPr>
          <p:spPr>
            <a:xfrm>
              <a:off x="238125" y="1877850"/>
              <a:ext cx="7130100" cy="1957750"/>
            </a:xfrm>
            <a:custGeom>
              <a:avLst/>
              <a:gdLst/>
              <a:ahLst/>
              <a:cxnLst/>
              <a:rect l="l" t="t" r="r" b="b"/>
              <a:pathLst>
                <a:path w="285204" h="78310" extrusionOk="0">
                  <a:moveTo>
                    <a:pt x="263519" y="0"/>
                  </a:moveTo>
                  <a:cubicBezTo>
                    <a:pt x="263154" y="0"/>
                    <a:pt x="262786" y="69"/>
                    <a:pt x="262404" y="253"/>
                  </a:cubicBezTo>
                  <a:cubicBezTo>
                    <a:pt x="259613" y="1568"/>
                    <a:pt x="256902" y="3045"/>
                    <a:pt x="254171" y="4420"/>
                  </a:cubicBezTo>
                  <a:cubicBezTo>
                    <a:pt x="253382" y="4825"/>
                    <a:pt x="252532" y="5270"/>
                    <a:pt x="252107" y="6039"/>
                  </a:cubicBezTo>
                  <a:cubicBezTo>
                    <a:pt x="251500" y="7091"/>
                    <a:pt x="251844" y="8507"/>
                    <a:pt x="252674" y="9397"/>
                  </a:cubicBezTo>
                  <a:cubicBezTo>
                    <a:pt x="254191" y="11035"/>
                    <a:pt x="256760" y="11420"/>
                    <a:pt x="258884" y="11420"/>
                  </a:cubicBezTo>
                  <a:cubicBezTo>
                    <a:pt x="260685" y="11420"/>
                    <a:pt x="262445" y="11116"/>
                    <a:pt x="264124" y="10469"/>
                  </a:cubicBezTo>
                  <a:cubicBezTo>
                    <a:pt x="264468" y="10348"/>
                    <a:pt x="268040" y="8652"/>
                    <a:pt x="267887" y="8426"/>
                  </a:cubicBezTo>
                  <a:lnTo>
                    <a:pt x="267887" y="8426"/>
                  </a:lnTo>
                  <a:cubicBezTo>
                    <a:pt x="270800" y="12573"/>
                    <a:pt x="273309" y="17186"/>
                    <a:pt x="273956" y="22223"/>
                  </a:cubicBezTo>
                  <a:cubicBezTo>
                    <a:pt x="274462" y="26006"/>
                    <a:pt x="273612" y="35534"/>
                    <a:pt x="268838" y="36606"/>
                  </a:cubicBezTo>
                  <a:cubicBezTo>
                    <a:pt x="268623" y="36653"/>
                    <a:pt x="268399" y="36674"/>
                    <a:pt x="268167" y="36674"/>
                  </a:cubicBezTo>
                  <a:cubicBezTo>
                    <a:pt x="265063" y="36674"/>
                    <a:pt x="260577" y="32767"/>
                    <a:pt x="257772" y="31751"/>
                  </a:cubicBezTo>
                  <a:cubicBezTo>
                    <a:pt x="254847" y="30693"/>
                    <a:pt x="251815" y="30110"/>
                    <a:pt x="248765" y="30110"/>
                  </a:cubicBezTo>
                  <a:cubicBezTo>
                    <a:pt x="246857" y="30110"/>
                    <a:pt x="244943" y="30338"/>
                    <a:pt x="243044" y="30820"/>
                  </a:cubicBezTo>
                  <a:cubicBezTo>
                    <a:pt x="232363" y="33491"/>
                    <a:pt x="228742" y="42614"/>
                    <a:pt x="220933" y="49027"/>
                  </a:cubicBezTo>
                  <a:cubicBezTo>
                    <a:pt x="212800" y="55744"/>
                    <a:pt x="202584" y="59486"/>
                    <a:pt x="192752" y="62925"/>
                  </a:cubicBezTo>
                  <a:cubicBezTo>
                    <a:pt x="179198" y="67659"/>
                    <a:pt x="164936" y="70107"/>
                    <a:pt x="150653" y="71240"/>
                  </a:cubicBezTo>
                  <a:cubicBezTo>
                    <a:pt x="144058" y="71766"/>
                    <a:pt x="137473" y="71984"/>
                    <a:pt x="130895" y="71984"/>
                  </a:cubicBezTo>
                  <a:cubicBezTo>
                    <a:pt x="112936" y="71984"/>
                    <a:pt x="95027" y="70361"/>
                    <a:pt x="77097" y="68954"/>
                  </a:cubicBezTo>
                  <a:cubicBezTo>
                    <a:pt x="74750" y="68772"/>
                    <a:pt x="72403" y="68590"/>
                    <a:pt x="70037" y="68469"/>
                  </a:cubicBezTo>
                  <a:cubicBezTo>
                    <a:pt x="68073" y="68370"/>
                    <a:pt x="65544" y="68322"/>
                    <a:pt x="62616" y="68322"/>
                  </a:cubicBezTo>
                  <a:cubicBezTo>
                    <a:pt x="41587" y="68322"/>
                    <a:pt x="0" y="70774"/>
                    <a:pt x="0" y="74254"/>
                  </a:cubicBezTo>
                  <a:cubicBezTo>
                    <a:pt x="0" y="74542"/>
                    <a:pt x="781" y="74658"/>
                    <a:pt x="2253" y="74658"/>
                  </a:cubicBezTo>
                  <a:cubicBezTo>
                    <a:pt x="8226" y="74658"/>
                    <a:pt x="25574" y="72754"/>
                    <a:pt x="48221" y="72754"/>
                  </a:cubicBezTo>
                  <a:cubicBezTo>
                    <a:pt x="58403" y="72754"/>
                    <a:pt x="69655" y="73139"/>
                    <a:pt x="81426" y="74254"/>
                  </a:cubicBezTo>
                  <a:cubicBezTo>
                    <a:pt x="104231" y="76424"/>
                    <a:pt x="128190" y="78309"/>
                    <a:pt x="150883" y="78309"/>
                  </a:cubicBezTo>
                  <a:cubicBezTo>
                    <a:pt x="185524" y="78309"/>
                    <a:pt x="217217" y="73918"/>
                    <a:pt x="237360" y="59446"/>
                  </a:cubicBezTo>
                  <a:cubicBezTo>
                    <a:pt x="237724" y="60093"/>
                    <a:pt x="238027" y="60761"/>
                    <a:pt x="238270" y="61469"/>
                  </a:cubicBezTo>
                  <a:cubicBezTo>
                    <a:pt x="239322" y="64564"/>
                    <a:pt x="238836" y="67943"/>
                    <a:pt x="238614" y="71220"/>
                  </a:cubicBezTo>
                  <a:cubicBezTo>
                    <a:pt x="238573" y="71827"/>
                    <a:pt x="238553" y="72474"/>
                    <a:pt x="238917" y="72980"/>
                  </a:cubicBezTo>
                  <a:cubicBezTo>
                    <a:pt x="239322" y="73526"/>
                    <a:pt x="240070" y="73688"/>
                    <a:pt x="240738" y="73789"/>
                  </a:cubicBezTo>
                  <a:cubicBezTo>
                    <a:pt x="242963" y="74113"/>
                    <a:pt x="245189" y="74275"/>
                    <a:pt x="247414" y="74275"/>
                  </a:cubicBezTo>
                  <a:cubicBezTo>
                    <a:pt x="249134" y="74275"/>
                    <a:pt x="251379" y="73627"/>
                    <a:pt x="251359" y="71908"/>
                  </a:cubicBezTo>
                  <a:cubicBezTo>
                    <a:pt x="251359" y="71119"/>
                    <a:pt x="250792" y="70451"/>
                    <a:pt x="250307" y="69804"/>
                  </a:cubicBezTo>
                  <a:cubicBezTo>
                    <a:pt x="248648" y="67538"/>
                    <a:pt x="247616" y="64625"/>
                    <a:pt x="248345" y="61894"/>
                  </a:cubicBezTo>
                  <a:cubicBezTo>
                    <a:pt x="248965" y="59517"/>
                    <a:pt x="251250" y="57544"/>
                    <a:pt x="253645" y="57544"/>
                  </a:cubicBezTo>
                  <a:cubicBezTo>
                    <a:pt x="253981" y="57544"/>
                    <a:pt x="254320" y="57583"/>
                    <a:pt x="254656" y="57666"/>
                  </a:cubicBezTo>
                  <a:cubicBezTo>
                    <a:pt x="255041" y="57747"/>
                    <a:pt x="255385" y="57908"/>
                    <a:pt x="255668" y="58151"/>
                  </a:cubicBezTo>
                  <a:cubicBezTo>
                    <a:pt x="256153" y="58556"/>
                    <a:pt x="256335" y="59203"/>
                    <a:pt x="256518" y="59810"/>
                  </a:cubicBezTo>
                  <a:lnTo>
                    <a:pt x="259552" y="70208"/>
                  </a:lnTo>
                  <a:cubicBezTo>
                    <a:pt x="259815" y="71078"/>
                    <a:pt x="260098" y="72009"/>
                    <a:pt x="260786" y="72595"/>
                  </a:cubicBezTo>
                  <a:cubicBezTo>
                    <a:pt x="261332" y="73041"/>
                    <a:pt x="262061" y="73243"/>
                    <a:pt x="262769" y="73364"/>
                  </a:cubicBezTo>
                  <a:cubicBezTo>
                    <a:pt x="263841" y="73559"/>
                    <a:pt x="264922" y="73655"/>
                    <a:pt x="266001" y="73655"/>
                  </a:cubicBezTo>
                  <a:cubicBezTo>
                    <a:pt x="267163" y="73655"/>
                    <a:pt x="268322" y="73544"/>
                    <a:pt x="269465" y="73324"/>
                  </a:cubicBezTo>
                  <a:cubicBezTo>
                    <a:pt x="269930" y="73263"/>
                    <a:pt x="270395" y="73101"/>
                    <a:pt x="270780" y="72818"/>
                  </a:cubicBezTo>
                  <a:cubicBezTo>
                    <a:pt x="271690" y="72069"/>
                    <a:pt x="271488" y="70593"/>
                    <a:pt x="270820" y="69622"/>
                  </a:cubicBezTo>
                  <a:cubicBezTo>
                    <a:pt x="270173" y="68651"/>
                    <a:pt x="269182" y="67943"/>
                    <a:pt x="268554" y="66951"/>
                  </a:cubicBezTo>
                  <a:cubicBezTo>
                    <a:pt x="267543" y="65333"/>
                    <a:pt x="267685" y="63249"/>
                    <a:pt x="268291" y="61449"/>
                  </a:cubicBezTo>
                  <a:cubicBezTo>
                    <a:pt x="268898" y="59648"/>
                    <a:pt x="269910" y="58010"/>
                    <a:pt x="270618" y="56229"/>
                  </a:cubicBezTo>
                  <a:cubicBezTo>
                    <a:pt x="270658" y="56088"/>
                    <a:pt x="270719" y="55926"/>
                    <a:pt x="270780" y="55784"/>
                  </a:cubicBezTo>
                  <a:cubicBezTo>
                    <a:pt x="279175" y="52163"/>
                    <a:pt x="283585" y="42493"/>
                    <a:pt x="284739" y="34158"/>
                  </a:cubicBezTo>
                  <a:cubicBezTo>
                    <a:pt x="285123" y="31306"/>
                    <a:pt x="285204" y="28413"/>
                    <a:pt x="284941" y="25561"/>
                  </a:cubicBezTo>
                  <a:cubicBezTo>
                    <a:pt x="284577" y="21009"/>
                    <a:pt x="283241" y="16599"/>
                    <a:pt x="281016" y="12613"/>
                  </a:cubicBezTo>
                  <a:cubicBezTo>
                    <a:pt x="278224" y="7738"/>
                    <a:pt x="273915" y="3712"/>
                    <a:pt x="268737" y="1507"/>
                  </a:cubicBezTo>
                  <a:cubicBezTo>
                    <a:pt x="267685" y="1042"/>
                    <a:pt x="266592" y="678"/>
                    <a:pt x="265479" y="394"/>
                  </a:cubicBezTo>
                  <a:cubicBezTo>
                    <a:pt x="264796" y="214"/>
                    <a:pt x="264162" y="0"/>
                    <a:pt x="263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1203;p60">
              <a:extLst>
                <a:ext uri="{FF2B5EF4-FFF2-40B4-BE49-F238E27FC236}">
                  <a16:creationId xmlns:a16="http://schemas.microsoft.com/office/drawing/2014/main" id="{2166388F-B66F-40A9-8664-AF2E8A73E6C9}"/>
                </a:ext>
              </a:extLst>
            </p:cNvPr>
            <p:cNvSpPr/>
            <p:nvPr/>
          </p:nvSpPr>
          <p:spPr>
            <a:xfrm>
              <a:off x="6566600" y="2031575"/>
              <a:ext cx="19750" cy="9600"/>
            </a:xfrm>
            <a:custGeom>
              <a:avLst/>
              <a:gdLst/>
              <a:ahLst/>
              <a:cxnLst/>
              <a:rect l="l" t="t" r="r" b="b"/>
              <a:pathLst>
                <a:path w="790" h="384" extrusionOk="0">
                  <a:moveTo>
                    <a:pt x="374" y="1"/>
                  </a:moveTo>
                  <a:cubicBezTo>
                    <a:pt x="304" y="1"/>
                    <a:pt x="233" y="11"/>
                    <a:pt x="162" y="31"/>
                  </a:cubicBezTo>
                  <a:cubicBezTo>
                    <a:pt x="0" y="51"/>
                    <a:pt x="41" y="294"/>
                    <a:pt x="162" y="335"/>
                  </a:cubicBezTo>
                  <a:lnTo>
                    <a:pt x="182" y="335"/>
                  </a:lnTo>
                  <a:cubicBezTo>
                    <a:pt x="271" y="364"/>
                    <a:pt x="360" y="383"/>
                    <a:pt x="449" y="383"/>
                  </a:cubicBezTo>
                  <a:cubicBezTo>
                    <a:pt x="481" y="383"/>
                    <a:pt x="514" y="381"/>
                    <a:pt x="546" y="375"/>
                  </a:cubicBezTo>
                  <a:cubicBezTo>
                    <a:pt x="728" y="355"/>
                    <a:pt x="789" y="51"/>
                    <a:pt x="587" y="31"/>
                  </a:cubicBezTo>
                  <a:cubicBezTo>
                    <a:pt x="516" y="11"/>
                    <a:pt x="445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1204;p60">
              <a:extLst>
                <a:ext uri="{FF2B5EF4-FFF2-40B4-BE49-F238E27FC236}">
                  <a16:creationId xmlns:a16="http://schemas.microsoft.com/office/drawing/2014/main" id="{3B9EC0E1-CCAF-4FD5-A75D-19D454F4C619}"/>
                </a:ext>
              </a:extLst>
            </p:cNvPr>
            <p:cNvSpPr/>
            <p:nvPr/>
          </p:nvSpPr>
          <p:spPr>
            <a:xfrm>
              <a:off x="6037225" y="2773525"/>
              <a:ext cx="174350" cy="195425"/>
            </a:xfrm>
            <a:custGeom>
              <a:avLst/>
              <a:gdLst/>
              <a:ahLst/>
              <a:cxnLst/>
              <a:rect l="l" t="t" r="r" b="b"/>
              <a:pathLst>
                <a:path w="6974" h="7817" extrusionOk="0">
                  <a:moveTo>
                    <a:pt x="4965" y="0"/>
                  </a:moveTo>
                  <a:cubicBezTo>
                    <a:pt x="2061" y="0"/>
                    <a:pt x="1" y="4087"/>
                    <a:pt x="237" y="6605"/>
                  </a:cubicBezTo>
                  <a:cubicBezTo>
                    <a:pt x="237" y="6970"/>
                    <a:pt x="358" y="7334"/>
                    <a:pt x="621" y="7597"/>
                  </a:cubicBezTo>
                  <a:cubicBezTo>
                    <a:pt x="790" y="7750"/>
                    <a:pt x="1000" y="7817"/>
                    <a:pt x="1221" y="7817"/>
                  </a:cubicBezTo>
                  <a:cubicBezTo>
                    <a:pt x="1610" y="7817"/>
                    <a:pt x="2029" y="7610"/>
                    <a:pt x="2300" y="7313"/>
                  </a:cubicBezTo>
                  <a:cubicBezTo>
                    <a:pt x="2725" y="6868"/>
                    <a:pt x="2968" y="6241"/>
                    <a:pt x="3332" y="5715"/>
                  </a:cubicBezTo>
                  <a:cubicBezTo>
                    <a:pt x="3777" y="5088"/>
                    <a:pt x="4445" y="4663"/>
                    <a:pt x="5072" y="4198"/>
                  </a:cubicBezTo>
                  <a:cubicBezTo>
                    <a:pt x="5699" y="3753"/>
                    <a:pt x="6306" y="3247"/>
                    <a:pt x="6630" y="2539"/>
                  </a:cubicBezTo>
                  <a:cubicBezTo>
                    <a:pt x="6974" y="1831"/>
                    <a:pt x="6913" y="901"/>
                    <a:pt x="6326" y="415"/>
                  </a:cubicBezTo>
                  <a:cubicBezTo>
                    <a:pt x="6003" y="172"/>
                    <a:pt x="5618" y="31"/>
                    <a:pt x="5214" y="10"/>
                  </a:cubicBezTo>
                  <a:cubicBezTo>
                    <a:pt x="5130" y="4"/>
                    <a:pt x="5047" y="0"/>
                    <a:pt x="4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1205;p60">
              <a:extLst>
                <a:ext uri="{FF2B5EF4-FFF2-40B4-BE49-F238E27FC236}">
                  <a16:creationId xmlns:a16="http://schemas.microsoft.com/office/drawing/2014/main" id="{1381EF3E-ACDE-49F6-AC7D-E9994864287B}"/>
                </a:ext>
              </a:extLst>
            </p:cNvPr>
            <p:cNvSpPr/>
            <p:nvPr/>
          </p:nvSpPr>
          <p:spPr>
            <a:xfrm>
              <a:off x="6172525" y="2712275"/>
              <a:ext cx="112900" cy="61025"/>
            </a:xfrm>
            <a:custGeom>
              <a:avLst/>
              <a:gdLst/>
              <a:ahLst/>
              <a:cxnLst/>
              <a:rect l="l" t="t" r="r" b="b"/>
              <a:pathLst>
                <a:path w="4516" h="2441" extrusionOk="0">
                  <a:moveTo>
                    <a:pt x="2808" y="1"/>
                  </a:moveTo>
                  <a:cubicBezTo>
                    <a:pt x="1547" y="1"/>
                    <a:pt x="0" y="1186"/>
                    <a:pt x="1501" y="2056"/>
                  </a:cubicBezTo>
                  <a:cubicBezTo>
                    <a:pt x="1946" y="2319"/>
                    <a:pt x="2431" y="2440"/>
                    <a:pt x="2937" y="2440"/>
                  </a:cubicBezTo>
                  <a:cubicBezTo>
                    <a:pt x="3301" y="2440"/>
                    <a:pt x="3686" y="2319"/>
                    <a:pt x="3969" y="2056"/>
                  </a:cubicBezTo>
                  <a:cubicBezTo>
                    <a:pt x="4515" y="1510"/>
                    <a:pt x="4171" y="458"/>
                    <a:pt x="3463" y="134"/>
                  </a:cubicBezTo>
                  <a:cubicBezTo>
                    <a:pt x="3269" y="42"/>
                    <a:pt x="3044" y="1"/>
                    <a:pt x="2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1206;p60">
              <a:extLst>
                <a:ext uri="{FF2B5EF4-FFF2-40B4-BE49-F238E27FC236}">
                  <a16:creationId xmlns:a16="http://schemas.microsoft.com/office/drawing/2014/main" id="{6D4C711C-A06E-4CE9-AE6A-C517E6881D2D}"/>
                </a:ext>
              </a:extLst>
            </p:cNvPr>
            <p:cNvSpPr/>
            <p:nvPr/>
          </p:nvSpPr>
          <p:spPr>
            <a:xfrm>
              <a:off x="6223700" y="2797800"/>
              <a:ext cx="124925" cy="79400"/>
            </a:xfrm>
            <a:custGeom>
              <a:avLst/>
              <a:gdLst/>
              <a:ahLst/>
              <a:cxnLst/>
              <a:rect l="l" t="t" r="r" b="b"/>
              <a:pathLst>
                <a:path w="4997" h="3176" extrusionOk="0">
                  <a:moveTo>
                    <a:pt x="2618" y="0"/>
                  </a:moveTo>
                  <a:cubicBezTo>
                    <a:pt x="1956" y="0"/>
                    <a:pt x="1265" y="217"/>
                    <a:pt x="809" y="658"/>
                  </a:cubicBezTo>
                  <a:cubicBezTo>
                    <a:pt x="0" y="1447"/>
                    <a:pt x="465" y="2317"/>
                    <a:pt x="1275" y="2822"/>
                  </a:cubicBezTo>
                  <a:cubicBezTo>
                    <a:pt x="1672" y="3056"/>
                    <a:pt x="2124" y="3175"/>
                    <a:pt x="2580" y="3175"/>
                  </a:cubicBezTo>
                  <a:cubicBezTo>
                    <a:pt x="2911" y="3175"/>
                    <a:pt x="3245" y="3112"/>
                    <a:pt x="3561" y="2984"/>
                  </a:cubicBezTo>
                  <a:cubicBezTo>
                    <a:pt x="3985" y="2863"/>
                    <a:pt x="4329" y="2580"/>
                    <a:pt x="4552" y="2216"/>
                  </a:cubicBezTo>
                  <a:cubicBezTo>
                    <a:pt x="4997" y="1386"/>
                    <a:pt x="4248" y="334"/>
                    <a:pt x="3338" y="91"/>
                  </a:cubicBezTo>
                  <a:cubicBezTo>
                    <a:pt x="3112" y="31"/>
                    <a:pt x="2867" y="0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1207;p60">
              <a:extLst>
                <a:ext uri="{FF2B5EF4-FFF2-40B4-BE49-F238E27FC236}">
                  <a16:creationId xmlns:a16="http://schemas.microsoft.com/office/drawing/2014/main" id="{9C78304B-15DE-4300-AFCB-B7DDD7DCA6EC}"/>
                </a:ext>
              </a:extLst>
            </p:cNvPr>
            <p:cNvSpPr/>
            <p:nvPr/>
          </p:nvSpPr>
          <p:spPr>
            <a:xfrm>
              <a:off x="6323825" y="2686725"/>
              <a:ext cx="167425" cy="74850"/>
            </a:xfrm>
            <a:custGeom>
              <a:avLst/>
              <a:gdLst/>
              <a:ahLst/>
              <a:cxnLst/>
              <a:rect l="l" t="t" r="r" b="b"/>
              <a:pathLst>
                <a:path w="6697" h="2994" extrusionOk="0">
                  <a:moveTo>
                    <a:pt x="3479" y="0"/>
                  </a:moveTo>
                  <a:cubicBezTo>
                    <a:pt x="3300" y="0"/>
                    <a:pt x="3120" y="9"/>
                    <a:pt x="2941" y="27"/>
                  </a:cubicBezTo>
                  <a:lnTo>
                    <a:pt x="2941" y="27"/>
                  </a:lnTo>
                  <a:cubicBezTo>
                    <a:pt x="2834" y="17"/>
                    <a:pt x="2726" y="12"/>
                    <a:pt x="2618" y="12"/>
                  </a:cubicBezTo>
                  <a:cubicBezTo>
                    <a:pt x="1991" y="12"/>
                    <a:pt x="1348" y="179"/>
                    <a:pt x="729" y="347"/>
                  </a:cubicBezTo>
                  <a:cubicBezTo>
                    <a:pt x="567" y="387"/>
                    <a:pt x="405" y="448"/>
                    <a:pt x="264" y="549"/>
                  </a:cubicBezTo>
                  <a:cubicBezTo>
                    <a:pt x="102" y="711"/>
                    <a:pt x="1" y="913"/>
                    <a:pt x="1" y="1136"/>
                  </a:cubicBezTo>
                  <a:cubicBezTo>
                    <a:pt x="1" y="1783"/>
                    <a:pt x="385" y="2390"/>
                    <a:pt x="972" y="2673"/>
                  </a:cubicBezTo>
                  <a:cubicBezTo>
                    <a:pt x="1432" y="2887"/>
                    <a:pt x="1946" y="2994"/>
                    <a:pt x="2458" y="2994"/>
                  </a:cubicBezTo>
                  <a:cubicBezTo>
                    <a:pt x="2577" y="2994"/>
                    <a:pt x="2695" y="2988"/>
                    <a:pt x="2813" y="2977"/>
                  </a:cubicBezTo>
                  <a:cubicBezTo>
                    <a:pt x="4006" y="2896"/>
                    <a:pt x="5139" y="2532"/>
                    <a:pt x="6151" y="1904"/>
                  </a:cubicBezTo>
                  <a:cubicBezTo>
                    <a:pt x="6312" y="1824"/>
                    <a:pt x="6454" y="1702"/>
                    <a:pt x="6535" y="1540"/>
                  </a:cubicBezTo>
                  <a:cubicBezTo>
                    <a:pt x="6697" y="1156"/>
                    <a:pt x="6272" y="772"/>
                    <a:pt x="5908" y="569"/>
                  </a:cubicBezTo>
                  <a:cubicBezTo>
                    <a:pt x="5143" y="194"/>
                    <a:pt x="4313" y="0"/>
                    <a:pt x="3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1208;p60">
              <a:extLst>
                <a:ext uri="{FF2B5EF4-FFF2-40B4-BE49-F238E27FC236}">
                  <a16:creationId xmlns:a16="http://schemas.microsoft.com/office/drawing/2014/main" id="{337D4E95-0156-4EDE-9CCD-F747382A6EF2}"/>
                </a:ext>
              </a:extLst>
            </p:cNvPr>
            <p:cNvSpPr/>
            <p:nvPr/>
          </p:nvSpPr>
          <p:spPr>
            <a:xfrm>
              <a:off x="6732025" y="1939375"/>
              <a:ext cx="75700" cy="50225"/>
            </a:xfrm>
            <a:custGeom>
              <a:avLst/>
              <a:gdLst/>
              <a:ahLst/>
              <a:cxnLst/>
              <a:rect l="l" t="t" r="r" b="b"/>
              <a:pathLst>
                <a:path w="3028" h="2009" extrusionOk="0">
                  <a:moveTo>
                    <a:pt x="1630" y="1"/>
                  </a:moveTo>
                  <a:cubicBezTo>
                    <a:pt x="820" y="1"/>
                    <a:pt x="0" y="666"/>
                    <a:pt x="221" y="1696"/>
                  </a:cubicBezTo>
                  <a:cubicBezTo>
                    <a:pt x="241" y="1858"/>
                    <a:pt x="362" y="1959"/>
                    <a:pt x="504" y="2000"/>
                  </a:cubicBezTo>
                  <a:cubicBezTo>
                    <a:pt x="524" y="2006"/>
                    <a:pt x="542" y="2009"/>
                    <a:pt x="560" y="2009"/>
                  </a:cubicBezTo>
                  <a:cubicBezTo>
                    <a:pt x="594" y="2009"/>
                    <a:pt x="625" y="2000"/>
                    <a:pt x="666" y="2000"/>
                  </a:cubicBezTo>
                  <a:cubicBezTo>
                    <a:pt x="868" y="1959"/>
                    <a:pt x="1010" y="1757"/>
                    <a:pt x="969" y="1555"/>
                  </a:cubicBezTo>
                  <a:cubicBezTo>
                    <a:pt x="835" y="1068"/>
                    <a:pt x="1222" y="749"/>
                    <a:pt x="1599" y="749"/>
                  </a:cubicBezTo>
                  <a:cubicBezTo>
                    <a:pt x="1849" y="749"/>
                    <a:pt x="2095" y="888"/>
                    <a:pt x="2183" y="1211"/>
                  </a:cubicBezTo>
                  <a:cubicBezTo>
                    <a:pt x="2250" y="1388"/>
                    <a:pt x="2389" y="1463"/>
                    <a:pt x="2530" y="1463"/>
                  </a:cubicBezTo>
                  <a:cubicBezTo>
                    <a:pt x="2775" y="1463"/>
                    <a:pt x="3027" y="1236"/>
                    <a:pt x="2911" y="927"/>
                  </a:cubicBezTo>
                  <a:cubicBezTo>
                    <a:pt x="2680" y="282"/>
                    <a:pt x="2157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1209;p60">
              <a:extLst>
                <a:ext uri="{FF2B5EF4-FFF2-40B4-BE49-F238E27FC236}">
                  <a16:creationId xmlns:a16="http://schemas.microsoft.com/office/drawing/2014/main" id="{D363E564-1841-4B0C-A666-BD66DDDAABA2}"/>
                </a:ext>
              </a:extLst>
            </p:cNvPr>
            <p:cNvSpPr/>
            <p:nvPr/>
          </p:nvSpPr>
          <p:spPr>
            <a:xfrm>
              <a:off x="6622725" y="2103150"/>
              <a:ext cx="122925" cy="45725"/>
            </a:xfrm>
            <a:custGeom>
              <a:avLst/>
              <a:gdLst/>
              <a:ahLst/>
              <a:cxnLst/>
              <a:rect l="l" t="t" r="r" b="b"/>
              <a:pathLst>
                <a:path w="4917" h="1829" extrusionOk="0">
                  <a:moveTo>
                    <a:pt x="4917" y="0"/>
                  </a:moveTo>
                  <a:lnTo>
                    <a:pt x="1" y="1821"/>
                  </a:lnTo>
                  <a:cubicBezTo>
                    <a:pt x="113" y="1826"/>
                    <a:pt x="225" y="1829"/>
                    <a:pt x="338" y="1829"/>
                  </a:cubicBezTo>
                  <a:cubicBezTo>
                    <a:pt x="2040" y="1829"/>
                    <a:pt x="3816" y="1253"/>
                    <a:pt x="4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1210;p60">
              <a:extLst>
                <a:ext uri="{FF2B5EF4-FFF2-40B4-BE49-F238E27FC236}">
                  <a16:creationId xmlns:a16="http://schemas.microsoft.com/office/drawing/2014/main" id="{B91E9DE0-3CE3-493E-BA18-5D0FF19D3060}"/>
                </a:ext>
              </a:extLst>
            </p:cNvPr>
            <p:cNvSpPr/>
            <p:nvPr/>
          </p:nvSpPr>
          <p:spPr>
            <a:xfrm>
              <a:off x="7011650" y="3075200"/>
              <a:ext cx="35925" cy="164900"/>
            </a:xfrm>
            <a:custGeom>
              <a:avLst/>
              <a:gdLst/>
              <a:ahLst/>
              <a:cxnLst/>
              <a:rect l="l" t="t" r="r" b="b"/>
              <a:pathLst>
                <a:path w="1437" h="659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2145"/>
                    <a:pt x="628" y="4390"/>
                    <a:pt x="304" y="6596"/>
                  </a:cubicBezTo>
                  <a:cubicBezTo>
                    <a:pt x="972" y="5584"/>
                    <a:pt x="1437" y="4734"/>
                    <a:pt x="1376" y="3521"/>
                  </a:cubicBezTo>
                  <a:cubicBezTo>
                    <a:pt x="1275" y="2226"/>
                    <a:pt x="810" y="101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1211;p60">
              <a:extLst>
                <a:ext uri="{FF2B5EF4-FFF2-40B4-BE49-F238E27FC236}">
                  <a16:creationId xmlns:a16="http://schemas.microsoft.com/office/drawing/2014/main" id="{2F305A7C-47FC-4E7B-94E0-EB6DDB50863D}"/>
                </a:ext>
              </a:extLst>
            </p:cNvPr>
            <p:cNvSpPr/>
            <p:nvPr/>
          </p:nvSpPr>
          <p:spPr>
            <a:xfrm>
              <a:off x="6084100" y="3236025"/>
              <a:ext cx="78925" cy="110275"/>
            </a:xfrm>
            <a:custGeom>
              <a:avLst/>
              <a:gdLst/>
              <a:ahLst/>
              <a:cxnLst/>
              <a:rect l="l" t="t" r="r" b="b"/>
              <a:pathLst>
                <a:path w="3157" h="4411" extrusionOk="0">
                  <a:moveTo>
                    <a:pt x="1" y="1"/>
                  </a:moveTo>
                  <a:lnTo>
                    <a:pt x="1" y="1"/>
                  </a:lnTo>
                  <a:cubicBezTo>
                    <a:pt x="547" y="1963"/>
                    <a:pt x="1376" y="3440"/>
                    <a:pt x="3156" y="44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1212;p60">
              <a:extLst>
                <a:ext uri="{FF2B5EF4-FFF2-40B4-BE49-F238E27FC236}">
                  <a16:creationId xmlns:a16="http://schemas.microsoft.com/office/drawing/2014/main" id="{E5F5E397-CB16-4FCE-9436-175ECE21B5D7}"/>
                </a:ext>
              </a:extLst>
            </p:cNvPr>
            <p:cNvSpPr/>
            <p:nvPr/>
          </p:nvSpPr>
          <p:spPr>
            <a:xfrm>
              <a:off x="6407275" y="3347800"/>
              <a:ext cx="98150" cy="287300"/>
            </a:xfrm>
            <a:custGeom>
              <a:avLst/>
              <a:gdLst/>
              <a:ahLst/>
              <a:cxnLst/>
              <a:rect l="l" t="t" r="r" b="b"/>
              <a:pathLst>
                <a:path w="3926" h="11492" extrusionOk="0">
                  <a:moveTo>
                    <a:pt x="1295" y="1"/>
                  </a:moveTo>
                  <a:cubicBezTo>
                    <a:pt x="1" y="4026"/>
                    <a:pt x="1012" y="8436"/>
                    <a:pt x="3925" y="11491"/>
                  </a:cubicBezTo>
                  <a:cubicBezTo>
                    <a:pt x="2327" y="8436"/>
                    <a:pt x="1619" y="3440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1213;p60">
              <a:extLst>
                <a:ext uri="{FF2B5EF4-FFF2-40B4-BE49-F238E27FC236}">
                  <a16:creationId xmlns:a16="http://schemas.microsoft.com/office/drawing/2014/main" id="{6E6AE90A-BBB7-4358-AEE2-8204C982169B}"/>
                </a:ext>
              </a:extLst>
            </p:cNvPr>
            <p:cNvSpPr/>
            <p:nvPr/>
          </p:nvSpPr>
          <p:spPr>
            <a:xfrm>
              <a:off x="6688475" y="3379150"/>
              <a:ext cx="1025" cy="14200"/>
            </a:xfrm>
            <a:custGeom>
              <a:avLst/>
              <a:gdLst/>
              <a:ahLst/>
              <a:cxnLst/>
              <a:rect l="l" t="t" r="r" b="b"/>
              <a:pathLst>
                <a:path w="41" h="568" extrusionOk="0">
                  <a:moveTo>
                    <a:pt x="1" y="304"/>
                  </a:moveTo>
                  <a:cubicBezTo>
                    <a:pt x="1" y="203"/>
                    <a:pt x="1" y="102"/>
                    <a:pt x="21" y="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" y="385"/>
                    <a:pt x="21" y="486"/>
                    <a:pt x="41" y="567"/>
                  </a:cubicBezTo>
                  <a:cubicBezTo>
                    <a:pt x="21" y="486"/>
                    <a:pt x="1" y="385"/>
                    <a:pt x="1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89E6C4-AD1D-41CF-8326-6054470D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54" y="2742822"/>
            <a:ext cx="5255207" cy="13473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C3A31F77-00B4-4A04-A41A-0C9FA63E9620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D8F5F3-096C-46FD-B6C4-7DE6413B17EF}"/>
              </a:ext>
            </a:extLst>
          </p:cNvPr>
          <p:cNvSpPr txBox="1">
            <a:spLocks/>
          </p:cNvSpPr>
          <p:nvPr/>
        </p:nvSpPr>
        <p:spPr>
          <a:xfrm>
            <a:off x="313531" y="611902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115E5D5-48F5-4280-AC39-E5077974F247}"/>
              </a:ext>
            </a:extLst>
          </p:cNvPr>
          <p:cNvSpPr txBox="1">
            <a:spLocks/>
          </p:cNvSpPr>
          <p:nvPr/>
        </p:nvSpPr>
        <p:spPr>
          <a:xfrm>
            <a:off x="3675840" y="5927298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317603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8" y="2900720"/>
            <a:ext cx="3505143" cy="2385154"/>
          </a:xfrm>
          <a:prstGeom prst="rect">
            <a:avLst/>
          </a:prstGeom>
        </p:spPr>
      </p:pic>
      <p:sp>
        <p:nvSpPr>
          <p:cNvPr id="9" name="Google Shape;796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43574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B4AC7-6171-4F42-BDA7-4BD0781AD12C}"/>
              </a:ext>
            </a:extLst>
          </p:cNvPr>
          <p:cNvSpPr/>
          <p:nvPr/>
        </p:nvSpPr>
        <p:spPr>
          <a:xfrm>
            <a:off x="805349" y="2151727"/>
            <a:ext cx="10800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A47CC790-B2DF-4C13-B437-48295DCCEB6F}"/>
              </a:ext>
            </a:extLst>
          </p:cNvPr>
          <p:cNvSpPr/>
          <p:nvPr/>
        </p:nvSpPr>
        <p:spPr>
          <a:xfrm>
            <a:off x="2710349" y="1747533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Sống ở các vùng đất khô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6E9C61FD-03BD-456C-A78A-693819E2E3B5}"/>
              </a:ext>
            </a:extLst>
          </p:cNvPr>
          <p:cNvSpPr/>
          <p:nvPr/>
        </p:nvSpPr>
        <p:spPr>
          <a:xfrm>
            <a:off x="2710349" y="2968467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Có kích thước khổng lồ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2C9F1BB-31D0-4CAF-8BF2-7F66785DA5C2}"/>
              </a:ext>
            </a:extLst>
          </p:cNvPr>
          <p:cNvSpPr/>
          <p:nvPr/>
        </p:nvSpPr>
        <p:spPr>
          <a:xfrm>
            <a:off x="2710349" y="4189401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Ăn cỏ hoặc ăn thịt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C8FAB25B-C1C4-4E02-8F3D-DE8032274619}"/>
              </a:ext>
            </a:extLst>
          </p:cNvPr>
          <p:cNvSpPr/>
          <p:nvPr/>
        </p:nvSpPr>
        <p:spPr>
          <a:xfrm>
            <a:off x="2710348" y="5410335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Hung dữ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C59236-5DC7-444D-93CB-05397AED9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6" y="1747533"/>
            <a:ext cx="576229" cy="599237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017982B-A401-441C-BE8F-95F7E3AA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93" y="5477202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19AD48-A417-4131-BBC3-07F9EB2CE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20" y="2990756"/>
            <a:ext cx="576229" cy="5992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ADDE5-62B2-4E1E-87F4-1ADFC8A00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5" y="4233979"/>
            <a:ext cx="576229" cy="599237"/>
          </a:xfrm>
          <a:prstGeom prst="rect">
            <a:avLst/>
          </a:prstGeom>
        </p:spPr>
      </p:pic>
      <p:grpSp>
        <p:nvGrpSpPr>
          <p:cNvPr id="17" name="Google Shape;1021;p52">
            <a:extLst>
              <a:ext uri="{FF2B5EF4-FFF2-40B4-BE49-F238E27FC236}">
                <a16:creationId xmlns:a16="http://schemas.microsoft.com/office/drawing/2014/main" id="{2548B4C6-DFC4-48B1-8EA5-F6D1ECA2451A}"/>
              </a:ext>
            </a:extLst>
          </p:cNvPr>
          <p:cNvGrpSpPr/>
          <p:nvPr/>
        </p:nvGrpSpPr>
        <p:grpSpPr>
          <a:xfrm>
            <a:off x="10365537" y="1369783"/>
            <a:ext cx="1560494" cy="5507086"/>
            <a:chOff x="4938050" y="1484825"/>
            <a:chExt cx="427075" cy="1507175"/>
          </a:xfrm>
        </p:grpSpPr>
        <p:sp>
          <p:nvSpPr>
            <p:cNvPr id="19" name="Google Shape;1022;p52">
              <a:extLst>
                <a:ext uri="{FF2B5EF4-FFF2-40B4-BE49-F238E27FC236}">
                  <a16:creationId xmlns:a16="http://schemas.microsoft.com/office/drawing/2014/main" id="{B1C10078-97B5-43DB-99F9-97A55BD2D174}"/>
                </a:ext>
              </a:extLst>
            </p:cNvPr>
            <p:cNvSpPr/>
            <p:nvPr/>
          </p:nvSpPr>
          <p:spPr>
            <a:xfrm>
              <a:off x="5261000" y="1779075"/>
              <a:ext cx="49425" cy="73225"/>
            </a:xfrm>
            <a:custGeom>
              <a:avLst/>
              <a:gdLst/>
              <a:ahLst/>
              <a:cxnLst/>
              <a:rect l="l" t="t" r="r" b="b"/>
              <a:pathLst>
                <a:path w="1977" h="2929" extrusionOk="0">
                  <a:moveTo>
                    <a:pt x="206" y="0"/>
                  </a:moveTo>
                  <a:cubicBezTo>
                    <a:pt x="98" y="0"/>
                    <a:pt x="1" y="112"/>
                    <a:pt x="1" y="248"/>
                  </a:cubicBezTo>
                  <a:cubicBezTo>
                    <a:pt x="1" y="1039"/>
                    <a:pt x="31" y="1890"/>
                    <a:pt x="92" y="2680"/>
                  </a:cubicBezTo>
                  <a:cubicBezTo>
                    <a:pt x="39" y="2839"/>
                    <a:pt x="125" y="2929"/>
                    <a:pt x="248" y="2929"/>
                  </a:cubicBezTo>
                  <a:cubicBezTo>
                    <a:pt x="266" y="2929"/>
                    <a:pt x="285" y="2927"/>
                    <a:pt x="305" y="2923"/>
                  </a:cubicBezTo>
                  <a:cubicBezTo>
                    <a:pt x="548" y="2862"/>
                    <a:pt x="760" y="2832"/>
                    <a:pt x="1004" y="2771"/>
                  </a:cubicBezTo>
                  <a:cubicBezTo>
                    <a:pt x="1703" y="2437"/>
                    <a:pt x="1976" y="1586"/>
                    <a:pt x="1551" y="887"/>
                  </a:cubicBezTo>
                  <a:cubicBezTo>
                    <a:pt x="1216" y="492"/>
                    <a:pt x="791" y="127"/>
                    <a:pt x="244" y="5"/>
                  </a:cubicBezTo>
                  <a:cubicBezTo>
                    <a:pt x="231" y="2"/>
                    <a:pt x="218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1023;p52">
              <a:extLst>
                <a:ext uri="{FF2B5EF4-FFF2-40B4-BE49-F238E27FC236}">
                  <a16:creationId xmlns:a16="http://schemas.microsoft.com/office/drawing/2014/main" id="{E2508FD2-A8BD-4BB7-A20E-0C74CF9C0C57}"/>
                </a:ext>
              </a:extLst>
            </p:cNvPr>
            <p:cNvSpPr/>
            <p:nvPr/>
          </p:nvSpPr>
          <p:spPr>
            <a:xfrm>
              <a:off x="5261000" y="1867350"/>
              <a:ext cx="75250" cy="109050"/>
            </a:xfrm>
            <a:custGeom>
              <a:avLst/>
              <a:gdLst/>
              <a:ahLst/>
              <a:cxnLst/>
              <a:rect l="l" t="t" r="r" b="b"/>
              <a:pathLst>
                <a:path w="3010" h="4362" extrusionOk="0">
                  <a:moveTo>
                    <a:pt x="335" y="0"/>
                  </a:moveTo>
                  <a:cubicBezTo>
                    <a:pt x="122" y="0"/>
                    <a:pt x="1" y="91"/>
                    <a:pt x="1" y="365"/>
                  </a:cubicBezTo>
                  <a:cubicBezTo>
                    <a:pt x="31" y="1581"/>
                    <a:pt x="31" y="2796"/>
                    <a:pt x="92" y="4012"/>
                  </a:cubicBezTo>
                  <a:cubicBezTo>
                    <a:pt x="92" y="4240"/>
                    <a:pt x="197" y="4362"/>
                    <a:pt x="354" y="4362"/>
                  </a:cubicBezTo>
                  <a:cubicBezTo>
                    <a:pt x="386" y="4362"/>
                    <a:pt x="421" y="4357"/>
                    <a:pt x="457" y="4347"/>
                  </a:cubicBezTo>
                  <a:cubicBezTo>
                    <a:pt x="791" y="4286"/>
                    <a:pt x="1125" y="4225"/>
                    <a:pt x="1490" y="4103"/>
                  </a:cubicBezTo>
                  <a:cubicBezTo>
                    <a:pt x="2584" y="3678"/>
                    <a:pt x="3010" y="2341"/>
                    <a:pt x="2371" y="1307"/>
                  </a:cubicBezTo>
                  <a:cubicBezTo>
                    <a:pt x="1855" y="669"/>
                    <a:pt x="1186" y="213"/>
                    <a:pt x="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024;p52">
              <a:extLst>
                <a:ext uri="{FF2B5EF4-FFF2-40B4-BE49-F238E27FC236}">
                  <a16:creationId xmlns:a16="http://schemas.microsoft.com/office/drawing/2014/main" id="{CE894980-917D-406C-A99A-283B9157E862}"/>
                </a:ext>
              </a:extLst>
            </p:cNvPr>
            <p:cNvSpPr/>
            <p:nvPr/>
          </p:nvSpPr>
          <p:spPr>
            <a:xfrm>
              <a:off x="5260250" y="2007550"/>
              <a:ext cx="75250" cy="109450"/>
            </a:xfrm>
            <a:custGeom>
              <a:avLst/>
              <a:gdLst/>
              <a:ahLst/>
              <a:cxnLst/>
              <a:rect l="l" t="t" r="r" b="b"/>
              <a:pathLst>
                <a:path w="3010" h="4378" extrusionOk="0">
                  <a:moveTo>
                    <a:pt x="246" y="0"/>
                  </a:moveTo>
                  <a:cubicBezTo>
                    <a:pt x="106" y="0"/>
                    <a:pt x="0" y="127"/>
                    <a:pt x="0" y="380"/>
                  </a:cubicBezTo>
                  <a:cubicBezTo>
                    <a:pt x="31" y="1596"/>
                    <a:pt x="31" y="2812"/>
                    <a:pt x="61" y="4027"/>
                  </a:cubicBezTo>
                  <a:cubicBezTo>
                    <a:pt x="61" y="4255"/>
                    <a:pt x="166" y="4377"/>
                    <a:pt x="341" y="4377"/>
                  </a:cubicBezTo>
                  <a:cubicBezTo>
                    <a:pt x="377" y="4377"/>
                    <a:pt x="415" y="4372"/>
                    <a:pt x="456" y="4362"/>
                  </a:cubicBezTo>
                  <a:cubicBezTo>
                    <a:pt x="790" y="4301"/>
                    <a:pt x="1125" y="4271"/>
                    <a:pt x="1490" y="4119"/>
                  </a:cubicBezTo>
                  <a:cubicBezTo>
                    <a:pt x="2584" y="3693"/>
                    <a:pt x="3009" y="2356"/>
                    <a:pt x="2341" y="1322"/>
                  </a:cubicBezTo>
                  <a:cubicBezTo>
                    <a:pt x="1854" y="654"/>
                    <a:pt x="1216" y="198"/>
                    <a:pt x="335" y="15"/>
                  </a:cubicBezTo>
                  <a:cubicBezTo>
                    <a:pt x="304" y="5"/>
                    <a:pt x="275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025;p52">
              <a:extLst>
                <a:ext uri="{FF2B5EF4-FFF2-40B4-BE49-F238E27FC236}">
                  <a16:creationId xmlns:a16="http://schemas.microsoft.com/office/drawing/2014/main" id="{21B3D3B4-406D-4194-9528-CEA57AB6A339}"/>
                </a:ext>
              </a:extLst>
            </p:cNvPr>
            <p:cNvSpPr/>
            <p:nvPr/>
          </p:nvSpPr>
          <p:spPr>
            <a:xfrm>
              <a:off x="5246675" y="2145900"/>
              <a:ext cx="97950" cy="138200"/>
            </a:xfrm>
            <a:custGeom>
              <a:avLst/>
              <a:gdLst/>
              <a:ahLst/>
              <a:cxnLst/>
              <a:rect l="l" t="t" r="r" b="b"/>
              <a:pathLst>
                <a:path w="3918" h="5528" extrusionOk="0">
                  <a:moveTo>
                    <a:pt x="816" y="0"/>
                  </a:moveTo>
                  <a:cubicBezTo>
                    <a:pt x="638" y="0"/>
                    <a:pt x="478" y="153"/>
                    <a:pt x="452" y="439"/>
                  </a:cubicBezTo>
                  <a:cubicBezTo>
                    <a:pt x="300" y="1989"/>
                    <a:pt x="178" y="3509"/>
                    <a:pt x="26" y="5059"/>
                  </a:cubicBezTo>
                  <a:cubicBezTo>
                    <a:pt x="0" y="5372"/>
                    <a:pt x="108" y="5528"/>
                    <a:pt x="331" y="5528"/>
                  </a:cubicBezTo>
                  <a:cubicBezTo>
                    <a:pt x="368" y="5528"/>
                    <a:pt x="409" y="5524"/>
                    <a:pt x="452" y="5515"/>
                  </a:cubicBezTo>
                  <a:cubicBezTo>
                    <a:pt x="908" y="5484"/>
                    <a:pt x="1364" y="5454"/>
                    <a:pt x="1789" y="5332"/>
                  </a:cubicBezTo>
                  <a:cubicBezTo>
                    <a:pt x="3218" y="4968"/>
                    <a:pt x="3917" y="3357"/>
                    <a:pt x="3279" y="1959"/>
                  </a:cubicBezTo>
                  <a:cubicBezTo>
                    <a:pt x="2732" y="1077"/>
                    <a:pt x="1972" y="408"/>
                    <a:pt x="908" y="13"/>
                  </a:cubicBezTo>
                  <a:cubicBezTo>
                    <a:pt x="877" y="4"/>
                    <a:pt x="847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026;p52">
              <a:extLst>
                <a:ext uri="{FF2B5EF4-FFF2-40B4-BE49-F238E27FC236}">
                  <a16:creationId xmlns:a16="http://schemas.microsoft.com/office/drawing/2014/main" id="{E7039468-13D3-4F54-ACE0-FEFEFCF3FF8F}"/>
                </a:ext>
              </a:extLst>
            </p:cNvPr>
            <p:cNvSpPr/>
            <p:nvPr/>
          </p:nvSpPr>
          <p:spPr>
            <a:xfrm>
              <a:off x="5230600" y="2314750"/>
              <a:ext cx="134525" cy="190975"/>
            </a:xfrm>
            <a:custGeom>
              <a:avLst/>
              <a:gdLst/>
              <a:ahLst/>
              <a:cxnLst/>
              <a:rect l="l" t="t" r="r" b="b"/>
              <a:pathLst>
                <a:path w="5381" h="7639" extrusionOk="0">
                  <a:moveTo>
                    <a:pt x="1025" y="1"/>
                  </a:moveTo>
                  <a:cubicBezTo>
                    <a:pt x="783" y="1"/>
                    <a:pt x="603" y="196"/>
                    <a:pt x="578" y="585"/>
                  </a:cubicBezTo>
                  <a:lnTo>
                    <a:pt x="1" y="6968"/>
                  </a:lnTo>
                  <a:cubicBezTo>
                    <a:pt x="1" y="7398"/>
                    <a:pt x="163" y="7639"/>
                    <a:pt x="540" y="7639"/>
                  </a:cubicBezTo>
                  <a:cubicBezTo>
                    <a:pt x="562" y="7639"/>
                    <a:pt x="585" y="7638"/>
                    <a:pt x="609" y="7636"/>
                  </a:cubicBezTo>
                  <a:cubicBezTo>
                    <a:pt x="1217" y="7576"/>
                    <a:pt x="1855" y="7545"/>
                    <a:pt x="2432" y="7393"/>
                  </a:cubicBezTo>
                  <a:cubicBezTo>
                    <a:pt x="4408" y="6876"/>
                    <a:pt x="5381" y="4658"/>
                    <a:pt x="4499" y="2712"/>
                  </a:cubicBezTo>
                  <a:cubicBezTo>
                    <a:pt x="3739" y="1496"/>
                    <a:pt x="2676" y="554"/>
                    <a:pt x="1217" y="37"/>
                  </a:cubicBezTo>
                  <a:cubicBezTo>
                    <a:pt x="1150" y="13"/>
                    <a:pt x="1085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027;p52">
              <a:extLst>
                <a:ext uri="{FF2B5EF4-FFF2-40B4-BE49-F238E27FC236}">
                  <a16:creationId xmlns:a16="http://schemas.microsoft.com/office/drawing/2014/main" id="{5648F6B5-3FBD-4BE3-A62C-C33D24454269}"/>
                </a:ext>
              </a:extLst>
            </p:cNvPr>
            <p:cNvSpPr/>
            <p:nvPr/>
          </p:nvSpPr>
          <p:spPr>
            <a:xfrm>
              <a:off x="5215450" y="253512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3" y="1"/>
                  </a:moveTo>
                  <a:cubicBezTo>
                    <a:pt x="811" y="1"/>
                    <a:pt x="631" y="195"/>
                    <a:pt x="607" y="584"/>
                  </a:cubicBezTo>
                  <a:lnTo>
                    <a:pt x="29" y="6967"/>
                  </a:lnTo>
                  <a:cubicBezTo>
                    <a:pt x="1" y="7398"/>
                    <a:pt x="162" y="7639"/>
                    <a:pt x="538" y="7639"/>
                  </a:cubicBezTo>
                  <a:cubicBezTo>
                    <a:pt x="560" y="7639"/>
                    <a:pt x="583" y="7638"/>
                    <a:pt x="607" y="7636"/>
                  </a:cubicBezTo>
                  <a:cubicBezTo>
                    <a:pt x="1215" y="7575"/>
                    <a:pt x="1853" y="7545"/>
                    <a:pt x="2431" y="7393"/>
                  </a:cubicBezTo>
                  <a:cubicBezTo>
                    <a:pt x="4406" y="6876"/>
                    <a:pt x="5379" y="4657"/>
                    <a:pt x="4467" y="2712"/>
                  </a:cubicBezTo>
                  <a:cubicBezTo>
                    <a:pt x="3768" y="1496"/>
                    <a:pt x="2704" y="554"/>
                    <a:pt x="1245" y="37"/>
                  </a:cubicBezTo>
                  <a:cubicBezTo>
                    <a:pt x="1178" y="13"/>
                    <a:pt x="1114" y="1"/>
                    <a:pt x="1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028;p52">
              <a:extLst>
                <a:ext uri="{FF2B5EF4-FFF2-40B4-BE49-F238E27FC236}">
                  <a16:creationId xmlns:a16="http://schemas.microsoft.com/office/drawing/2014/main" id="{81B78993-5041-42F7-A49C-CCD240150FDB}"/>
                </a:ext>
              </a:extLst>
            </p:cNvPr>
            <p:cNvSpPr/>
            <p:nvPr/>
          </p:nvSpPr>
          <p:spPr>
            <a:xfrm>
              <a:off x="5199500" y="275627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5" y="0"/>
                  </a:moveTo>
                  <a:cubicBezTo>
                    <a:pt x="812" y="0"/>
                    <a:pt x="631" y="199"/>
                    <a:pt x="606" y="614"/>
                  </a:cubicBezTo>
                  <a:lnTo>
                    <a:pt x="29" y="6997"/>
                  </a:lnTo>
                  <a:cubicBezTo>
                    <a:pt x="0" y="7424"/>
                    <a:pt x="159" y="7638"/>
                    <a:pt x="530" y="7638"/>
                  </a:cubicBezTo>
                  <a:cubicBezTo>
                    <a:pt x="554" y="7638"/>
                    <a:pt x="580" y="7637"/>
                    <a:pt x="606" y="7635"/>
                  </a:cubicBezTo>
                  <a:cubicBezTo>
                    <a:pt x="1214" y="7574"/>
                    <a:pt x="1853" y="7544"/>
                    <a:pt x="2430" y="7392"/>
                  </a:cubicBezTo>
                  <a:cubicBezTo>
                    <a:pt x="4406" y="6875"/>
                    <a:pt x="5379" y="4656"/>
                    <a:pt x="4467" y="2711"/>
                  </a:cubicBezTo>
                  <a:cubicBezTo>
                    <a:pt x="3768" y="1465"/>
                    <a:pt x="2704" y="523"/>
                    <a:pt x="1245" y="36"/>
                  </a:cubicBezTo>
                  <a:cubicBezTo>
                    <a:pt x="1179" y="12"/>
                    <a:pt x="1115" y="0"/>
                    <a:pt x="10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029;p52">
              <a:extLst>
                <a:ext uri="{FF2B5EF4-FFF2-40B4-BE49-F238E27FC236}">
                  <a16:creationId xmlns:a16="http://schemas.microsoft.com/office/drawing/2014/main" id="{1CFC813D-0E06-4EF9-B4D7-ACDFBEE3DCA4}"/>
                </a:ext>
              </a:extLst>
            </p:cNvPr>
            <p:cNvSpPr/>
            <p:nvPr/>
          </p:nvSpPr>
          <p:spPr>
            <a:xfrm>
              <a:off x="4938050" y="1484825"/>
              <a:ext cx="360975" cy="1507175"/>
            </a:xfrm>
            <a:custGeom>
              <a:avLst/>
              <a:gdLst/>
              <a:ahLst/>
              <a:cxnLst/>
              <a:rect l="l" t="t" r="r" b="b"/>
              <a:pathLst>
                <a:path w="14439" h="60287" extrusionOk="0">
                  <a:moveTo>
                    <a:pt x="7968" y="1"/>
                  </a:moveTo>
                  <a:cubicBezTo>
                    <a:pt x="7635" y="1"/>
                    <a:pt x="7289" y="65"/>
                    <a:pt x="6931" y="194"/>
                  </a:cubicBezTo>
                  <a:cubicBezTo>
                    <a:pt x="6687" y="286"/>
                    <a:pt x="6505" y="407"/>
                    <a:pt x="6262" y="468"/>
                  </a:cubicBezTo>
                  <a:cubicBezTo>
                    <a:pt x="5502" y="894"/>
                    <a:pt x="4681" y="1167"/>
                    <a:pt x="3800" y="1349"/>
                  </a:cubicBezTo>
                  <a:cubicBezTo>
                    <a:pt x="3435" y="1410"/>
                    <a:pt x="3010" y="1532"/>
                    <a:pt x="2614" y="1653"/>
                  </a:cubicBezTo>
                  <a:cubicBezTo>
                    <a:pt x="2098" y="1805"/>
                    <a:pt x="1611" y="2079"/>
                    <a:pt x="1186" y="2413"/>
                  </a:cubicBezTo>
                  <a:cubicBezTo>
                    <a:pt x="852" y="2687"/>
                    <a:pt x="548" y="2991"/>
                    <a:pt x="365" y="3386"/>
                  </a:cubicBezTo>
                  <a:cubicBezTo>
                    <a:pt x="0" y="4146"/>
                    <a:pt x="274" y="4571"/>
                    <a:pt x="1064" y="4602"/>
                  </a:cubicBezTo>
                  <a:cubicBezTo>
                    <a:pt x="1328" y="4602"/>
                    <a:pt x="1578" y="4588"/>
                    <a:pt x="1832" y="4588"/>
                  </a:cubicBezTo>
                  <a:cubicBezTo>
                    <a:pt x="1959" y="4588"/>
                    <a:pt x="2088" y="4592"/>
                    <a:pt x="2219" y="4602"/>
                  </a:cubicBezTo>
                  <a:cubicBezTo>
                    <a:pt x="2292" y="4602"/>
                    <a:pt x="2370" y="4592"/>
                    <a:pt x="2447" y="4592"/>
                  </a:cubicBezTo>
                  <a:cubicBezTo>
                    <a:pt x="2562" y="4592"/>
                    <a:pt x="2675" y="4614"/>
                    <a:pt x="2766" y="4723"/>
                  </a:cubicBezTo>
                  <a:cubicBezTo>
                    <a:pt x="2584" y="4906"/>
                    <a:pt x="2311" y="4967"/>
                    <a:pt x="2067" y="5027"/>
                  </a:cubicBezTo>
                  <a:cubicBezTo>
                    <a:pt x="1824" y="5119"/>
                    <a:pt x="1642" y="5179"/>
                    <a:pt x="1399" y="5301"/>
                  </a:cubicBezTo>
                  <a:cubicBezTo>
                    <a:pt x="1307" y="5331"/>
                    <a:pt x="1216" y="5453"/>
                    <a:pt x="1247" y="5574"/>
                  </a:cubicBezTo>
                  <a:cubicBezTo>
                    <a:pt x="1247" y="5635"/>
                    <a:pt x="1338" y="5726"/>
                    <a:pt x="1399" y="5757"/>
                  </a:cubicBezTo>
                  <a:cubicBezTo>
                    <a:pt x="1794" y="5970"/>
                    <a:pt x="2219" y="6061"/>
                    <a:pt x="2675" y="6091"/>
                  </a:cubicBezTo>
                  <a:cubicBezTo>
                    <a:pt x="2895" y="6116"/>
                    <a:pt x="3117" y="6127"/>
                    <a:pt x="3340" y="6127"/>
                  </a:cubicBezTo>
                  <a:cubicBezTo>
                    <a:pt x="3950" y="6127"/>
                    <a:pt x="4567" y="6042"/>
                    <a:pt x="5168" y="5909"/>
                  </a:cubicBezTo>
                  <a:cubicBezTo>
                    <a:pt x="5867" y="5757"/>
                    <a:pt x="6536" y="5605"/>
                    <a:pt x="7235" y="5483"/>
                  </a:cubicBezTo>
                  <a:cubicBezTo>
                    <a:pt x="7485" y="5445"/>
                    <a:pt x="7734" y="5406"/>
                    <a:pt x="7992" y="5406"/>
                  </a:cubicBezTo>
                  <a:cubicBezTo>
                    <a:pt x="8142" y="5406"/>
                    <a:pt x="8294" y="5419"/>
                    <a:pt x="8450" y="5453"/>
                  </a:cubicBezTo>
                  <a:cubicBezTo>
                    <a:pt x="8694" y="5483"/>
                    <a:pt x="8906" y="5574"/>
                    <a:pt x="8937" y="5939"/>
                  </a:cubicBezTo>
                  <a:cubicBezTo>
                    <a:pt x="9089" y="7094"/>
                    <a:pt x="9150" y="8249"/>
                    <a:pt x="9119" y="9404"/>
                  </a:cubicBezTo>
                  <a:cubicBezTo>
                    <a:pt x="9058" y="12474"/>
                    <a:pt x="9089" y="31259"/>
                    <a:pt x="1946" y="60287"/>
                  </a:cubicBezTo>
                  <a:lnTo>
                    <a:pt x="11429" y="60287"/>
                  </a:lnTo>
                  <a:cubicBezTo>
                    <a:pt x="14438" y="13386"/>
                    <a:pt x="12888" y="8158"/>
                    <a:pt x="12311" y="5909"/>
                  </a:cubicBezTo>
                  <a:cubicBezTo>
                    <a:pt x="11976" y="4602"/>
                    <a:pt x="11581" y="3325"/>
                    <a:pt x="10912" y="2170"/>
                  </a:cubicBezTo>
                  <a:cubicBezTo>
                    <a:pt x="10609" y="1684"/>
                    <a:pt x="10305" y="1198"/>
                    <a:pt x="9879" y="802"/>
                  </a:cubicBezTo>
                  <a:cubicBezTo>
                    <a:pt x="9286" y="271"/>
                    <a:pt x="8653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030;p52">
              <a:extLst>
                <a:ext uri="{FF2B5EF4-FFF2-40B4-BE49-F238E27FC236}">
                  <a16:creationId xmlns:a16="http://schemas.microsoft.com/office/drawing/2014/main" id="{6CD9B18B-10B0-4FA0-9DDC-EAFED4C019FD}"/>
                </a:ext>
              </a:extLst>
            </p:cNvPr>
            <p:cNvSpPr/>
            <p:nvPr/>
          </p:nvSpPr>
          <p:spPr>
            <a:xfrm>
              <a:off x="5058100" y="1525500"/>
              <a:ext cx="57025" cy="41700"/>
            </a:xfrm>
            <a:custGeom>
              <a:avLst/>
              <a:gdLst/>
              <a:ahLst/>
              <a:cxnLst/>
              <a:rect l="l" t="t" r="r" b="b"/>
              <a:pathLst>
                <a:path w="2281" h="1668" extrusionOk="0">
                  <a:moveTo>
                    <a:pt x="1031" y="1"/>
                  </a:moveTo>
                  <a:cubicBezTo>
                    <a:pt x="649" y="1"/>
                    <a:pt x="283" y="206"/>
                    <a:pt x="62" y="604"/>
                  </a:cubicBezTo>
                  <a:cubicBezTo>
                    <a:pt x="1" y="756"/>
                    <a:pt x="31" y="938"/>
                    <a:pt x="183" y="999"/>
                  </a:cubicBezTo>
                  <a:cubicBezTo>
                    <a:pt x="240" y="1033"/>
                    <a:pt x="302" y="1050"/>
                    <a:pt x="361" y="1050"/>
                  </a:cubicBezTo>
                  <a:cubicBezTo>
                    <a:pt x="459" y="1050"/>
                    <a:pt x="552" y="1003"/>
                    <a:pt x="609" y="908"/>
                  </a:cubicBezTo>
                  <a:cubicBezTo>
                    <a:pt x="657" y="812"/>
                    <a:pt x="781" y="620"/>
                    <a:pt x="1027" y="620"/>
                  </a:cubicBezTo>
                  <a:cubicBezTo>
                    <a:pt x="1092" y="620"/>
                    <a:pt x="1165" y="633"/>
                    <a:pt x="1247" y="665"/>
                  </a:cubicBezTo>
                  <a:cubicBezTo>
                    <a:pt x="1612" y="817"/>
                    <a:pt x="1551" y="1151"/>
                    <a:pt x="1521" y="1273"/>
                  </a:cubicBezTo>
                  <a:cubicBezTo>
                    <a:pt x="1460" y="1425"/>
                    <a:pt x="1551" y="1607"/>
                    <a:pt x="1703" y="1668"/>
                  </a:cubicBezTo>
                  <a:lnTo>
                    <a:pt x="1825" y="1668"/>
                  </a:lnTo>
                  <a:cubicBezTo>
                    <a:pt x="1977" y="1668"/>
                    <a:pt x="2068" y="1577"/>
                    <a:pt x="2037" y="1455"/>
                  </a:cubicBezTo>
                  <a:cubicBezTo>
                    <a:pt x="2281" y="908"/>
                    <a:pt x="2007" y="330"/>
                    <a:pt x="1460" y="87"/>
                  </a:cubicBezTo>
                  <a:cubicBezTo>
                    <a:pt x="1319" y="29"/>
                    <a:pt x="1174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201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01" y="2677397"/>
            <a:ext cx="1868627" cy="10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613D-38DF-49C0-9A8C-15B8F3B3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A784-8A20-43CC-B709-AD8428C8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0" y="1257900"/>
            <a:ext cx="11951197" cy="43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 bộ phần nào giúp khủng long săn mồi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426396"/>
            <a:ext cx="10950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 khắp một vùng rộng lớn để kiếm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40217" y="1948912"/>
            <a:ext cx="602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83553" y="4647088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phận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săn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mồi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tai.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273751" y="2893506"/>
            <a:ext cx="29748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4586E-1216-45CE-A4CD-4A1A6CB06A95}"/>
              </a:ext>
            </a:extLst>
          </p:cNvPr>
          <p:cNvCxnSpPr>
            <a:cxnSpLocks/>
          </p:cNvCxnSpPr>
          <p:nvPr/>
        </p:nvCxnSpPr>
        <p:spPr>
          <a:xfrm>
            <a:off x="9212567" y="2893506"/>
            <a:ext cx="2403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922491" y="3429000"/>
            <a:ext cx="1492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Nhờ đâu khủng long có khả năng tự vệ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018430"/>
            <a:ext cx="10950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992417" y="4559794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Khủng long có khả năng tự vệ tốt nhờ: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đầu cứng và cái quất đuôi dũng mãnh.</a:t>
            </a:r>
            <a:endParaRPr lang="en-US" sz="3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22491" y="4434750"/>
            <a:ext cx="2310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4446741" y="3802084"/>
            <a:ext cx="7169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15149" y="469024"/>
            <a:ext cx="11487197" cy="731520"/>
            <a:chOff x="294783" y="915918"/>
            <a:chExt cx="10659343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79299" y="986034"/>
              <a:ext cx="9874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chúng ta không thể gặp khủng long thật?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4B6F9D-7EEC-460C-9CD9-6FD22F3FED8B}"/>
              </a:ext>
            </a:extLst>
          </p:cNvPr>
          <p:cNvSpPr txBox="1"/>
          <p:nvPr/>
        </p:nvSpPr>
        <p:spPr>
          <a:xfrm>
            <a:off x="1174757" y="1556112"/>
            <a:ext cx="102037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AE0A3D-0056-46DE-8C55-3C267713EBFD}"/>
              </a:ext>
            </a:extLst>
          </p:cNvPr>
          <p:cNvCxnSpPr>
            <a:cxnSpLocks/>
          </p:cNvCxnSpPr>
          <p:nvPr/>
        </p:nvCxnSpPr>
        <p:spPr>
          <a:xfrm>
            <a:off x="1260594" y="2251488"/>
            <a:ext cx="10117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1FCF74-6CD4-4792-8B52-BE064EB0E959}"/>
              </a:ext>
            </a:extLst>
          </p:cNvPr>
          <p:cNvCxnSpPr>
            <a:cxnSpLocks/>
          </p:cNvCxnSpPr>
          <p:nvPr/>
        </p:nvCxnSpPr>
        <p:spPr>
          <a:xfrm>
            <a:off x="1174757" y="2974451"/>
            <a:ext cx="3682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1C6A8B-94FA-4DE5-93E0-649B394C9A60}"/>
              </a:ext>
            </a:extLst>
          </p:cNvPr>
          <p:cNvSpPr txBox="1"/>
          <p:nvPr/>
        </p:nvSpPr>
        <p:spPr>
          <a:xfrm>
            <a:off x="953166" y="4402732"/>
            <a:ext cx="10732783" cy="212365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không thể gặp khủng long thật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khi con người xuất hiện, khủng long đã </a:t>
            </a:r>
            <a:r>
              <a:rPr lang="en-US" sz="4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chủng.</a:t>
            </a:r>
          </a:p>
        </p:txBody>
      </p:sp>
    </p:spTree>
    <p:extLst>
      <p:ext uri="{BB962C8B-B14F-4D97-AF65-F5344CB8AC3E}">
        <p14:creationId xmlns:p14="http://schemas.microsoft.com/office/powerpoint/2010/main" val="12844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DA533D13-FB41-4935-B4CB-3FE28FC51CE8}"/>
              </a:ext>
            </a:extLst>
          </p:cNvPr>
          <p:cNvSpPr txBox="1">
            <a:spLocks/>
          </p:cNvSpPr>
          <p:nvPr/>
        </p:nvSpPr>
        <p:spPr>
          <a:xfrm>
            <a:off x="949324" y="177683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64DEA7-64FC-478C-9ECD-B846DF395B8A}"/>
              </a:ext>
            </a:extLst>
          </p:cNvPr>
          <p:cNvSpPr txBox="1">
            <a:spLocks/>
          </p:cNvSpPr>
          <p:nvPr/>
        </p:nvSpPr>
        <p:spPr>
          <a:xfrm>
            <a:off x="313530" y="681714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D00043E-5003-4A8C-AC84-2E8F95C7E55A}"/>
              </a:ext>
            </a:extLst>
          </p:cNvPr>
          <p:cNvSpPr txBox="1">
            <a:spLocks/>
          </p:cNvSpPr>
          <p:nvPr/>
        </p:nvSpPr>
        <p:spPr>
          <a:xfrm>
            <a:off x="3656790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532654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416595"/>
            <a:ext cx="10140870" cy="1268685"/>
            <a:chOff x="292250" y="915918"/>
            <a:chExt cx="10140870" cy="1268685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trong bài từ ngữ để tả các bộ phận của khủng long.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1301" y="344566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D96E0-DCB5-47EF-9004-411B921A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082" y="1832996"/>
            <a:ext cx="5391674" cy="48322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21996F-00FC-473C-A4F8-508FB5CC9CEC}"/>
              </a:ext>
            </a:extLst>
          </p:cNvPr>
          <p:cNvSpPr txBox="1"/>
          <p:nvPr/>
        </p:nvSpPr>
        <p:spPr>
          <a:xfrm>
            <a:off x="1544645" y="262890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 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1A854F-7D49-40B0-A11E-27BBB77E982F}"/>
              </a:ext>
            </a:extLst>
          </p:cNvPr>
          <p:cNvSpPr txBox="1"/>
          <p:nvPr/>
        </p:nvSpPr>
        <p:spPr>
          <a:xfrm>
            <a:off x="9041345" y="2628900"/>
            <a:ext cx="246476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tường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697E01-752C-4F91-B7F8-817F3702A8AC}"/>
              </a:ext>
            </a:extLst>
          </p:cNvPr>
          <p:cNvSpPr txBox="1"/>
          <p:nvPr/>
        </p:nvSpPr>
        <p:spPr>
          <a:xfrm>
            <a:off x="1544645" y="504825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955242-5016-41D6-AFF2-8FEEBA0C6722}"/>
              </a:ext>
            </a:extLst>
          </p:cNvPr>
          <p:cNvSpPr txBox="1"/>
          <p:nvPr/>
        </p:nvSpPr>
        <p:spPr>
          <a:xfrm>
            <a:off x="9041345" y="4419599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D1C242-0F5E-4F98-B723-7BA7FA5E4B47}"/>
              </a:ext>
            </a:extLst>
          </p:cNvPr>
          <p:cNvSpPr txBox="1"/>
          <p:nvPr/>
        </p:nvSpPr>
        <p:spPr>
          <a:xfrm>
            <a:off x="9041345" y="5390288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endParaRPr 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1189491"/>
            <a:ext cx="11119428" cy="731520"/>
            <a:chOff x="292250" y="915918"/>
            <a:chExt cx="11119428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21241" y="1016283"/>
              <a:ext cx="10390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 – đáp về đặc điểm các bộ phận của khủng long.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5093" y="1189491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4E7CE68-26E4-48ED-9B55-B2844739D84A}"/>
              </a:ext>
            </a:extLst>
          </p:cNvPr>
          <p:cNvSpPr txBox="1"/>
          <p:nvPr/>
        </p:nvSpPr>
        <p:spPr>
          <a:xfrm>
            <a:off x="1730999" y="2551837"/>
            <a:ext cx="9907457" cy="1754326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nào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 cứng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9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3;p78">
            <a:extLst>
              <a:ext uri="{FF2B5EF4-FFF2-40B4-BE49-F238E27FC236}">
                <a16:creationId xmlns:a16="http://schemas.microsoft.com/office/drawing/2014/main" id="{3C838D45-0E98-4625-A15D-625755B9D40B}"/>
              </a:ext>
            </a:extLst>
          </p:cNvPr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3B5D8-2F69-49BE-ABC1-11027B62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77" y="1051830"/>
            <a:ext cx="3482553" cy="475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CA88-414D-4FFD-8457-F857D6D3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62" y="2570385"/>
            <a:ext cx="2832115" cy="22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8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974565" y="2359355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Khủng long</a:t>
            </a:r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974565" y="3510449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Hổ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974565" y="4687471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Chim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381313" y="930044"/>
            <a:ext cx="9416104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đc nhắc đến trong bài?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64" y="2542900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489118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37754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42492" y="3429000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Ngày nay, khủng long đã bị tuyệt chủng.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831639" y="4364647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Khủng long đều có kích thước khổng lồ, không có loài nào bé cả.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604120" y="933697"/>
            <a:ext cx="10953598" cy="953909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 chọn Đ, sai chọn S.</a:t>
            </a:r>
            <a:endParaRPr lang="en-US" sz="6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A7CA8-6DC2-4A9F-BBC1-46DF86848385}"/>
              </a:ext>
            </a:extLst>
          </p:cNvPr>
          <p:cNvSpPr/>
          <p:nvPr/>
        </p:nvSpPr>
        <p:spPr>
          <a:xfrm>
            <a:off x="846201" y="2493353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Ngày nay, khủng long sống trong rừng sâu.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8051F-EBB9-461B-A6C0-58E9330B8252}"/>
              </a:ext>
            </a:extLst>
          </p:cNvPr>
          <p:cNvSpPr/>
          <p:nvPr/>
        </p:nvSpPr>
        <p:spPr>
          <a:xfrm>
            <a:off x="842492" y="5300294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Chân khủng long thẳng và rất khoẻ.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7C39F-CFD6-4692-8FB1-E8F4DF527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706" y="2306913"/>
            <a:ext cx="1335140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645080-E8B1-4DF2-AF9A-814ECA035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410" y="4149446"/>
            <a:ext cx="133514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B4C88-C634-4A55-8A56-2E116E473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3197286"/>
            <a:ext cx="1335140" cy="128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B5B2C4-A33B-4A59-8122-9F39A12FF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5047656"/>
            <a:ext cx="13351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80280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05110" y="2069040"/>
              <a:ext cx="50186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Vẹt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459756" y="2069134"/>
              <a:ext cx="778708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Tu hú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21822" y="855908"/>
            <a:ext cx="669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1197"/>
              </a:spcAft>
              <a:buClrTx/>
              <a:defRPr/>
            </a:pPr>
            <a:r>
              <a:rPr lang="en-US" sz="36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 chim nào được nhắc đến trong bài “Vè chim”?</a:t>
            </a:r>
            <a:endParaRPr lang="en-US" sz="36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3"/>
          <p:cNvSpPr/>
          <p:nvPr/>
        </p:nvSpPr>
        <p:spPr>
          <a:xfrm>
            <a:off x="2911676" y="2850269"/>
            <a:ext cx="1615992" cy="20034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099" name="Google Shape;2099;p53"/>
          <p:cNvSpPr/>
          <p:nvPr/>
        </p:nvSpPr>
        <p:spPr>
          <a:xfrm>
            <a:off x="2179462" y="3280120"/>
            <a:ext cx="2908786" cy="20768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6600">
                <a:solidFill>
                  <a:schemeClr val="accent5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Dặn dò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100" name="Google Shape;2100;p53"/>
          <p:cNvSpPr/>
          <p:nvPr/>
        </p:nvSpPr>
        <p:spPr>
          <a:xfrm rot="952595">
            <a:off x="4562899" y="3107479"/>
            <a:ext cx="319422" cy="17050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01" name="Google Shape;2101;p53"/>
          <p:cNvSpPr/>
          <p:nvPr/>
        </p:nvSpPr>
        <p:spPr>
          <a:xfrm rot="-517583">
            <a:off x="2398540" y="3107597"/>
            <a:ext cx="319228" cy="1707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102" name="Google Shape;2102;p53"/>
          <p:cNvGrpSpPr/>
          <p:nvPr/>
        </p:nvGrpSpPr>
        <p:grpSpPr>
          <a:xfrm rot="628838">
            <a:off x="3011533" y="1791399"/>
            <a:ext cx="1416281" cy="1527678"/>
            <a:chOff x="3981450" y="1247075"/>
            <a:chExt cx="1064863" cy="1148619"/>
          </a:xfrm>
        </p:grpSpPr>
        <p:sp>
          <p:nvSpPr>
            <p:cNvPr id="2103" name="Google Shape;2103;p53"/>
            <p:cNvSpPr/>
            <p:nvPr/>
          </p:nvSpPr>
          <p:spPr>
            <a:xfrm>
              <a:off x="3981450" y="1247075"/>
              <a:ext cx="1064863" cy="1148619"/>
            </a:xfrm>
            <a:custGeom>
              <a:avLst/>
              <a:gdLst/>
              <a:ahLst/>
              <a:cxnLst/>
              <a:rect l="l" t="t" r="r" b="b"/>
              <a:pathLst>
                <a:path w="34925" h="37672" extrusionOk="0">
                  <a:moveTo>
                    <a:pt x="14104" y="9491"/>
                  </a:moveTo>
                  <a:cubicBezTo>
                    <a:pt x="14165" y="9887"/>
                    <a:pt x="14195" y="10190"/>
                    <a:pt x="14256" y="10464"/>
                  </a:cubicBezTo>
                  <a:cubicBezTo>
                    <a:pt x="14305" y="10469"/>
                    <a:pt x="14355" y="10471"/>
                    <a:pt x="14406" y="10471"/>
                  </a:cubicBezTo>
                  <a:cubicBezTo>
                    <a:pt x="14534" y="10471"/>
                    <a:pt x="14666" y="10459"/>
                    <a:pt x="14782" y="10459"/>
                  </a:cubicBezTo>
                  <a:cubicBezTo>
                    <a:pt x="14905" y="10459"/>
                    <a:pt x="15011" y="10472"/>
                    <a:pt x="15077" y="10525"/>
                  </a:cubicBezTo>
                  <a:cubicBezTo>
                    <a:pt x="15362" y="10774"/>
                    <a:pt x="15626" y="10930"/>
                    <a:pt x="15913" y="10930"/>
                  </a:cubicBezTo>
                  <a:cubicBezTo>
                    <a:pt x="16114" y="10930"/>
                    <a:pt x="16327" y="10853"/>
                    <a:pt x="16566" y="10677"/>
                  </a:cubicBezTo>
                  <a:cubicBezTo>
                    <a:pt x="16583" y="10665"/>
                    <a:pt x="16609" y="10660"/>
                    <a:pt x="16638" y="10660"/>
                  </a:cubicBezTo>
                  <a:cubicBezTo>
                    <a:pt x="16764" y="10660"/>
                    <a:pt x="16973" y="10749"/>
                    <a:pt x="17022" y="10798"/>
                  </a:cubicBezTo>
                  <a:cubicBezTo>
                    <a:pt x="17083" y="10890"/>
                    <a:pt x="16991" y="11163"/>
                    <a:pt x="16900" y="11254"/>
                  </a:cubicBezTo>
                  <a:cubicBezTo>
                    <a:pt x="16586" y="11535"/>
                    <a:pt x="16273" y="11663"/>
                    <a:pt x="15939" y="11663"/>
                  </a:cubicBezTo>
                  <a:cubicBezTo>
                    <a:pt x="15659" y="11663"/>
                    <a:pt x="15365" y="11573"/>
                    <a:pt x="15046" y="11406"/>
                  </a:cubicBezTo>
                  <a:cubicBezTo>
                    <a:pt x="14864" y="11338"/>
                    <a:pt x="14681" y="11304"/>
                    <a:pt x="14486" y="11304"/>
                  </a:cubicBezTo>
                  <a:cubicBezTo>
                    <a:pt x="14421" y="11304"/>
                    <a:pt x="14355" y="11308"/>
                    <a:pt x="14286" y="11315"/>
                  </a:cubicBezTo>
                  <a:cubicBezTo>
                    <a:pt x="14203" y="11323"/>
                    <a:pt x="14127" y="11327"/>
                    <a:pt x="14057" y="11327"/>
                  </a:cubicBezTo>
                  <a:cubicBezTo>
                    <a:pt x="13596" y="11327"/>
                    <a:pt x="13435" y="11137"/>
                    <a:pt x="13435" y="10555"/>
                  </a:cubicBezTo>
                  <a:cubicBezTo>
                    <a:pt x="13435" y="10160"/>
                    <a:pt x="13314" y="9613"/>
                    <a:pt x="14104" y="9491"/>
                  </a:cubicBezTo>
                  <a:close/>
                  <a:moveTo>
                    <a:pt x="29514" y="12896"/>
                  </a:moveTo>
                  <a:cubicBezTo>
                    <a:pt x="29697" y="13169"/>
                    <a:pt x="29849" y="13321"/>
                    <a:pt x="29879" y="13443"/>
                  </a:cubicBezTo>
                  <a:cubicBezTo>
                    <a:pt x="29910" y="13747"/>
                    <a:pt x="29910" y="14081"/>
                    <a:pt x="29879" y="14385"/>
                  </a:cubicBezTo>
                  <a:cubicBezTo>
                    <a:pt x="29832" y="14836"/>
                    <a:pt x="29692" y="15083"/>
                    <a:pt x="29358" y="15083"/>
                  </a:cubicBezTo>
                  <a:cubicBezTo>
                    <a:pt x="29264" y="15083"/>
                    <a:pt x="29155" y="15063"/>
                    <a:pt x="29028" y="15023"/>
                  </a:cubicBezTo>
                  <a:cubicBezTo>
                    <a:pt x="28828" y="14971"/>
                    <a:pt x="28642" y="14940"/>
                    <a:pt x="28469" y="14940"/>
                  </a:cubicBezTo>
                  <a:cubicBezTo>
                    <a:pt x="28142" y="14940"/>
                    <a:pt x="27858" y="15049"/>
                    <a:pt x="27600" y="15327"/>
                  </a:cubicBezTo>
                  <a:cubicBezTo>
                    <a:pt x="27508" y="15388"/>
                    <a:pt x="27417" y="15419"/>
                    <a:pt x="27326" y="15419"/>
                  </a:cubicBezTo>
                  <a:cubicBezTo>
                    <a:pt x="26718" y="15419"/>
                    <a:pt x="26505" y="14932"/>
                    <a:pt x="26232" y="14537"/>
                  </a:cubicBezTo>
                  <a:cubicBezTo>
                    <a:pt x="25897" y="14203"/>
                    <a:pt x="25867" y="13686"/>
                    <a:pt x="26201" y="13321"/>
                  </a:cubicBezTo>
                  <a:lnTo>
                    <a:pt x="26201" y="13321"/>
                  </a:lnTo>
                  <a:lnTo>
                    <a:pt x="27022" y="14355"/>
                  </a:lnTo>
                  <a:lnTo>
                    <a:pt x="29180" y="14142"/>
                  </a:lnTo>
                  <a:cubicBezTo>
                    <a:pt x="29271" y="13838"/>
                    <a:pt x="29363" y="13473"/>
                    <a:pt x="29514" y="12896"/>
                  </a:cubicBezTo>
                  <a:close/>
                  <a:moveTo>
                    <a:pt x="12606" y="16507"/>
                  </a:moveTo>
                  <a:cubicBezTo>
                    <a:pt x="12803" y="16507"/>
                    <a:pt x="13015" y="16786"/>
                    <a:pt x="12888" y="16938"/>
                  </a:cubicBezTo>
                  <a:cubicBezTo>
                    <a:pt x="12493" y="17333"/>
                    <a:pt x="12067" y="17729"/>
                    <a:pt x="11642" y="18124"/>
                  </a:cubicBezTo>
                  <a:cubicBezTo>
                    <a:pt x="11621" y="18125"/>
                    <a:pt x="11601" y="18126"/>
                    <a:pt x="11581" y="18126"/>
                  </a:cubicBezTo>
                  <a:cubicBezTo>
                    <a:pt x="11138" y="18126"/>
                    <a:pt x="10952" y="17811"/>
                    <a:pt x="11155" y="17607"/>
                  </a:cubicBezTo>
                  <a:cubicBezTo>
                    <a:pt x="11551" y="17212"/>
                    <a:pt x="12007" y="16847"/>
                    <a:pt x="12493" y="16543"/>
                  </a:cubicBezTo>
                  <a:cubicBezTo>
                    <a:pt x="12528" y="16518"/>
                    <a:pt x="12567" y="16507"/>
                    <a:pt x="12606" y="16507"/>
                  </a:cubicBezTo>
                  <a:close/>
                  <a:moveTo>
                    <a:pt x="22499" y="17261"/>
                  </a:moveTo>
                  <a:cubicBezTo>
                    <a:pt x="22848" y="17261"/>
                    <a:pt x="23614" y="18034"/>
                    <a:pt x="23557" y="18488"/>
                  </a:cubicBezTo>
                  <a:cubicBezTo>
                    <a:pt x="23467" y="18511"/>
                    <a:pt x="23312" y="18583"/>
                    <a:pt x="23200" y="18583"/>
                  </a:cubicBezTo>
                  <a:cubicBezTo>
                    <a:pt x="23160" y="18583"/>
                    <a:pt x="23125" y="18573"/>
                    <a:pt x="23101" y="18549"/>
                  </a:cubicBezTo>
                  <a:cubicBezTo>
                    <a:pt x="22797" y="18337"/>
                    <a:pt x="22493" y="18063"/>
                    <a:pt x="22250" y="17759"/>
                  </a:cubicBezTo>
                  <a:cubicBezTo>
                    <a:pt x="22189" y="17698"/>
                    <a:pt x="22311" y="17333"/>
                    <a:pt x="22432" y="17273"/>
                  </a:cubicBezTo>
                  <a:cubicBezTo>
                    <a:pt x="22452" y="17265"/>
                    <a:pt x="22475" y="17261"/>
                    <a:pt x="22499" y="17261"/>
                  </a:cubicBezTo>
                  <a:close/>
                  <a:moveTo>
                    <a:pt x="13333" y="18473"/>
                  </a:moveTo>
                  <a:cubicBezTo>
                    <a:pt x="13541" y="18473"/>
                    <a:pt x="13756" y="18589"/>
                    <a:pt x="13921" y="18823"/>
                  </a:cubicBezTo>
                  <a:cubicBezTo>
                    <a:pt x="14408" y="19461"/>
                    <a:pt x="14195" y="21194"/>
                    <a:pt x="13587" y="21680"/>
                  </a:cubicBezTo>
                  <a:cubicBezTo>
                    <a:pt x="13481" y="21798"/>
                    <a:pt x="13342" y="21852"/>
                    <a:pt x="13203" y="21852"/>
                  </a:cubicBezTo>
                  <a:cubicBezTo>
                    <a:pt x="12985" y="21852"/>
                    <a:pt x="12768" y="21720"/>
                    <a:pt x="12675" y="21498"/>
                  </a:cubicBezTo>
                  <a:cubicBezTo>
                    <a:pt x="12554" y="21103"/>
                    <a:pt x="12463" y="20707"/>
                    <a:pt x="12432" y="20312"/>
                  </a:cubicBezTo>
                  <a:cubicBezTo>
                    <a:pt x="12493" y="19856"/>
                    <a:pt x="12584" y="19400"/>
                    <a:pt x="12706" y="18975"/>
                  </a:cubicBezTo>
                  <a:cubicBezTo>
                    <a:pt x="12839" y="18642"/>
                    <a:pt x="13081" y="18473"/>
                    <a:pt x="13333" y="18473"/>
                  </a:cubicBezTo>
                  <a:close/>
                  <a:moveTo>
                    <a:pt x="21520" y="18975"/>
                  </a:moveTo>
                  <a:cubicBezTo>
                    <a:pt x="21885" y="19005"/>
                    <a:pt x="22128" y="19370"/>
                    <a:pt x="22189" y="19947"/>
                  </a:cubicBezTo>
                  <a:lnTo>
                    <a:pt x="22189" y="20343"/>
                  </a:lnTo>
                  <a:lnTo>
                    <a:pt x="22250" y="20343"/>
                  </a:lnTo>
                  <a:cubicBezTo>
                    <a:pt x="22159" y="20799"/>
                    <a:pt x="22007" y="21285"/>
                    <a:pt x="21855" y="21741"/>
                  </a:cubicBezTo>
                  <a:cubicBezTo>
                    <a:pt x="21703" y="21954"/>
                    <a:pt x="21460" y="22106"/>
                    <a:pt x="21216" y="22136"/>
                  </a:cubicBezTo>
                  <a:cubicBezTo>
                    <a:pt x="21064" y="22136"/>
                    <a:pt x="20791" y="21832"/>
                    <a:pt x="20761" y="21650"/>
                  </a:cubicBezTo>
                  <a:cubicBezTo>
                    <a:pt x="20669" y="21042"/>
                    <a:pt x="20639" y="20434"/>
                    <a:pt x="20669" y="19826"/>
                  </a:cubicBezTo>
                  <a:cubicBezTo>
                    <a:pt x="20700" y="19370"/>
                    <a:pt x="21064" y="19036"/>
                    <a:pt x="21520" y="18975"/>
                  </a:cubicBezTo>
                  <a:close/>
                  <a:moveTo>
                    <a:pt x="2920" y="18834"/>
                  </a:moveTo>
                  <a:cubicBezTo>
                    <a:pt x="2982" y="18834"/>
                    <a:pt x="3052" y="18840"/>
                    <a:pt x="3131" y="18853"/>
                  </a:cubicBezTo>
                  <a:cubicBezTo>
                    <a:pt x="3070" y="19522"/>
                    <a:pt x="3040" y="20191"/>
                    <a:pt x="2979" y="20920"/>
                  </a:cubicBezTo>
                  <a:cubicBezTo>
                    <a:pt x="3404" y="20761"/>
                    <a:pt x="3736" y="20508"/>
                    <a:pt x="4037" y="20508"/>
                  </a:cubicBezTo>
                  <a:cubicBezTo>
                    <a:pt x="4080" y="20508"/>
                    <a:pt x="4122" y="20514"/>
                    <a:pt x="4164" y="20525"/>
                  </a:cubicBezTo>
                  <a:cubicBezTo>
                    <a:pt x="4468" y="20647"/>
                    <a:pt x="4651" y="21103"/>
                    <a:pt x="4955" y="21467"/>
                  </a:cubicBezTo>
                  <a:cubicBezTo>
                    <a:pt x="5168" y="21254"/>
                    <a:pt x="5411" y="21011"/>
                    <a:pt x="5684" y="20829"/>
                  </a:cubicBezTo>
                  <a:cubicBezTo>
                    <a:pt x="5739" y="20774"/>
                    <a:pt x="5837" y="20763"/>
                    <a:pt x="5947" y="20763"/>
                  </a:cubicBezTo>
                  <a:cubicBezTo>
                    <a:pt x="6020" y="20763"/>
                    <a:pt x="6098" y="20768"/>
                    <a:pt x="6171" y="20768"/>
                  </a:cubicBezTo>
                  <a:cubicBezTo>
                    <a:pt x="6171" y="20920"/>
                    <a:pt x="6171" y="21103"/>
                    <a:pt x="6140" y="21254"/>
                  </a:cubicBezTo>
                  <a:cubicBezTo>
                    <a:pt x="6019" y="21467"/>
                    <a:pt x="5897" y="21680"/>
                    <a:pt x="5715" y="21862"/>
                  </a:cubicBezTo>
                  <a:cubicBezTo>
                    <a:pt x="5396" y="22242"/>
                    <a:pt x="5190" y="22432"/>
                    <a:pt x="4981" y="22432"/>
                  </a:cubicBezTo>
                  <a:cubicBezTo>
                    <a:pt x="4772" y="22432"/>
                    <a:pt x="4560" y="22242"/>
                    <a:pt x="4225" y="21862"/>
                  </a:cubicBezTo>
                  <a:cubicBezTo>
                    <a:pt x="4113" y="21705"/>
                    <a:pt x="3918" y="21614"/>
                    <a:pt x="3726" y="21614"/>
                  </a:cubicBezTo>
                  <a:cubicBezTo>
                    <a:pt x="3657" y="21614"/>
                    <a:pt x="3590" y="21626"/>
                    <a:pt x="3526" y="21650"/>
                  </a:cubicBezTo>
                  <a:cubicBezTo>
                    <a:pt x="3368" y="21678"/>
                    <a:pt x="3226" y="21693"/>
                    <a:pt x="3098" y="21693"/>
                  </a:cubicBezTo>
                  <a:cubicBezTo>
                    <a:pt x="2413" y="21693"/>
                    <a:pt x="2157" y="21279"/>
                    <a:pt x="2310" y="20434"/>
                  </a:cubicBezTo>
                  <a:cubicBezTo>
                    <a:pt x="2371" y="20069"/>
                    <a:pt x="2371" y="19704"/>
                    <a:pt x="2402" y="19340"/>
                  </a:cubicBezTo>
                  <a:cubicBezTo>
                    <a:pt x="2454" y="19053"/>
                    <a:pt x="2550" y="18834"/>
                    <a:pt x="2920" y="18834"/>
                  </a:cubicBezTo>
                  <a:close/>
                  <a:moveTo>
                    <a:pt x="25794" y="23016"/>
                  </a:moveTo>
                  <a:cubicBezTo>
                    <a:pt x="26108" y="23016"/>
                    <a:pt x="26422" y="23067"/>
                    <a:pt x="26718" y="23169"/>
                  </a:cubicBezTo>
                  <a:cubicBezTo>
                    <a:pt x="27052" y="23230"/>
                    <a:pt x="27265" y="23534"/>
                    <a:pt x="27265" y="23838"/>
                  </a:cubicBezTo>
                  <a:cubicBezTo>
                    <a:pt x="27235" y="24233"/>
                    <a:pt x="26961" y="24385"/>
                    <a:pt x="26657" y="24476"/>
                  </a:cubicBezTo>
                  <a:cubicBezTo>
                    <a:pt x="26201" y="24598"/>
                    <a:pt x="25745" y="24659"/>
                    <a:pt x="25441" y="24720"/>
                  </a:cubicBezTo>
                  <a:cubicBezTo>
                    <a:pt x="25107" y="24720"/>
                    <a:pt x="24773" y="24689"/>
                    <a:pt x="24469" y="24598"/>
                  </a:cubicBezTo>
                  <a:cubicBezTo>
                    <a:pt x="24226" y="24476"/>
                    <a:pt x="24043" y="24264"/>
                    <a:pt x="23952" y="24020"/>
                  </a:cubicBezTo>
                  <a:cubicBezTo>
                    <a:pt x="23922" y="23868"/>
                    <a:pt x="24134" y="23565"/>
                    <a:pt x="24286" y="23443"/>
                  </a:cubicBezTo>
                  <a:cubicBezTo>
                    <a:pt x="24742" y="23158"/>
                    <a:pt x="25270" y="23016"/>
                    <a:pt x="25794" y="23016"/>
                  </a:cubicBezTo>
                  <a:close/>
                  <a:moveTo>
                    <a:pt x="10048" y="24171"/>
                  </a:moveTo>
                  <a:cubicBezTo>
                    <a:pt x="10390" y="24171"/>
                    <a:pt x="10701" y="24219"/>
                    <a:pt x="10912" y="24324"/>
                  </a:cubicBezTo>
                  <a:cubicBezTo>
                    <a:pt x="11490" y="24628"/>
                    <a:pt x="11520" y="25236"/>
                    <a:pt x="10943" y="25540"/>
                  </a:cubicBezTo>
                  <a:cubicBezTo>
                    <a:pt x="10487" y="25692"/>
                    <a:pt x="10031" y="25814"/>
                    <a:pt x="9545" y="25875"/>
                  </a:cubicBezTo>
                  <a:cubicBezTo>
                    <a:pt x="9119" y="25844"/>
                    <a:pt x="8724" y="25814"/>
                    <a:pt x="8329" y="25753"/>
                  </a:cubicBezTo>
                  <a:cubicBezTo>
                    <a:pt x="7782" y="25571"/>
                    <a:pt x="7690" y="25145"/>
                    <a:pt x="8086" y="24750"/>
                  </a:cubicBezTo>
                  <a:cubicBezTo>
                    <a:pt x="8418" y="24396"/>
                    <a:pt x="9306" y="24171"/>
                    <a:pt x="10048" y="24171"/>
                  </a:cubicBezTo>
                  <a:close/>
                  <a:moveTo>
                    <a:pt x="31301" y="26786"/>
                  </a:moveTo>
                  <a:cubicBezTo>
                    <a:pt x="31313" y="26786"/>
                    <a:pt x="31326" y="26786"/>
                    <a:pt x="31338" y="26786"/>
                  </a:cubicBezTo>
                  <a:cubicBezTo>
                    <a:pt x="31308" y="26999"/>
                    <a:pt x="31277" y="27212"/>
                    <a:pt x="31217" y="27394"/>
                  </a:cubicBezTo>
                  <a:cubicBezTo>
                    <a:pt x="31095" y="27638"/>
                    <a:pt x="30943" y="27881"/>
                    <a:pt x="30791" y="28124"/>
                  </a:cubicBezTo>
                  <a:cubicBezTo>
                    <a:pt x="30401" y="28718"/>
                    <a:pt x="30250" y="28949"/>
                    <a:pt x="29927" y="28949"/>
                  </a:cubicBezTo>
                  <a:cubicBezTo>
                    <a:pt x="29722" y="28949"/>
                    <a:pt x="29447" y="28855"/>
                    <a:pt x="28998" y="28701"/>
                  </a:cubicBezTo>
                  <a:cubicBezTo>
                    <a:pt x="28914" y="28660"/>
                    <a:pt x="28824" y="28639"/>
                    <a:pt x="28732" y="28639"/>
                  </a:cubicBezTo>
                  <a:cubicBezTo>
                    <a:pt x="28557" y="28639"/>
                    <a:pt x="28378" y="28714"/>
                    <a:pt x="28238" y="28853"/>
                  </a:cubicBezTo>
                  <a:cubicBezTo>
                    <a:pt x="28055" y="29005"/>
                    <a:pt x="27873" y="29157"/>
                    <a:pt x="27660" y="29309"/>
                  </a:cubicBezTo>
                  <a:cubicBezTo>
                    <a:pt x="26779" y="28884"/>
                    <a:pt x="26748" y="28033"/>
                    <a:pt x="26566" y="27273"/>
                  </a:cubicBezTo>
                  <a:cubicBezTo>
                    <a:pt x="26536" y="27151"/>
                    <a:pt x="26779" y="26969"/>
                    <a:pt x="26900" y="26817"/>
                  </a:cubicBezTo>
                  <a:cubicBezTo>
                    <a:pt x="27022" y="26938"/>
                    <a:pt x="27174" y="27060"/>
                    <a:pt x="27235" y="27212"/>
                  </a:cubicBezTo>
                  <a:cubicBezTo>
                    <a:pt x="27356" y="27455"/>
                    <a:pt x="27387" y="27729"/>
                    <a:pt x="27448" y="28002"/>
                  </a:cubicBezTo>
                  <a:cubicBezTo>
                    <a:pt x="27508" y="28124"/>
                    <a:pt x="27600" y="28215"/>
                    <a:pt x="27660" y="28337"/>
                  </a:cubicBezTo>
                  <a:lnTo>
                    <a:pt x="27660" y="28306"/>
                  </a:lnTo>
                  <a:cubicBezTo>
                    <a:pt x="28095" y="27980"/>
                    <a:pt x="28497" y="27676"/>
                    <a:pt x="28867" y="27676"/>
                  </a:cubicBezTo>
                  <a:cubicBezTo>
                    <a:pt x="29118" y="27676"/>
                    <a:pt x="29354" y="27816"/>
                    <a:pt x="29575" y="28185"/>
                  </a:cubicBezTo>
                  <a:cubicBezTo>
                    <a:pt x="30476" y="28034"/>
                    <a:pt x="30279" y="26786"/>
                    <a:pt x="31301" y="26786"/>
                  </a:cubicBezTo>
                  <a:close/>
                  <a:moveTo>
                    <a:pt x="17637" y="23262"/>
                  </a:moveTo>
                  <a:cubicBezTo>
                    <a:pt x="18339" y="23262"/>
                    <a:pt x="19127" y="23574"/>
                    <a:pt x="20183" y="24264"/>
                  </a:cubicBezTo>
                  <a:cubicBezTo>
                    <a:pt x="20639" y="24537"/>
                    <a:pt x="21095" y="24811"/>
                    <a:pt x="21520" y="25115"/>
                  </a:cubicBezTo>
                  <a:cubicBezTo>
                    <a:pt x="21764" y="25358"/>
                    <a:pt x="22007" y="25631"/>
                    <a:pt x="22250" y="25935"/>
                  </a:cubicBezTo>
                  <a:cubicBezTo>
                    <a:pt x="22420" y="25901"/>
                    <a:pt x="22628" y="25791"/>
                    <a:pt x="22805" y="25791"/>
                  </a:cubicBezTo>
                  <a:cubicBezTo>
                    <a:pt x="22944" y="25791"/>
                    <a:pt x="23064" y="25860"/>
                    <a:pt x="23131" y="26087"/>
                  </a:cubicBezTo>
                  <a:cubicBezTo>
                    <a:pt x="23283" y="26604"/>
                    <a:pt x="22706" y="26574"/>
                    <a:pt x="22432" y="26756"/>
                  </a:cubicBezTo>
                  <a:lnTo>
                    <a:pt x="22218" y="26890"/>
                  </a:lnTo>
                  <a:lnTo>
                    <a:pt x="22218" y="26890"/>
                  </a:lnTo>
                  <a:cubicBezTo>
                    <a:pt x="22218" y="26886"/>
                    <a:pt x="22219" y="26882"/>
                    <a:pt x="22220" y="26878"/>
                  </a:cubicBezTo>
                  <a:lnTo>
                    <a:pt x="22220" y="26878"/>
                  </a:lnTo>
                  <a:lnTo>
                    <a:pt x="22189" y="26908"/>
                  </a:lnTo>
                  <a:lnTo>
                    <a:pt x="22218" y="26890"/>
                  </a:lnTo>
                  <a:lnTo>
                    <a:pt x="22218" y="26890"/>
                  </a:lnTo>
                  <a:cubicBezTo>
                    <a:pt x="22157" y="27372"/>
                    <a:pt x="22036" y="27824"/>
                    <a:pt x="21855" y="28276"/>
                  </a:cubicBezTo>
                  <a:cubicBezTo>
                    <a:pt x="21429" y="29066"/>
                    <a:pt x="20943" y="29796"/>
                    <a:pt x="20396" y="30495"/>
                  </a:cubicBezTo>
                  <a:cubicBezTo>
                    <a:pt x="19660" y="31434"/>
                    <a:pt x="18669" y="31780"/>
                    <a:pt x="17566" y="31780"/>
                  </a:cubicBezTo>
                  <a:cubicBezTo>
                    <a:pt x="17348" y="31780"/>
                    <a:pt x="17126" y="31766"/>
                    <a:pt x="16900" y="31741"/>
                  </a:cubicBezTo>
                  <a:cubicBezTo>
                    <a:pt x="15107" y="31528"/>
                    <a:pt x="13131" y="29400"/>
                    <a:pt x="13010" y="27546"/>
                  </a:cubicBezTo>
                  <a:cubicBezTo>
                    <a:pt x="12888" y="27516"/>
                    <a:pt x="12766" y="27516"/>
                    <a:pt x="12675" y="27455"/>
                  </a:cubicBezTo>
                  <a:cubicBezTo>
                    <a:pt x="12523" y="27303"/>
                    <a:pt x="12402" y="27151"/>
                    <a:pt x="12280" y="26999"/>
                  </a:cubicBezTo>
                  <a:lnTo>
                    <a:pt x="12858" y="26695"/>
                  </a:lnTo>
                  <a:cubicBezTo>
                    <a:pt x="13648" y="25935"/>
                    <a:pt x="14408" y="25115"/>
                    <a:pt x="15259" y="24416"/>
                  </a:cubicBezTo>
                  <a:cubicBezTo>
                    <a:pt x="16124" y="23681"/>
                    <a:pt x="16822" y="23262"/>
                    <a:pt x="17637" y="23262"/>
                  </a:cubicBezTo>
                  <a:close/>
                  <a:moveTo>
                    <a:pt x="10608" y="31467"/>
                  </a:moveTo>
                  <a:cubicBezTo>
                    <a:pt x="10760" y="31619"/>
                    <a:pt x="10973" y="31741"/>
                    <a:pt x="11004" y="31893"/>
                  </a:cubicBezTo>
                  <a:cubicBezTo>
                    <a:pt x="11004" y="32349"/>
                    <a:pt x="11004" y="32805"/>
                    <a:pt x="11004" y="33261"/>
                  </a:cubicBezTo>
                  <a:cubicBezTo>
                    <a:pt x="11221" y="33185"/>
                    <a:pt x="11412" y="33148"/>
                    <a:pt x="11581" y="33148"/>
                  </a:cubicBezTo>
                  <a:cubicBezTo>
                    <a:pt x="11953" y="33148"/>
                    <a:pt x="12213" y="33330"/>
                    <a:pt x="12402" y="33686"/>
                  </a:cubicBezTo>
                  <a:cubicBezTo>
                    <a:pt x="12492" y="33886"/>
                    <a:pt x="12648" y="33966"/>
                    <a:pt x="12824" y="33966"/>
                  </a:cubicBezTo>
                  <a:cubicBezTo>
                    <a:pt x="12942" y="33966"/>
                    <a:pt x="13070" y="33930"/>
                    <a:pt x="13192" y="33869"/>
                  </a:cubicBezTo>
                  <a:cubicBezTo>
                    <a:pt x="13314" y="33838"/>
                    <a:pt x="13435" y="33717"/>
                    <a:pt x="13526" y="33686"/>
                  </a:cubicBezTo>
                  <a:cubicBezTo>
                    <a:pt x="13618" y="33686"/>
                    <a:pt x="13800" y="33717"/>
                    <a:pt x="13830" y="33808"/>
                  </a:cubicBezTo>
                  <a:cubicBezTo>
                    <a:pt x="13891" y="33929"/>
                    <a:pt x="13891" y="34081"/>
                    <a:pt x="13830" y="34203"/>
                  </a:cubicBezTo>
                  <a:cubicBezTo>
                    <a:pt x="13581" y="34586"/>
                    <a:pt x="13267" y="34777"/>
                    <a:pt x="12935" y="34777"/>
                  </a:cubicBezTo>
                  <a:cubicBezTo>
                    <a:pt x="12660" y="34777"/>
                    <a:pt x="12373" y="34647"/>
                    <a:pt x="12098" y="34385"/>
                  </a:cubicBezTo>
                  <a:cubicBezTo>
                    <a:pt x="11824" y="34112"/>
                    <a:pt x="11490" y="33960"/>
                    <a:pt x="11095" y="33960"/>
                  </a:cubicBezTo>
                  <a:cubicBezTo>
                    <a:pt x="10517" y="33929"/>
                    <a:pt x="10304" y="33686"/>
                    <a:pt x="10274" y="33078"/>
                  </a:cubicBezTo>
                  <a:cubicBezTo>
                    <a:pt x="10244" y="32653"/>
                    <a:pt x="10244" y="32258"/>
                    <a:pt x="10304" y="31863"/>
                  </a:cubicBezTo>
                  <a:cubicBezTo>
                    <a:pt x="10304" y="31711"/>
                    <a:pt x="10517" y="31589"/>
                    <a:pt x="10608" y="31467"/>
                  </a:cubicBezTo>
                  <a:close/>
                  <a:moveTo>
                    <a:pt x="17919" y="1"/>
                  </a:moveTo>
                  <a:cubicBezTo>
                    <a:pt x="17670" y="1"/>
                    <a:pt x="17428" y="170"/>
                    <a:pt x="17356" y="434"/>
                  </a:cubicBezTo>
                  <a:cubicBezTo>
                    <a:pt x="17083" y="1041"/>
                    <a:pt x="16839" y="1680"/>
                    <a:pt x="16627" y="2318"/>
                  </a:cubicBezTo>
                  <a:cubicBezTo>
                    <a:pt x="16414" y="3169"/>
                    <a:pt x="16292" y="4020"/>
                    <a:pt x="16110" y="5023"/>
                  </a:cubicBezTo>
                  <a:cubicBezTo>
                    <a:pt x="15897" y="4658"/>
                    <a:pt x="15806" y="4446"/>
                    <a:pt x="15654" y="4263"/>
                  </a:cubicBezTo>
                  <a:cubicBezTo>
                    <a:pt x="15198" y="3625"/>
                    <a:pt x="14712" y="2987"/>
                    <a:pt x="14195" y="2379"/>
                  </a:cubicBezTo>
                  <a:cubicBezTo>
                    <a:pt x="14023" y="2182"/>
                    <a:pt x="13851" y="2090"/>
                    <a:pt x="13695" y="2090"/>
                  </a:cubicBezTo>
                  <a:cubicBezTo>
                    <a:pt x="13465" y="2090"/>
                    <a:pt x="13270" y="2290"/>
                    <a:pt x="13162" y="2652"/>
                  </a:cubicBezTo>
                  <a:cubicBezTo>
                    <a:pt x="13070" y="2987"/>
                    <a:pt x="13070" y="3382"/>
                    <a:pt x="13131" y="3747"/>
                  </a:cubicBezTo>
                  <a:cubicBezTo>
                    <a:pt x="13253" y="4294"/>
                    <a:pt x="13435" y="4871"/>
                    <a:pt x="13648" y="5418"/>
                  </a:cubicBezTo>
                  <a:cubicBezTo>
                    <a:pt x="13861" y="5996"/>
                    <a:pt x="14104" y="6543"/>
                    <a:pt x="14347" y="7151"/>
                  </a:cubicBezTo>
                  <a:cubicBezTo>
                    <a:pt x="14195" y="7242"/>
                    <a:pt x="14013" y="7333"/>
                    <a:pt x="13830" y="7424"/>
                  </a:cubicBezTo>
                  <a:cubicBezTo>
                    <a:pt x="12584" y="7820"/>
                    <a:pt x="11399" y="8367"/>
                    <a:pt x="10274" y="9005"/>
                  </a:cubicBezTo>
                  <a:cubicBezTo>
                    <a:pt x="7842" y="10342"/>
                    <a:pt x="5654" y="11923"/>
                    <a:pt x="3982" y="14142"/>
                  </a:cubicBezTo>
                  <a:cubicBezTo>
                    <a:pt x="1398" y="17637"/>
                    <a:pt x="0" y="21437"/>
                    <a:pt x="730" y="25844"/>
                  </a:cubicBezTo>
                  <a:cubicBezTo>
                    <a:pt x="1064" y="27850"/>
                    <a:pt x="1946" y="29704"/>
                    <a:pt x="3283" y="31224"/>
                  </a:cubicBezTo>
                  <a:cubicBezTo>
                    <a:pt x="4864" y="32957"/>
                    <a:pt x="6748" y="34355"/>
                    <a:pt x="8876" y="35358"/>
                  </a:cubicBezTo>
                  <a:cubicBezTo>
                    <a:pt x="11928" y="36855"/>
                    <a:pt x="15319" y="37671"/>
                    <a:pt x="18750" y="37671"/>
                  </a:cubicBezTo>
                  <a:cubicBezTo>
                    <a:pt x="18873" y="37671"/>
                    <a:pt x="18996" y="37670"/>
                    <a:pt x="19119" y="37668"/>
                  </a:cubicBezTo>
                  <a:cubicBezTo>
                    <a:pt x="20001" y="37668"/>
                    <a:pt x="20852" y="37516"/>
                    <a:pt x="21733" y="37516"/>
                  </a:cubicBezTo>
                  <a:cubicBezTo>
                    <a:pt x="21789" y="37517"/>
                    <a:pt x="21845" y="37517"/>
                    <a:pt x="21901" y="37517"/>
                  </a:cubicBezTo>
                  <a:cubicBezTo>
                    <a:pt x="24184" y="37517"/>
                    <a:pt x="26432" y="36910"/>
                    <a:pt x="28390" y="35753"/>
                  </a:cubicBezTo>
                  <a:cubicBezTo>
                    <a:pt x="29879" y="34932"/>
                    <a:pt x="31186" y="33777"/>
                    <a:pt x="32159" y="32379"/>
                  </a:cubicBezTo>
                  <a:cubicBezTo>
                    <a:pt x="33405" y="30616"/>
                    <a:pt x="34226" y="28610"/>
                    <a:pt x="34560" y="26513"/>
                  </a:cubicBezTo>
                  <a:cubicBezTo>
                    <a:pt x="34925" y="24446"/>
                    <a:pt x="34925" y="22318"/>
                    <a:pt x="34560" y="20251"/>
                  </a:cubicBezTo>
                  <a:cubicBezTo>
                    <a:pt x="34287" y="18823"/>
                    <a:pt x="33861" y="17425"/>
                    <a:pt x="33344" y="16057"/>
                  </a:cubicBezTo>
                  <a:cubicBezTo>
                    <a:pt x="32676" y="14355"/>
                    <a:pt x="31673" y="12805"/>
                    <a:pt x="30366" y="11497"/>
                  </a:cubicBezTo>
                  <a:cubicBezTo>
                    <a:pt x="29363" y="10464"/>
                    <a:pt x="28116" y="9735"/>
                    <a:pt x="26992" y="8914"/>
                  </a:cubicBezTo>
                  <a:cubicBezTo>
                    <a:pt x="25745" y="7941"/>
                    <a:pt x="24317" y="7303"/>
                    <a:pt x="22767" y="7060"/>
                  </a:cubicBezTo>
                  <a:cubicBezTo>
                    <a:pt x="22280" y="6969"/>
                    <a:pt x="21824" y="6877"/>
                    <a:pt x="21216" y="6756"/>
                  </a:cubicBezTo>
                  <a:cubicBezTo>
                    <a:pt x="21368" y="6330"/>
                    <a:pt x="21490" y="5996"/>
                    <a:pt x="21642" y="5662"/>
                  </a:cubicBezTo>
                  <a:cubicBezTo>
                    <a:pt x="22068" y="4537"/>
                    <a:pt x="22523" y="3443"/>
                    <a:pt x="22919" y="2288"/>
                  </a:cubicBezTo>
                  <a:cubicBezTo>
                    <a:pt x="23071" y="1953"/>
                    <a:pt x="22949" y="1528"/>
                    <a:pt x="22645" y="1285"/>
                  </a:cubicBezTo>
                  <a:cubicBezTo>
                    <a:pt x="22499" y="1191"/>
                    <a:pt x="22335" y="1145"/>
                    <a:pt x="22174" y="1145"/>
                  </a:cubicBezTo>
                  <a:cubicBezTo>
                    <a:pt x="21967" y="1145"/>
                    <a:pt x="21765" y="1222"/>
                    <a:pt x="21612" y="1376"/>
                  </a:cubicBezTo>
                  <a:cubicBezTo>
                    <a:pt x="21064" y="1801"/>
                    <a:pt x="20517" y="2288"/>
                    <a:pt x="20031" y="2774"/>
                  </a:cubicBezTo>
                  <a:cubicBezTo>
                    <a:pt x="19757" y="3078"/>
                    <a:pt x="19514" y="3351"/>
                    <a:pt x="19302" y="3686"/>
                  </a:cubicBezTo>
                  <a:lnTo>
                    <a:pt x="19119" y="3625"/>
                  </a:lnTo>
                  <a:cubicBezTo>
                    <a:pt x="19089" y="3291"/>
                    <a:pt x="19089" y="2956"/>
                    <a:pt x="19058" y="2652"/>
                  </a:cubicBezTo>
                  <a:cubicBezTo>
                    <a:pt x="18967" y="1953"/>
                    <a:pt x="18815" y="1254"/>
                    <a:pt x="18663" y="555"/>
                  </a:cubicBezTo>
                  <a:cubicBezTo>
                    <a:pt x="18572" y="312"/>
                    <a:pt x="18359" y="130"/>
                    <a:pt x="18116" y="38"/>
                  </a:cubicBezTo>
                  <a:cubicBezTo>
                    <a:pt x="18052" y="13"/>
                    <a:pt x="17985" y="1"/>
                    <a:pt x="17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4" name="Google Shape;2104;p53"/>
            <p:cNvSpPr/>
            <p:nvPr/>
          </p:nvSpPr>
          <p:spPr>
            <a:xfrm>
              <a:off x="4377153" y="2066139"/>
              <a:ext cx="280843" cy="149858"/>
            </a:xfrm>
            <a:custGeom>
              <a:avLst/>
              <a:gdLst/>
              <a:ahLst/>
              <a:cxnLst/>
              <a:rect l="l" t="t" r="r" b="b"/>
              <a:pathLst>
                <a:path w="9211" h="4915" extrusionOk="0">
                  <a:moveTo>
                    <a:pt x="8970" y="0"/>
                  </a:moveTo>
                  <a:cubicBezTo>
                    <a:pt x="8776" y="0"/>
                    <a:pt x="8583" y="22"/>
                    <a:pt x="8389" y="43"/>
                  </a:cubicBezTo>
                  <a:cubicBezTo>
                    <a:pt x="6489" y="546"/>
                    <a:pt x="4525" y="797"/>
                    <a:pt x="2567" y="797"/>
                  </a:cubicBezTo>
                  <a:cubicBezTo>
                    <a:pt x="1800" y="797"/>
                    <a:pt x="1035" y="758"/>
                    <a:pt x="274" y="681"/>
                  </a:cubicBezTo>
                  <a:lnTo>
                    <a:pt x="0" y="681"/>
                  </a:lnTo>
                  <a:cubicBezTo>
                    <a:pt x="122" y="2566"/>
                    <a:pt x="2067" y="4663"/>
                    <a:pt x="3891" y="4876"/>
                  </a:cubicBezTo>
                  <a:cubicBezTo>
                    <a:pt x="4117" y="4901"/>
                    <a:pt x="4338" y="4915"/>
                    <a:pt x="4555" y="4915"/>
                  </a:cubicBezTo>
                  <a:cubicBezTo>
                    <a:pt x="5652" y="4915"/>
                    <a:pt x="6625" y="4569"/>
                    <a:pt x="7386" y="3630"/>
                  </a:cubicBezTo>
                  <a:cubicBezTo>
                    <a:pt x="7934" y="2931"/>
                    <a:pt x="8420" y="2201"/>
                    <a:pt x="8845" y="1411"/>
                  </a:cubicBezTo>
                  <a:cubicBezTo>
                    <a:pt x="9028" y="955"/>
                    <a:pt x="9149" y="499"/>
                    <a:pt x="9210" y="13"/>
                  </a:cubicBezTo>
                  <a:cubicBezTo>
                    <a:pt x="9130" y="4"/>
                    <a:pt x="9050" y="0"/>
                    <a:pt x="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5" name="Google Shape;2105;p53"/>
            <p:cNvSpPr/>
            <p:nvPr/>
          </p:nvSpPr>
          <p:spPr>
            <a:xfrm>
              <a:off x="4373434" y="1956595"/>
              <a:ext cx="285478" cy="117234"/>
            </a:xfrm>
            <a:custGeom>
              <a:avLst/>
              <a:gdLst/>
              <a:ahLst/>
              <a:cxnLst/>
              <a:rect l="l" t="t" r="r" b="b"/>
              <a:pathLst>
                <a:path w="9363" h="3845" extrusionOk="0">
                  <a:moveTo>
                    <a:pt x="4793" y="1"/>
                  </a:moveTo>
                  <a:cubicBezTo>
                    <a:pt x="3973" y="1"/>
                    <a:pt x="3272" y="422"/>
                    <a:pt x="2402" y="1144"/>
                  </a:cubicBezTo>
                  <a:cubicBezTo>
                    <a:pt x="1551" y="1843"/>
                    <a:pt x="791" y="2663"/>
                    <a:pt x="1" y="3423"/>
                  </a:cubicBezTo>
                  <a:cubicBezTo>
                    <a:pt x="274" y="3606"/>
                    <a:pt x="578" y="3727"/>
                    <a:pt x="913" y="3818"/>
                  </a:cubicBezTo>
                  <a:cubicBezTo>
                    <a:pt x="1303" y="3836"/>
                    <a:pt x="1693" y="3845"/>
                    <a:pt x="2084" y="3845"/>
                  </a:cubicBezTo>
                  <a:cubicBezTo>
                    <a:pt x="4397" y="3845"/>
                    <a:pt x="6700" y="3540"/>
                    <a:pt x="8937" y="2967"/>
                  </a:cubicBezTo>
                  <a:cubicBezTo>
                    <a:pt x="9089" y="2876"/>
                    <a:pt x="9241" y="2785"/>
                    <a:pt x="9363" y="2663"/>
                  </a:cubicBezTo>
                  <a:cubicBezTo>
                    <a:pt x="9150" y="2359"/>
                    <a:pt x="8907" y="2116"/>
                    <a:pt x="8633" y="1873"/>
                  </a:cubicBezTo>
                  <a:cubicBezTo>
                    <a:pt x="8238" y="1539"/>
                    <a:pt x="7782" y="1296"/>
                    <a:pt x="7326" y="992"/>
                  </a:cubicBezTo>
                  <a:cubicBezTo>
                    <a:pt x="6277" y="306"/>
                    <a:pt x="5492" y="1"/>
                    <a:pt x="4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6" name="Google Shape;2106;p53"/>
            <p:cNvSpPr/>
            <p:nvPr/>
          </p:nvSpPr>
          <p:spPr>
            <a:xfrm>
              <a:off x="4355842" y="2034157"/>
              <a:ext cx="334567" cy="56285"/>
            </a:xfrm>
            <a:custGeom>
              <a:avLst/>
              <a:gdLst/>
              <a:ahLst/>
              <a:cxnLst/>
              <a:rect l="l" t="t" r="r" b="b"/>
              <a:pathLst>
                <a:path w="10973" h="1846" extrusionOk="0">
                  <a:moveTo>
                    <a:pt x="10520" y="0"/>
                  </a:moveTo>
                  <a:cubicBezTo>
                    <a:pt x="10343" y="0"/>
                    <a:pt x="10134" y="86"/>
                    <a:pt x="9970" y="119"/>
                  </a:cubicBezTo>
                  <a:cubicBezTo>
                    <a:pt x="9818" y="241"/>
                    <a:pt x="9696" y="332"/>
                    <a:pt x="9514" y="393"/>
                  </a:cubicBezTo>
                  <a:cubicBezTo>
                    <a:pt x="7300" y="985"/>
                    <a:pt x="5020" y="1272"/>
                    <a:pt x="2730" y="1272"/>
                  </a:cubicBezTo>
                  <a:cubicBezTo>
                    <a:pt x="2317" y="1272"/>
                    <a:pt x="1903" y="1263"/>
                    <a:pt x="1490" y="1244"/>
                  </a:cubicBezTo>
                  <a:cubicBezTo>
                    <a:pt x="1155" y="1183"/>
                    <a:pt x="851" y="1062"/>
                    <a:pt x="578" y="879"/>
                  </a:cubicBezTo>
                  <a:lnTo>
                    <a:pt x="0" y="1153"/>
                  </a:lnTo>
                  <a:cubicBezTo>
                    <a:pt x="91" y="1335"/>
                    <a:pt x="243" y="1487"/>
                    <a:pt x="365" y="1609"/>
                  </a:cubicBezTo>
                  <a:cubicBezTo>
                    <a:pt x="456" y="1700"/>
                    <a:pt x="608" y="1700"/>
                    <a:pt x="699" y="1730"/>
                  </a:cubicBezTo>
                  <a:lnTo>
                    <a:pt x="1003" y="1730"/>
                  </a:lnTo>
                  <a:cubicBezTo>
                    <a:pt x="1764" y="1807"/>
                    <a:pt x="2530" y="1846"/>
                    <a:pt x="3296" y="1846"/>
                  </a:cubicBezTo>
                  <a:cubicBezTo>
                    <a:pt x="5255" y="1846"/>
                    <a:pt x="7218" y="1595"/>
                    <a:pt x="9119" y="1092"/>
                  </a:cubicBezTo>
                  <a:cubicBezTo>
                    <a:pt x="9256" y="1062"/>
                    <a:pt x="9385" y="1046"/>
                    <a:pt x="9514" y="1046"/>
                  </a:cubicBezTo>
                  <a:cubicBezTo>
                    <a:pt x="9643" y="1046"/>
                    <a:pt x="9772" y="1062"/>
                    <a:pt x="9909" y="1092"/>
                  </a:cubicBezTo>
                  <a:lnTo>
                    <a:pt x="10152" y="940"/>
                  </a:lnTo>
                  <a:cubicBezTo>
                    <a:pt x="10426" y="758"/>
                    <a:pt x="10973" y="727"/>
                    <a:pt x="10851" y="271"/>
                  </a:cubicBezTo>
                  <a:cubicBezTo>
                    <a:pt x="10796" y="62"/>
                    <a:pt x="10669" y="0"/>
                    <a:pt x="10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7" name="Google Shape;2107;p53"/>
            <p:cNvSpPr/>
            <p:nvPr/>
          </p:nvSpPr>
          <p:spPr>
            <a:xfrm>
              <a:off x="4360477" y="1809947"/>
              <a:ext cx="60248" cy="102934"/>
            </a:xfrm>
            <a:custGeom>
              <a:avLst/>
              <a:gdLst/>
              <a:ahLst/>
              <a:cxnLst/>
              <a:rect l="l" t="t" r="r" b="b"/>
              <a:pathLst>
                <a:path w="1976" h="3376" extrusionOk="0">
                  <a:moveTo>
                    <a:pt x="878" y="1"/>
                  </a:moveTo>
                  <a:cubicBezTo>
                    <a:pt x="633" y="1"/>
                    <a:pt x="405" y="168"/>
                    <a:pt x="274" y="513"/>
                  </a:cubicBezTo>
                  <a:cubicBezTo>
                    <a:pt x="152" y="938"/>
                    <a:pt x="61" y="1394"/>
                    <a:pt x="0" y="1850"/>
                  </a:cubicBezTo>
                  <a:cubicBezTo>
                    <a:pt x="31" y="2245"/>
                    <a:pt x="122" y="2641"/>
                    <a:pt x="243" y="3005"/>
                  </a:cubicBezTo>
                  <a:cubicBezTo>
                    <a:pt x="336" y="3247"/>
                    <a:pt x="555" y="3375"/>
                    <a:pt x="773" y="3375"/>
                  </a:cubicBezTo>
                  <a:cubicBezTo>
                    <a:pt x="911" y="3375"/>
                    <a:pt x="1049" y="3324"/>
                    <a:pt x="1155" y="3218"/>
                  </a:cubicBezTo>
                  <a:cubicBezTo>
                    <a:pt x="1763" y="2701"/>
                    <a:pt x="1976" y="999"/>
                    <a:pt x="1489" y="361"/>
                  </a:cubicBezTo>
                  <a:cubicBezTo>
                    <a:pt x="1308" y="123"/>
                    <a:pt x="1087" y="1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8" name="Google Shape;2108;p53"/>
            <p:cNvSpPr/>
            <p:nvPr/>
          </p:nvSpPr>
          <p:spPr>
            <a:xfrm>
              <a:off x="4047243" y="1821227"/>
              <a:ext cx="122356" cy="109794"/>
            </a:xfrm>
            <a:custGeom>
              <a:avLst/>
              <a:gdLst/>
              <a:ahLst/>
              <a:cxnLst/>
              <a:rect l="l" t="t" r="r" b="b"/>
              <a:pathLst>
                <a:path w="4013" h="3601" extrusionOk="0">
                  <a:moveTo>
                    <a:pt x="757" y="0"/>
                  </a:moveTo>
                  <a:cubicBezTo>
                    <a:pt x="411" y="0"/>
                    <a:pt x="295" y="200"/>
                    <a:pt x="244" y="508"/>
                  </a:cubicBezTo>
                  <a:cubicBezTo>
                    <a:pt x="213" y="872"/>
                    <a:pt x="213" y="1237"/>
                    <a:pt x="152" y="1602"/>
                  </a:cubicBezTo>
                  <a:cubicBezTo>
                    <a:pt x="1" y="2410"/>
                    <a:pt x="248" y="2841"/>
                    <a:pt x="912" y="2841"/>
                  </a:cubicBezTo>
                  <a:cubicBezTo>
                    <a:pt x="1047" y="2841"/>
                    <a:pt x="1199" y="2823"/>
                    <a:pt x="1368" y="2787"/>
                  </a:cubicBezTo>
                  <a:cubicBezTo>
                    <a:pt x="1426" y="2773"/>
                    <a:pt x="1486" y="2765"/>
                    <a:pt x="1548" y="2765"/>
                  </a:cubicBezTo>
                  <a:cubicBezTo>
                    <a:pt x="1748" y="2765"/>
                    <a:pt x="1958" y="2845"/>
                    <a:pt x="2098" y="3030"/>
                  </a:cubicBezTo>
                  <a:cubicBezTo>
                    <a:pt x="2417" y="3410"/>
                    <a:pt x="2622" y="3600"/>
                    <a:pt x="2827" y="3600"/>
                  </a:cubicBezTo>
                  <a:cubicBezTo>
                    <a:pt x="3032" y="3600"/>
                    <a:pt x="3238" y="3410"/>
                    <a:pt x="3557" y="3030"/>
                  </a:cubicBezTo>
                  <a:cubicBezTo>
                    <a:pt x="3739" y="2848"/>
                    <a:pt x="3861" y="2635"/>
                    <a:pt x="3982" y="2422"/>
                  </a:cubicBezTo>
                  <a:cubicBezTo>
                    <a:pt x="4013" y="2271"/>
                    <a:pt x="4013" y="2088"/>
                    <a:pt x="4013" y="1936"/>
                  </a:cubicBezTo>
                  <a:cubicBezTo>
                    <a:pt x="3940" y="1936"/>
                    <a:pt x="3867" y="1931"/>
                    <a:pt x="3798" y="1931"/>
                  </a:cubicBezTo>
                  <a:cubicBezTo>
                    <a:pt x="3694" y="1931"/>
                    <a:pt x="3599" y="1942"/>
                    <a:pt x="3526" y="1997"/>
                  </a:cubicBezTo>
                  <a:cubicBezTo>
                    <a:pt x="3253" y="2179"/>
                    <a:pt x="3010" y="2392"/>
                    <a:pt x="2797" y="2635"/>
                  </a:cubicBezTo>
                  <a:cubicBezTo>
                    <a:pt x="2493" y="2271"/>
                    <a:pt x="2280" y="1784"/>
                    <a:pt x="2006" y="1693"/>
                  </a:cubicBezTo>
                  <a:cubicBezTo>
                    <a:pt x="1977" y="1687"/>
                    <a:pt x="1947" y="1684"/>
                    <a:pt x="1916" y="1684"/>
                  </a:cubicBezTo>
                  <a:cubicBezTo>
                    <a:pt x="1625" y="1684"/>
                    <a:pt x="1260" y="1923"/>
                    <a:pt x="821" y="2088"/>
                  </a:cubicBezTo>
                  <a:cubicBezTo>
                    <a:pt x="882" y="1359"/>
                    <a:pt x="912" y="690"/>
                    <a:pt x="973" y="21"/>
                  </a:cubicBezTo>
                  <a:cubicBezTo>
                    <a:pt x="892" y="7"/>
                    <a:pt x="821" y="0"/>
                    <a:pt x="7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9" name="Google Shape;2109;p53"/>
            <p:cNvSpPr/>
            <p:nvPr/>
          </p:nvSpPr>
          <p:spPr>
            <a:xfrm>
              <a:off x="4790448" y="2063700"/>
              <a:ext cx="146474" cy="76987"/>
            </a:xfrm>
            <a:custGeom>
              <a:avLst/>
              <a:gdLst/>
              <a:ahLst/>
              <a:cxnLst/>
              <a:rect l="l" t="t" r="r" b="b"/>
              <a:pathLst>
                <a:path w="4804" h="2525" extrusionOk="0">
                  <a:moveTo>
                    <a:pt x="4766" y="1"/>
                  </a:moveTo>
                  <a:cubicBezTo>
                    <a:pt x="3744" y="1"/>
                    <a:pt x="3911" y="1249"/>
                    <a:pt x="3040" y="1400"/>
                  </a:cubicBezTo>
                  <a:cubicBezTo>
                    <a:pt x="2819" y="1031"/>
                    <a:pt x="2583" y="891"/>
                    <a:pt x="2332" y="891"/>
                  </a:cubicBezTo>
                  <a:cubicBezTo>
                    <a:pt x="1962" y="891"/>
                    <a:pt x="1560" y="1195"/>
                    <a:pt x="1125" y="1521"/>
                  </a:cubicBezTo>
                  <a:cubicBezTo>
                    <a:pt x="1065" y="1430"/>
                    <a:pt x="973" y="1308"/>
                    <a:pt x="913" y="1217"/>
                  </a:cubicBezTo>
                  <a:cubicBezTo>
                    <a:pt x="821" y="944"/>
                    <a:pt x="791" y="670"/>
                    <a:pt x="700" y="427"/>
                  </a:cubicBezTo>
                  <a:cubicBezTo>
                    <a:pt x="639" y="275"/>
                    <a:pt x="487" y="153"/>
                    <a:pt x="365" y="32"/>
                  </a:cubicBezTo>
                  <a:cubicBezTo>
                    <a:pt x="244" y="184"/>
                    <a:pt x="1" y="366"/>
                    <a:pt x="31" y="488"/>
                  </a:cubicBezTo>
                  <a:cubicBezTo>
                    <a:pt x="183" y="1248"/>
                    <a:pt x="244" y="2099"/>
                    <a:pt x="1125" y="2524"/>
                  </a:cubicBezTo>
                  <a:cubicBezTo>
                    <a:pt x="1308" y="2372"/>
                    <a:pt x="1520" y="2220"/>
                    <a:pt x="1703" y="2068"/>
                  </a:cubicBezTo>
                  <a:cubicBezTo>
                    <a:pt x="1823" y="1929"/>
                    <a:pt x="1995" y="1854"/>
                    <a:pt x="2177" y="1854"/>
                  </a:cubicBezTo>
                  <a:cubicBezTo>
                    <a:pt x="2271" y="1854"/>
                    <a:pt x="2369" y="1875"/>
                    <a:pt x="2463" y="1916"/>
                  </a:cubicBezTo>
                  <a:cubicBezTo>
                    <a:pt x="2901" y="2070"/>
                    <a:pt x="3168" y="2164"/>
                    <a:pt x="3371" y="2164"/>
                  </a:cubicBezTo>
                  <a:cubicBezTo>
                    <a:pt x="3689" y="2164"/>
                    <a:pt x="3848" y="1933"/>
                    <a:pt x="4256" y="1339"/>
                  </a:cubicBezTo>
                  <a:cubicBezTo>
                    <a:pt x="4408" y="1096"/>
                    <a:pt x="4560" y="853"/>
                    <a:pt x="4682" y="609"/>
                  </a:cubicBezTo>
                  <a:cubicBezTo>
                    <a:pt x="4742" y="427"/>
                    <a:pt x="4773" y="214"/>
                    <a:pt x="4803" y="1"/>
                  </a:cubicBezTo>
                  <a:cubicBezTo>
                    <a:pt x="4791" y="1"/>
                    <a:pt x="4778" y="1"/>
                    <a:pt x="47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0" name="Google Shape;2110;p53"/>
            <p:cNvSpPr/>
            <p:nvPr/>
          </p:nvSpPr>
          <p:spPr>
            <a:xfrm>
              <a:off x="4215903" y="1983973"/>
              <a:ext cx="117722" cy="51985"/>
            </a:xfrm>
            <a:custGeom>
              <a:avLst/>
              <a:gdLst/>
              <a:ahLst/>
              <a:cxnLst/>
              <a:rect l="l" t="t" r="r" b="b"/>
              <a:pathLst>
                <a:path w="3861" h="1705" extrusionOk="0">
                  <a:moveTo>
                    <a:pt x="2371" y="1"/>
                  </a:moveTo>
                  <a:cubicBezTo>
                    <a:pt x="1630" y="1"/>
                    <a:pt x="728" y="226"/>
                    <a:pt x="396" y="580"/>
                  </a:cubicBezTo>
                  <a:cubicBezTo>
                    <a:pt x="0" y="945"/>
                    <a:pt x="92" y="1401"/>
                    <a:pt x="639" y="1553"/>
                  </a:cubicBezTo>
                  <a:cubicBezTo>
                    <a:pt x="1034" y="1644"/>
                    <a:pt x="1429" y="1674"/>
                    <a:pt x="1855" y="1705"/>
                  </a:cubicBezTo>
                  <a:cubicBezTo>
                    <a:pt x="2341" y="1644"/>
                    <a:pt x="2797" y="1522"/>
                    <a:pt x="3253" y="1340"/>
                  </a:cubicBezTo>
                  <a:cubicBezTo>
                    <a:pt x="3861" y="1066"/>
                    <a:pt x="3800" y="428"/>
                    <a:pt x="3222" y="154"/>
                  </a:cubicBezTo>
                  <a:cubicBezTo>
                    <a:pt x="3021" y="49"/>
                    <a:pt x="2713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1" name="Google Shape;2111;p53"/>
            <p:cNvSpPr/>
            <p:nvPr/>
          </p:nvSpPr>
          <p:spPr>
            <a:xfrm>
              <a:off x="4610661" y="1825557"/>
              <a:ext cx="49150" cy="95495"/>
            </a:xfrm>
            <a:custGeom>
              <a:avLst/>
              <a:gdLst/>
              <a:ahLst/>
              <a:cxnLst/>
              <a:rect l="l" t="t" r="r" b="b"/>
              <a:pathLst>
                <a:path w="1612" h="3132" extrusionOk="0">
                  <a:moveTo>
                    <a:pt x="882" y="1"/>
                  </a:moveTo>
                  <a:cubicBezTo>
                    <a:pt x="426" y="31"/>
                    <a:pt x="92" y="396"/>
                    <a:pt x="31" y="821"/>
                  </a:cubicBezTo>
                  <a:cubicBezTo>
                    <a:pt x="1" y="1429"/>
                    <a:pt x="31" y="2037"/>
                    <a:pt x="153" y="2645"/>
                  </a:cubicBezTo>
                  <a:cubicBezTo>
                    <a:pt x="183" y="2828"/>
                    <a:pt x="426" y="3132"/>
                    <a:pt x="578" y="3132"/>
                  </a:cubicBezTo>
                  <a:cubicBezTo>
                    <a:pt x="852" y="3101"/>
                    <a:pt x="1095" y="2980"/>
                    <a:pt x="1217" y="2767"/>
                  </a:cubicBezTo>
                  <a:cubicBezTo>
                    <a:pt x="1399" y="2311"/>
                    <a:pt x="1521" y="1825"/>
                    <a:pt x="1612" y="1369"/>
                  </a:cubicBezTo>
                  <a:lnTo>
                    <a:pt x="1551" y="1338"/>
                  </a:lnTo>
                  <a:lnTo>
                    <a:pt x="1551" y="973"/>
                  </a:lnTo>
                  <a:cubicBezTo>
                    <a:pt x="1521" y="366"/>
                    <a:pt x="1278" y="3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2" name="Google Shape;2112;p53"/>
            <p:cNvSpPr/>
            <p:nvPr/>
          </p:nvSpPr>
          <p:spPr>
            <a:xfrm>
              <a:off x="4710753" y="1948759"/>
              <a:ext cx="101989" cy="51985"/>
            </a:xfrm>
            <a:custGeom>
              <a:avLst/>
              <a:gdLst/>
              <a:ahLst/>
              <a:cxnLst/>
              <a:rect l="l" t="t" r="r" b="b"/>
              <a:pathLst>
                <a:path w="3345" h="1705" extrusionOk="0">
                  <a:moveTo>
                    <a:pt x="1873" y="1"/>
                  </a:moveTo>
                  <a:cubicBezTo>
                    <a:pt x="1349" y="1"/>
                    <a:pt x="821" y="143"/>
                    <a:pt x="365" y="428"/>
                  </a:cubicBezTo>
                  <a:cubicBezTo>
                    <a:pt x="213" y="550"/>
                    <a:pt x="1" y="853"/>
                    <a:pt x="31" y="1005"/>
                  </a:cubicBezTo>
                  <a:cubicBezTo>
                    <a:pt x="122" y="1249"/>
                    <a:pt x="305" y="1461"/>
                    <a:pt x="548" y="1583"/>
                  </a:cubicBezTo>
                  <a:cubicBezTo>
                    <a:pt x="852" y="1674"/>
                    <a:pt x="1186" y="1705"/>
                    <a:pt x="1520" y="1705"/>
                  </a:cubicBezTo>
                  <a:cubicBezTo>
                    <a:pt x="1855" y="1644"/>
                    <a:pt x="2311" y="1583"/>
                    <a:pt x="2736" y="1461"/>
                  </a:cubicBezTo>
                  <a:cubicBezTo>
                    <a:pt x="3040" y="1370"/>
                    <a:pt x="3344" y="1218"/>
                    <a:pt x="3344" y="823"/>
                  </a:cubicBezTo>
                  <a:cubicBezTo>
                    <a:pt x="3344" y="519"/>
                    <a:pt x="3131" y="215"/>
                    <a:pt x="2797" y="154"/>
                  </a:cubicBezTo>
                  <a:cubicBezTo>
                    <a:pt x="2501" y="52"/>
                    <a:pt x="2187" y="1"/>
                    <a:pt x="187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3" name="Google Shape;2113;p53"/>
            <p:cNvSpPr/>
            <p:nvPr/>
          </p:nvSpPr>
          <p:spPr>
            <a:xfrm>
              <a:off x="4770997" y="1640219"/>
              <a:ext cx="122356" cy="76957"/>
            </a:xfrm>
            <a:custGeom>
              <a:avLst/>
              <a:gdLst/>
              <a:ahLst/>
              <a:cxnLst/>
              <a:rect l="l" t="t" r="r" b="b"/>
              <a:pathLst>
                <a:path w="4013" h="2524" extrusionOk="0">
                  <a:moveTo>
                    <a:pt x="3648" y="1"/>
                  </a:moveTo>
                  <a:cubicBezTo>
                    <a:pt x="3466" y="548"/>
                    <a:pt x="3374" y="943"/>
                    <a:pt x="3283" y="1217"/>
                  </a:cubicBezTo>
                  <a:lnTo>
                    <a:pt x="1125" y="1429"/>
                  </a:lnTo>
                  <a:lnTo>
                    <a:pt x="304" y="426"/>
                  </a:lnTo>
                  <a:lnTo>
                    <a:pt x="304" y="426"/>
                  </a:lnTo>
                  <a:cubicBezTo>
                    <a:pt x="0" y="761"/>
                    <a:pt x="0" y="1308"/>
                    <a:pt x="335" y="1642"/>
                  </a:cubicBezTo>
                  <a:cubicBezTo>
                    <a:pt x="608" y="2037"/>
                    <a:pt x="821" y="2524"/>
                    <a:pt x="1429" y="2524"/>
                  </a:cubicBezTo>
                  <a:cubicBezTo>
                    <a:pt x="1520" y="2524"/>
                    <a:pt x="1611" y="2493"/>
                    <a:pt x="1703" y="2432"/>
                  </a:cubicBezTo>
                  <a:cubicBezTo>
                    <a:pt x="1954" y="2142"/>
                    <a:pt x="2243" y="2024"/>
                    <a:pt x="2561" y="2024"/>
                  </a:cubicBezTo>
                  <a:cubicBezTo>
                    <a:pt x="2742" y="2024"/>
                    <a:pt x="2933" y="2062"/>
                    <a:pt x="3131" y="2128"/>
                  </a:cubicBezTo>
                  <a:cubicBezTo>
                    <a:pt x="3238" y="2158"/>
                    <a:pt x="3333" y="2173"/>
                    <a:pt x="3418" y="2173"/>
                  </a:cubicBezTo>
                  <a:cubicBezTo>
                    <a:pt x="3766" y="2173"/>
                    <a:pt x="3933" y="1924"/>
                    <a:pt x="3982" y="1460"/>
                  </a:cubicBezTo>
                  <a:cubicBezTo>
                    <a:pt x="4013" y="1156"/>
                    <a:pt x="4013" y="852"/>
                    <a:pt x="3982" y="548"/>
                  </a:cubicBezTo>
                  <a:cubicBezTo>
                    <a:pt x="3952" y="396"/>
                    <a:pt x="3830" y="274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4" name="Google Shape;2114;p53"/>
            <p:cNvSpPr/>
            <p:nvPr/>
          </p:nvSpPr>
          <p:spPr>
            <a:xfrm>
              <a:off x="4293738" y="2206445"/>
              <a:ext cx="111258" cy="100952"/>
            </a:xfrm>
            <a:custGeom>
              <a:avLst/>
              <a:gdLst/>
              <a:ahLst/>
              <a:cxnLst/>
              <a:rect l="l" t="t" r="r" b="b"/>
              <a:pathLst>
                <a:path w="3649" h="3311" extrusionOk="0">
                  <a:moveTo>
                    <a:pt x="365" y="0"/>
                  </a:moveTo>
                  <a:cubicBezTo>
                    <a:pt x="244" y="122"/>
                    <a:pt x="61" y="244"/>
                    <a:pt x="61" y="396"/>
                  </a:cubicBezTo>
                  <a:cubicBezTo>
                    <a:pt x="1" y="791"/>
                    <a:pt x="1" y="1186"/>
                    <a:pt x="31" y="1611"/>
                  </a:cubicBezTo>
                  <a:cubicBezTo>
                    <a:pt x="61" y="2219"/>
                    <a:pt x="244" y="2462"/>
                    <a:pt x="852" y="2493"/>
                  </a:cubicBezTo>
                  <a:cubicBezTo>
                    <a:pt x="1247" y="2493"/>
                    <a:pt x="1581" y="2645"/>
                    <a:pt x="1855" y="2918"/>
                  </a:cubicBezTo>
                  <a:cubicBezTo>
                    <a:pt x="2130" y="3180"/>
                    <a:pt x="2417" y="3310"/>
                    <a:pt x="2692" y="3310"/>
                  </a:cubicBezTo>
                  <a:cubicBezTo>
                    <a:pt x="3024" y="3310"/>
                    <a:pt x="3338" y="3119"/>
                    <a:pt x="3587" y="2736"/>
                  </a:cubicBezTo>
                  <a:cubicBezTo>
                    <a:pt x="3648" y="2614"/>
                    <a:pt x="3648" y="2462"/>
                    <a:pt x="3587" y="2341"/>
                  </a:cubicBezTo>
                  <a:cubicBezTo>
                    <a:pt x="3557" y="2250"/>
                    <a:pt x="3405" y="2219"/>
                    <a:pt x="3283" y="2219"/>
                  </a:cubicBezTo>
                  <a:cubicBezTo>
                    <a:pt x="3162" y="2250"/>
                    <a:pt x="3071" y="2371"/>
                    <a:pt x="2949" y="2402"/>
                  </a:cubicBezTo>
                  <a:cubicBezTo>
                    <a:pt x="2827" y="2463"/>
                    <a:pt x="2699" y="2499"/>
                    <a:pt x="2579" y="2499"/>
                  </a:cubicBezTo>
                  <a:cubicBezTo>
                    <a:pt x="2400" y="2499"/>
                    <a:pt x="2237" y="2419"/>
                    <a:pt x="2128" y="2219"/>
                  </a:cubicBezTo>
                  <a:cubicBezTo>
                    <a:pt x="1961" y="1863"/>
                    <a:pt x="1707" y="1681"/>
                    <a:pt x="1337" y="1681"/>
                  </a:cubicBezTo>
                  <a:cubicBezTo>
                    <a:pt x="1169" y="1681"/>
                    <a:pt x="978" y="1718"/>
                    <a:pt x="761" y="1794"/>
                  </a:cubicBezTo>
                  <a:cubicBezTo>
                    <a:pt x="761" y="1338"/>
                    <a:pt x="761" y="882"/>
                    <a:pt x="730" y="426"/>
                  </a:cubicBezTo>
                  <a:cubicBezTo>
                    <a:pt x="730" y="274"/>
                    <a:pt x="487" y="152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5" name="Google Shape;2115;p53"/>
            <p:cNvSpPr/>
            <p:nvPr/>
          </p:nvSpPr>
          <p:spPr>
            <a:xfrm>
              <a:off x="4387336" y="1536438"/>
              <a:ext cx="115892" cy="66255"/>
            </a:xfrm>
            <a:custGeom>
              <a:avLst/>
              <a:gdLst/>
              <a:ahLst/>
              <a:cxnLst/>
              <a:rect l="l" t="t" r="r" b="b"/>
              <a:pathLst>
                <a:path w="3801" h="2173" extrusionOk="0">
                  <a:moveTo>
                    <a:pt x="791" y="0"/>
                  </a:moveTo>
                  <a:cubicBezTo>
                    <a:pt x="1" y="122"/>
                    <a:pt x="122" y="669"/>
                    <a:pt x="122" y="1064"/>
                  </a:cubicBezTo>
                  <a:cubicBezTo>
                    <a:pt x="149" y="1646"/>
                    <a:pt x="290" y="1836"/>
                    <a:pt x="746" y="1836"/>
                  </a:cubicBezTo>
                  <a:cubicBezTo>
                    <a:pt x="814" y="1836"/>
                    <a:pt x="890" y="1832"/>
                    <a:pt x="973" y="1824"/>
                  </a:cubicBezTo>
                  <a:cubicBezTo>
                    <a:pt x="1042" y="1817"/>
                    <a:pt x="1110" y="1813"/>
                    <a:pt x="1177" y="1813"/>
                  </a:cubicBezTo>
                  <a:cubicBezTo>
                    <a:pt x="1380" y="1813"/>
                    <a:pt x="1574" y="1847"/>
                    <a:pt x="1733" y="1915"/>
                  </a:cubicBezTo>
                  <a:cubicBezTo>
                    <a:pt x="2066" y="2082"/>
                    <a:pt x="2361" y="2172"/>
                    <a:pt x="2639" y="2172"/>
                  </a:cubicBezTo>
                  <a:cubicBezTo>
                    <a:pt x="2969" y="2172"/>
                    <a:pt x="3273" y="2044"/>
                    <a:pt x="3587" y="1763"/>
                  </a:cubicBezTo>
                  <a:cubicBezTo>
                    <a:pt x="3709" y="1672"/>
                    <a:pt x="3800" y="1429"/>
                    <a:pt x="3709" y="1307"/>
                  </a:cubicBezTo>
                  <a:cubicBezTo>
                    <a:pt x="3638" y="1237"/>
                    <a:pt x="3458" y="1166"/>
                    <a:pt x="3338" y="1166"/>
                  </a:cubicBezTo>
                  <a:cubicBezTo>
                    <a:pt x="3303" y="1166"/>
                    <a:pt x="3273" y="1172"/>
                    <a:pt x="3253" y="1186"/>
                  </a:cubicBezTo>
                  <a:cubicBezTo>
                    <a:pt x="3027" y="1362"/>
                    <a:pt x="2816" y="1439"/>
                    <a:pt x="2613" y="1439"/>
                  </a:cubicBezTo>
                  <a:cubicBezTo>
                    <a:pt x="2324" y="1439"/>
                    <a:pt x="2049" y="1283"/>
                    <a:pt x="1764" y="1034"/>
                  </a:cubicBezTo>
                  <a:cubicBezTo>
                    <a:pt x="1688" y="973"/>
                    <a:pt x="1558" y="958"/>
                    <a:pt x="1410" y="958"/>
                  </a:cubicBezTo>
                  <a:cubicBezTo>
                    <a:pt x="1262" y="958"/>
                    <a:pt x="1095" y="973"/>
                    <a:pt x="943" y="973"/>
                  </a:cubicBezTo>
                  <a:cubicBezTo>
                    <a:pt x="882" y="699"/>
                    <a:pt x="852" y="396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6" name="Google Shape;2116;p53"/>
            <p:cNvSpPr/>
            <p:nvPr/>
          </p:nvSpPr>
          <p:spPr>
            <a:xfrm>
              <a:off x="4315050" y="1749397"/>
              <a:ext cx="63206" cy="50248"/>
            </a:xfrm>
            <a:custGeom>
              <a:avLst/>
              <a:gdLst/>
              <a:ahLst/>
              <a:cxnLst/>
              <a:rect l="l" t="t" r="r" b="b"/>
              <a:pathLst>
                <a:path w="2073" h="1648" extrusionOk="0">
                  <a:moveTo>
                    <a:pt x="1646" y="1"/>
                  </a:moveTo>
                  <a:cubicBezTo>
                    <a:pt x="1604" y="1"/>
                    <a:pt x="1561" y="12"/>
                    <a:pt x="1521" y="37"/>
                  </a:cubicBezTo>
                  <a:cubicBezTo>
                    <a:pt x="1065" y="371"/>
                    <a:pt x="609" y="736"/>
                    <a:pt x="183" y="1131"/>
                  </a:cubicBezTo>
                  <a:cubicBezTo>
                    <a:pt x="1" y="1313"/>
                    <a:pt x="213" y="1648"/>
                    <a:pt x="700" y="1648"/>
                  </a:cubicBezTo>
                  <a:cubicBezTo>
                    <a:pt x="1125" y="1253"/>
                    <a:pt x="1551" y="857"/>
                    <a:pt x="1946" y="432"/>
                  </a:cubicBezTo>
                  <a:cubicBezTo>
                    <a:pt x="2073" y="280"/>
                    <a:pt x="1861" y="1"/>
                    <a:pt x="1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7" name="Google Shape;2117;p53"/>
            <p:cNvSpPr/>
            <p:nvPr/>
          </p:nvSpPr>
          <p:spPr>
            <a:xfrm>
              <a:off x="4657002" y="1773300"/>
              <a:ext cx="44393" cy="40338"/>
            </a:xfrm>
            <a:custGeom>
              <a:avLst/>
              <a:gdLst/>
              <a:ahLst/>
              <a:cxnLst/>
              <a:rect l="l" t="t" r="r" b="b"/>
              <a:pathLst>
                <a:path w="1456" h="1323" extrusionOk="0">
                  <a:moveTo>
                    <a:pt x="321" y="1"/>
                  </a:moveTo>
                  <a:cubicBezTo>
                    <a:pt x="294" y="1"/>
                    <a:pt x="268" y="5"/>
                    <a:pt x="244" y="13"/>
                  </a:cubicBezTo>
                  <a:cubicBezTo>
                    <a:pt x="153" y="43"/>
                    <a:pt x="1" y="438"/>
                    <a:pt x="62" y="499"/>
                  </a:cubicBezTo>
                  <a:cubicBezTo>
                    <a:pt x="335" y="803"/>
                    <a:pt x="609" y="1077"/>
                    <a:pt x="943" y="1289"/>
                  </a:cubicBezTo>
                  <a:cubicBezTo>
                    <a:pt x="967" y="1313"/>
                    <a:pt x="1002" y="1323"/>
                    <a:pt x="1042" y="1323"/>
                  </a:cubicBezTo>
                  <a:cubicBezTo>
                    <a:pt x="1154" y="1323"/>
                    <a:pt x="1309" y="1251"/>
                    <a:pt x="1399" y="1228"/>
                  </a:cubicBezTo>
                  <a:cubicBezTo>
                    <a:pt x="1456" y="774"/>
                    <a:pt x="716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8" name="Google Shape;2118;p53"/>
            <p:cNvSpPr/>
            <p:nvPr/>
          </p:nvSpPr>
          <p:spPr>
            <a:xfrm>
              <a:off x="4657947" y="2062815"/>
              <a:ext cx="7440" cy="372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0" y="122"/>
                  </a:moveTo>
                  <a:lnTo>
                    <a:pt x="243" y="0"/>
                  </a:lnTo>
                  <a:close/>
                </a:path>
              </a:pathLst>
            </a:custGeom>
            <a:solidFill>
              <a:srgbClr val="E8A2A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9" name="Google Shape;2119;p53">
            <a:hlinkClick r:id="rId3" action="ppaction://hlinksldjump"/>
          </p:cNvPr>
          <p:cNvSpPr/>
          <p:nvPr/>
        </p:nvSpPr>
        <p:spPr>
          <a:xfrm>
            <a:off x="5934117" y="5830678"/>
            <a:ext cx="293638" cy="301286"/>
          </a:xfrm>
          <a:custGeom>
            <a:avLst/>
            <a:gdLst/>
            <a:ahLst/>
            <a:cxnLst/>
            <a:rect l="l" t="t" r="r" b="b"/>
            <a:pathLst>
              <a:path w="8831" h="9061" extrusionOk="0">
                <a:moveTo>
                  <a:pt x="4604" y="1"/>
                </a:moveTo>
                <a:lnTo>
                  <a:pt x="1" y="4206"/>
                </a:lnTo>
                <a:lnTo>
                  <a:pt x="670" y="5315"/>
                </a:lnTo>
                <a:lnTo>
                  <a:pt x="1424" y="4855"/>
                </a:lnTo>
                <a:lnTo>
                  <a:pt x="1403" y="9061"/>
                </a:lnTo>
                <a:lnTo>
                  <a:pt x="2658" y="8684"/>
                </a:lnTo>
                <a:cubicBezTo>
                  <a:pt x="2658" y="8684"/>
                  <a:pt x="2512" y="5378"/>
                  <a:pt x="4165" y="5127"/>
                </a:cubicBezTo>
                <a:cubicBezTo>
                  <a:pt x="4351" y="5097"/>
                  <a:pt x="4515" y="5083"/>
                  <a:pt x="4661" y="5083"/>
                </a:cubicBezTo>
                <a:cubicBezTo>
                  <a:pt x="5825" y="5083"/>
                  <a:pt x="5776" y="5943"/>
                  <a:pt x="5776" y="5943"/>
                </a:cubicBezTo>
                <a:lnTo>
                  <a:pt x="5839" y="8810"/>
                </a:lnTo>
                <a:lnTo>
                  <a:pt x="7199" y="9040"/>
                </a:lnTo>
                <a:lnTo>
                  <a:pt x="7199" y="9040"/>
                </a:lnTo>
                <a:lnTo>
                  <a:pt x="7010" y="4855"/>
                </a:lnTo>
                <a:lnTo>
                  <a:pt x="8077" y="5043"/>
                </a:lnTo>
                <a:lnTo>
                  <a:pt x="8831" y="4206"/>
                </a:lnTo>
                <a:lnTo>
                  <a:pt x="460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0" name="Google Shape;2120;p53">
            <a:hlinkClick r:id="rId4" action="ppaction://hlinksldjump"/>
          </p:cNvPr>
          <p:cNvSpPr/>
          <p:nvPr/>
        </p:nvSpPr>
        <p:spPr>
          <a:xfrm rot="-5400000">
            <a:off x="6475907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1" name="Google Shape;2121;p53">
            <a:hlinkClick r:id="rId5" action="ppaction://hlinksldjump"/>
          </p:cNvPr>
          <p:cNvSpPr/>
          <p:nvPr/>
        </p:nvSpPr>
        <p:spPr>
          <a:xfrm rot="5400000">
            <a:off x="5489719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E1D7C-FA10-4AB9-92D3-041F99D15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919" y="2215107"/>
            <a:ext cx="4286848" cy="30198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F144C-C1AD-48A7-B453-BFE8495F1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862" y="126161"/>
            <a:ext cx="2376335" cy="2451603"/>
          </a:xfrm>
          <a:prstGeom prst="rect">
            <a:avLst/>
          </a:prstGeom>
        </p:spPr>
      </p:pic>
      <p:grpSp>
        <p:nvGrpSpPr>
          <p:cNvPr id="28" name="Google Shape;1351;p66">
            <a:extLst>
              <a:ext uri="{FF2B5EF4-FFF2-40B4-BE49-F238E27FC236}">
                <a16:creationId xmlns:a16="http://schemas.microsoft.com/office/drawing/2014/main" id="{C2E7AB0B-3779-4F25-8BC1-2A38CF68330E}"/>
              </a:ext>
            </a:extLst>
          </p:cNvPr>
          <p:cNvGrpSpPr/>
          <p:nvPr/>
        </p:nvGrpSpPr>
        <p:grpSpPr>
          <a:xfrm>
            <a:off x="-21488" y="129074"/>
            <a:ext cx="4401900" cy="1993880"/>
            <a:chOff x="5928437" y="1183861"/>
            <a:chExt cx="6128109" cy="2775781"/>
          </a:xfrm>
        </p:grpSpPr>
        <p:grpSp>
          <p:nvGrpSpPr>
            <p:cNvPr id="29" name="Google Shape;1352;p66">
              <a:extLst>
                <a:ext uri="{FF2B5EF4-FFF2-40B4-BE49-F238E27FC236}">
                  <a16:creationId xmlns:a16="http://schemas.microsoft.com/office/drawing/2014/main" id="{8EA7AD6A-81BE-4959-9F99-A9ACC38BB4D5}"/>
                </a:ext>
              </a:extLst>
            </p:cNvPr>
            <p:cNvGrpSpPr/>
            <p:nvPr/>
          </p:nvGrpSpPr>
          <p:grpSpPr>
            <a:xfrm>
              <a:off x="6005017" y="1355731"/>
              <a:ext cx="4443960" cy="1291857"/>
              <a:chOff x="6005017" y="1355731"/>
              <a:chExt cx="4443960" cy="1291857"/>
            </a:xfrm>
          </p:grpSpPr>
          <p:sp>
            <p:nvSpPr>
              <p:cNvPr id="52" name="Google Shape;1353;p66">
                <a:extLst>
                  <a:ext uri="{FF2B5EF4-FFF2-40B4-BE49-F238E27FC236}">
                    <a16:creationId xmlns:a16="http://schemas.microsoft.com/office/drawing/2014/main" id="{592743E2-F337-4A90-91DC-8486E5F9D6E7}"/>
                  </a:ext>
                </a:extLst>
              </p:cNvPr>
              <p:cNvSpPr/>
              <p:nvPr/>
            </p:nvSpPr>
            <p:spPr>
              <a:xfrm>
                <a:off x="9515005" y="1480853"/>
                <a:ext cx="269939" cy="245642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829" extrusionOk="0">
                    <a:moveTo>
                      <a:pt x="1687" y="0"/>
                    </a:moveTo>
                    <a:cubicBezTo>
                      <a:pt x="1421" y="0"/>
                      <a:pt x="1119" y="136"/>
                      <a:pt x="791" y="458"/>
                    </a:cubicBezTo>
                    <a:cubicBezTo>
                      <a:pt x="517" y="701"/>
                      <a:pt x="152" y="1370"/>
                      <a:pt x="0" y="1886"/>
                    </a:cubicBezTo>
                    <a:cubicBezTo>
                      <a:pt x="912" y="2160"/>
                      <a:pt x="1824" y="2494"/>
                      <a:pt x="2706" y="2829"/>
                    </a:cubicBezTo>
                    <a:cubicBezTo>
                      <a:pt x="3108" y="1691"/>
                      <a:pt x="2625" y="0"/>
                      <a:pt x="1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3" name="Google Shape;1354;p66">
                <a:extLst>
                  <a:ext uri="{FF2B5EF4-FFF2-40B4-BE49-F238E27FC236}">
                    <a16:creationId xmlns:a16="http://schemas.microsoft.com/office/drawing/2014/main" id="{A768F896-DDC5-4322-9B68-38CDE13163F2}"/>
                  </a:ext>
                </a:extLst>
              </p:cNvPr>
              <p:cNvSpPr/>
              <p:nvPr/>
            </p:nvSpPr>
            <p:spPr>
              <a:xfrm>
                <a:off x="9169267" y="1383256"/>
                <a:ext cx="262732" cy="232357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676" extrusionOk="0">
                    <a:moveTo>
                      <a:pt x="1504" y="0"/>
                    </a:moveTo>
                    <a:cubicBezTo>
                      <a:pt x="1218" y="0"/>
                      <a:pt x="911" y="169"/>
                      <a:pt x="608" y="579"/>
                    </a:cubicBezTo>
                    <a:cubicBezTo>
                      <a:pt x="365" y="883"/>
                      <a:pt x="61" y="1521"/>
                      <a:pt x="0" y="2098"/>
                    </a:cubicBezTo>
                    <a:cubicBezTo>
                      <a:pt x="912" y="2220"/>
                      <a:pt x="1855" y="2402"/>
                      <a:pt x="2797" y="2676"/>
                    </a:cubicBezTo>
                    <a:cubicBezTo>
                      <a:pt x="3025" y="1535"/>
                      <a:pt x="2363" y="0"/>
                      <a:pt x="1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4" name="Google Shape;1355;p66">
                <a:extLst>
                  <a:ext uri="{FF2B5EF4-FFF2-40B4-BE49-F238E27FC236}">
                    <a16:creationId xmlns:a16="http://schemas.microsoft.com/office/drawing/2014/main" id="{C56842D3-BCC1-4738-8D82-0CC6E5496CF1}"/>
                  </a:ext>
                </a:extLst>
              </p:cNvPr>
              <p:cNvSpPr/>
              <p:nvPr/>
            </p:nvSpPr>
            <p:spPr>
              <a:xfrm>
                <a:off x="8815629" y="1355731"/>
                <a:ext cx="253442" cy="209781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416" extrusionOk="0">
                    <a:moveTo>
                      <a:pt x="1259" y="0"/>
                    </a:moveTo>
                    <a:cubicBezTo>
                      <a:pt x="924" y="0"/>
                      <a:pt x="595" y="214"/>
                      <a:pt x="335" y="744"/>
                    </a:cubicBezTo>
                    <a:cubicBezTo>
                      <a:pt x="152" y="1139"/>
                      <a:pt x="0" y="1838"/>
                      <a:pt x="61" y="2415"/>
                    </a:cubicBezTo>
                    <a:cubicBezTo>
                      <a:pt x="691" y="2315"/>
                      <a:pt x="1383" y="2256"/>
                      <a:pt x="2103" y="2256"/>
                    </a:cubicBezTo>
                    <a:cubicBezTo>
                      <a:pt x="2252" y="2256"/>
                      <a:pt x="2402" y="2258"/>
                      <a:pt x="2554" y="2263"/>
                    </a:cubicBezTo>
                    <a:cubicBezTo>
                      <a:pt x="2645" y="2263"/>
                      <a:pt x="2797" y="2263"/>
                      <a:pt x="2918" y="2294"/>
                    </a:cubicBezTo>
                    <a:cubicBezTo>
                      <a:pt x="2897" y="1223"/>
                      <a:pt x="2060" y="0"/>
                      <a:pt x="1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5" name="Google Shape;1356;p66">
                <a:extLst>
                  <a:ext uri="{FF2B5EF4-FFF2-40B4-BE49-F238E27FC236}">
                    <a16:creationId xmlns:a16="http://schemas.microsoft.com/office/drawing/2014/main" id="{95279218-7B14-48B7-9818-D085089AA412}"/>
                  </a:ext>
                </a:extLst>
              </p:cNvPr>
              <p:cNvSpPr/>
              <p:nvPr/>
            </p:nvSpPr>
            <p:spPr>
              <a:xfrm>
                <a:off x="8446189" y="1449507"/>
                <a:ext cx="263948" cy="22949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643" extrusionOk="0">
                    <a:moveTo>
                      <a:pt x="921" y="0"/>
                    </a:moveTo>
                    <a:cubicBezTo>
                      <a:pt x="418" y="0"/>
                      <a:pt x="24" y="326"/>
                      <a:pt x="0" y="1153"/>
                    </a:cubicBezTo>
                    <a:cubicBezTo>
                      <a:pt x="0" y="1518"/>
                      <a:pt x="122" y="2126"/>
                      <a:pt x="334" y="2642"/>
                    </a:cubicBezTo>
                    <a:cubicBezTo>
                      <a:pt x="1185" y="2217"/>
                      <a:pt x="2097" y="1822"/>
                      <a:pt x="3040" y="1609"/>
                    </a:cubicBezTo>
                    <a:cubicBezTo>
                      <a:pt x="2675" y="734"/>
                      <a:pt x="1675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6" name="Google Shape;1357;p66">
                <a:extLst>
                  <a:ext uri="{FF2B5EF4-FFF2-40B4-BE49-F238E27FC236}">
                    <a16:creationId xmlns:a16="http://schemas.microsoft.com/office/drawing/2014/main" id="{0F1D553D-43EB-4CC0-832C-B187AF52DA19}"/>
                  </a:ext>
                </a:extLst>
              </p:cNvPr>
              <p:cNvSpPr/>
              <p:nvPr/>
            </p:nvSpPr>
            <p:spPr>
              <a:xfrm>
                <a:off x="8094374" y="1643833"/>
                <a:ext cx="275322" cy="238348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745" extrusionOk="0">
                    <a:moveTo>
                      <a:pt x="1112" y="0"/>
                    </a:moveTo>
                    <a:cubicBezTo>
                      <a:pt x="473" y="0"/>
                      <a:pt x="0" y="381"/>
                      <a:pt x="161" y="1347"/>
                    </a:cubicBezTo>
                    <a:cubicBezTo>
                      <a:pt x="253" y="1711"/>
                      <a:pt x="465" y="2319"/>
                      <a:pt x="800" y="2745"/>
                    </a:cubicBezTo>
                    <a:cubicBezTo>
                      <a:pt x="1560" y="2137"/>
                      <a:pt x="2319" y="1620"/>
                      <a:pt x="3171" y="1073"/>
                    </a:cubicBezTo>
                    <a:cubicBezTo>
                      <a:pt x="2682" y="443"/>
                      <a:pt x="1801" y="0"/>
                      <a:pt x="1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7" name="Google Shape;1358;p66">
                <a:extLst>
                  <a:ext uri="{FF2B5EF4-FFF2-40B4-BE49-F238E27FC236}">
                    <a16:creationId xmlns:a16="http://schemas.microsoft.com/office/drawing/2014/main" id="{6B25B6A0-145A-45CA-9AD7-EE0578BC8C26}"/>
                  </a:ext>
                </a:extLst>
              </p:cNvPr>
              <p:cNvSpPr/>
              <p:nvPr/>
            </p:nvSpPr>
            <p:spPr>
              <a:xfrm>
                <a:off x="7806462" y="1872630"/>
                <a:ext cx="257089" cy="25502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937" extrusionOk="0">
                    <a:moveTo>
                      <a:pt x="1026" y="1"/>
                    </a:moveTo>
                    <a:cubicBezTo>
                      <a:pt x="444" y="1"/>
                      <a:pt x="1" y="355"/>
                      <a:pt x="73" y="1265"/>
                    </a:cubicBezTo>
                    <a:cubicBezTo>
                      <a:pt x="103" y="1721"/>
                      <a:pt x="407" y="2511"/>
                      <a:pt x="803" y="2937"/>
                    </a:cubicBezTo>
                    <a:cubicBezTo>
                      <a:pt x="1502" y="2329"/>
                      <a:pt x="2231" y="1660"/>
                      <a:pt x="2961" y="1022"/>
                    </a:cubicBezTo>
                    <a:cubicBezTo>
                      <a:pt x="2482" y="432"/>
                      <a:pt x="1669" y="1"/>
                      <a:pt x="1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8" name="Google Shape;1359;p66">
                <a:extLst>
                  <a:ext uri="{FF2B5EF4-FFF2-40B4-BE49-F238E27FC236}">
                    <a16:creationId xmlns:a16="http://schemas.microsoft.com/office/drawing/2014/main" id="{A07A7A6D-D3CC-4194-9E6C-A31D4C6F1E67}"/>
                  </a:ext>
                </a:extLst>
              </p:cNvPr>
              <p:cNvSpPr/>
              <p:nvPr/>
            </p:nvSpPr>
            <p:spPr>
              <a:xfrm>
                <a:off x="7517509" y="2127737"/>
                <a:ext cx="253095" cy="24538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826" extrusionOk="0">
                    <a:moveTo>
                      <a:pt x="976" y="1"/>
                    </a:moveTo>
                    <a:cubicBezTo>
                      <a:pt x="420" y="1"/>
                      <a:pt x="1" y="352"/>
                      <a:pt x="58" y="1245"/>
                    </a:cubicBezTo>
                    <a:cubicBezTo>
                      <a:pt x="88" y="1670"/>
                      <a:pt x="331" y="2370"/>
                      <a:pt x="635" y="2826"/>
                    </a:cubicBezTo>
                    <a:cubicBezTo>
                      <a:pt x="1395" y="2309"/>
                      <a:pt x="2155" y="1701"/>
                      <a:pt x="2915" y="1093"/>
                    </a:cubicBezTo>
                    <a:cubicBezTo>
                      <a:pt x="2428" y="460"/>
                      <a:pt x="1613" y="1"/>
                      <a:pt x="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9" name="Google Shape;1360;p66">
                <a:extLst>
                  <a:ext uri="{FF2B5EF4-FFF2-40B4-BE49-F238E27FC236}">
                    <a16:creationId xmlns:a16="http://schemas.microsoft.com/office/drawing/2014/main" id="{C4882D46-A84E-42A0-A383-6E6C75E62BE2}"/>
                  </a:ext>
                </a:extLst>
              </p:cNvPr>
              <p:cNvSpPr/>
              <p:nvPr/>
            </p:nvSpPr>
            <p:spPr>
              <a:xfrm>
                <a:off x="7179412" y="2305651"/>
                <a:ext cx="263948" cy="24425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813" extrusionOk="0">
                    <a:moveTo>
                      <a:pt x="940" y="1"/>
                    </a:moveTo>
                    <a:cubicBezTo>
                      <a:pt x="474" y="1"/>
                      <a:pt x="100" y="305"/>
                      <a:pt x="31" y="1080"/>
                    </a:cubicBezTo>
                    <a:cubicBezTo>
                      <a:pt x="0" y="1506"/>
                      <a:pt x="91" y="2266"/>
                      <a:pt x="365" y="2813"/>
                    </a:cubicBezTo>
                    <a:cubicBezTo>
                      <a:pt x="760" y="2691"/>
                      <a:pt x="1094" y="2570"/>
                      <a:pt x="1489" y="2418"/>
                    </a:cubicBezTo>
                    <a:cubicBezTo>
                      <a:pt x="2006" y="2235"/>
                      <a:pt x="2493" y="1962"/>
                      <a:pt x="3040" y="1688"/>
                    </a:cubicBezTo>
                    <a:cubicBezTo>
                      <a:pt x="2701" y="804"/>
                      <a:pt x="1698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0" name="Google Shape;1361;p66">
                <a:extLst>
                  <a:ext uri="{FF2B5EF4-FFF2-40B4-BE49-F238E27FC236}">
                    <a16:creationId xmlns:a16="http://schemas.microsoft.com/office/drawing/2014/main" id="{C84381FB-1CEF-40F5-A1D4-F5A2DA7F665B}"/>
                  </a:ext>
                </a:extLst>
              </p:cNvPr>
              <p:cNvSpPr/>
              <p:nvPr/>
            </p:nvSpPr>
            <p:spPr>
              <a:xfrm>
                <a:off x="6788786" y="2405245"/>
                <a:ext cx="258738" cy="223848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578" extrusionOk="0">
                    <a:moveTo>
                      <a:pt x="1296" y="0"/>
                    </a:moveTo>
                    <a:cubicBezTo>
                      <a:pt x="954" y="0"/>
                      <a:pt x="621" y="225"/>
                      <a:pt x="365" y="785"/>
                    </a:cubicBezTo>
                    <a:cubicBezTo>
                      <a:pt x="153" y="1149"/>
                      <a:pt x="1" y="2000"/>
                      <a:pt x="122" y="2578"/>
                    </a:cubicBezTo>
                    <a:cubicBezTo>
                      <a:pt x="1064" y="2456"/>
                      <a:pt x="2037" y="2335"/>
                      <a:pt x="2979" y="2122"/>
                    </a:cubicBezTo>
                    <a:cubicBezTo>
                      <a:pt x="2854" y="1097"/>
                      <a:pt x="2052" y="0"/>
                      <a:pt x="1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" name="Google Shape;1362;p66">
                <a:extLst>
                  <a:ext uri="{FF2B5EF4-FFF2-40B4-BE49-F238E27FC236}">
                    <a16:creationId xmlns:a16="http://schemas.microsoft.com/office/drawing/2014/main" id="{4D464ECB-604D-4640-A68D-7CDBD6B24850}"/>
                  </a:ext>
                </a:extLst>
              </p:cNvPr>
              <p:cNvSpPr/>
              <p:nvPr/>
            </p:nvSpPr>
            <p:spPr>
              <a:xfrm>
                <a:off x="6387655" y="2432597"/>
                <a:ext cx="255265" cy="214991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476" extrusionOk="0">
                    <a:moveTo>
                      <a:pt x="1329" y="0"/>
                    </a:moveTo>
                    <a:cubicBezTo>
                      <a:pt x="995" y="0"/>
                      <a:pt x="656" y="215"/>
                      <a:pt x="365" y="743"/>
                    </a:cubicBezTo>
                    <a:cubicBezTo>
                      <a:pt x="183" y="1108"/>
                      <a:pt x="0" y="1898"/>
                      <a:pt x="31" y="2476"/>
                    </a:cubicBezTo>
                    <a:cubicBezTo>
                      <a:pt x="943" y="2476"/>
                      <a:pt x="1885" y="2476"/>
                      <a:pt x="2918" y="2415"/>
                    </a:cubicBezTo>
                    <a:cubicBezTo>
                      <a:pt x="2940" y="1292"/>
                      <a:pt x="2149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" name="Google Shape;1363;p66">
                <a:extLst>
                  <a:ext uri="{FF2B5EF4-FFF2-40B4-BE49-F238E27FC236}">
                    <a16:creationId xmlns:a16="http://schemas.microsoft.com/office/drawing/2014/main" id="{ACCD4868-47A9-41E6-ABCF-B11F380F3D8C}"/>
                  </a:ext>
                </a:extLst>
              </p:cNvPr>
              <p:cNvSpPr/>
              <p:nvPr/>
            </p:nvSpPr>
            <p:spPr>
              <a:xfrm>
                <a:off x="6005017" y="2428602"/>
                <a:ext cx="257783" cy="21638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92" extrusionOk="0">
                    <a:moveTo>
                      <a:pt x="1407" y="1"/>
                    </a:moveTo>
                    <a:cubicBezTo>
                      <a:pt x="1101" y="1"/>
                      <a:pt x="782" y="186"/>
                      <a:pt x="486" y="637"/>
                    </a:cubicBezTo>
                    <a:cubicBezTo>
                      <a:pt x="274" y="971"/>
                      <a:pt x="0" y="1701"/>
                      <a:pt x="0" y="2248"/>
                    </a:cubicBezTo>
                    <a:cubicBezTo>
                      <a:pt x="638" y="2339"/>
                      <a:pt x="1672" y="2400"/>
                      <a:pt x="2857" y="2491"/>
                    </a:cubicBezTo>
                    <a:cubicBezTo>
                      <a:pt x="2968" y="1359"/>
                      <a:pt x="2236" y="1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3" name="Google Shape;1364;p66">
                <a:extLst>
                  <a:ext uri="{FF2B5EF4-FFF2-40B4-BE49-F238E27FC236}">
                    <a16:creationId xmlns:a16="http://schemas.microsoft.com/office/drawing/2014/main" id="{017FC3ED-1E67-43DA-A142-36B39B46AB2D}"/>
                  </a:ext>
                </a:extLst>
              </p:cNvPr>
              <p:cNvSpPr/>
              <p:nvPr/>
            </p:nvSpPr>
            <p:spPr>
              <a:xfrm>
                <a:off x="10180427" y="1826851"/>
                <a:ext cx="268550" cy="25137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2895" extrusionOk="0">
                    <a:moveTo>
                      <a:pt x="1847" y="0"/>
                    </a:moveTo>
                    <a:cubicBezTo>
                      <a:pt x="1624" y="0"/>
                      <a:pt x="1363" y="85"/>
                      <a:pt x="1064" y="281"/>
                    </a:cubicBezTo>
                    <a:cubicBezTo>
                      <a:pt x="730" y="493"/>
                      <a:pt x="274" y="1010"/>
                      <a:pt x="1" y="1496"/>
                    </a:cubicBezTo>
                    <a:cubicBezTo>
                      <a:pt x="912" y="1952"/>
                      <a:pt x="1733" y="2439"/>
                      <a:pt x="2493" y="2895"/>
                    </a:cubicBezTo>
                    <a:cubicBezTo>
                      <a:pt x="3092" y="1796"/>
                      <a:pt x="2871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4" name="Google Shape;1365;p66">
                <a:extLst>
                  <a:ext uri="{FF2B5EF4-FFF2-40B4-BE49-F238E27FC236}">
                    <a16:creationId xmlns:a16="http://schemas.microsoft.com/office/drawing/2014/main" id="{3DA834DC-49D9-40CE-BCC1-F60885EB525F}"/>
                  </a:ext>
                </a:extLst>
              </p:cNvPr>
              <p:cNvSpPr/>
              <p:nvPr/>
            </p:nvSpPr>
            <p:spPr>
              <a:xfrm>
                <a:off x="9839987" y="1643813"/>
                <a:ext cx="276104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967" extrusionOk="0">
                    <a:moveTo>
                      <a:pt x="1819" y="1"/>
                    </a:moveTo>
                    <a:cubicBezTo>
                      <a:pt x="1573" y="1"/>
                      <a:pt x="1290" y="115"/>
                      <a:pt x="973" y="383"/>
                    </a:cubicBezTo>
                    <a:cubicBezTo>
                      <a:pt x="669" y="626"/>
                      <a:pt x="244" y="1203"/>
                      <a:pt x="1" y="1750"/>
                    </a:cubicBezTo>
                    <a:cubicBezTo>
                      <a:pt x="912" y="2115"/>
                      <a:pt x="1794" y="2541"/>
                      <a:pt x="2645" y="2966"/>
                    </a:cubicBezTo>
                    <a:cubicBezTo>
                      <a:pt x="3180" y="1824"/>
                      <a:pt x="2801" y="1"/>
                      <a:pt x="1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0" name="Google Shape;1366;p66">
              <a:extLst>
                <a:ext uri="{FF2B5EF4-FFF2-40B4-BE49-F238E27FC236}">
                  <a16:creationId xmlns:a16="http://schemas.microsoft.com/office/drawing/2014/main" id="{A5A35D20-D3E3-481C-B89D-16E96A5CDBD9}"/>
                </a:ext>
              </a:extLst>
            </p:cNvPr>
            <p:cNvSpPr/>
            <p:nvPr/>
          </p:nvSpPr>
          <p:spPr>
            <a:xfrm>
              <a:off x="5928437" y="1531355"/>
              <a:ext cx="5022305" cy="1912778"/>
            </a:xfrm>
            <a:custGeom>
              <a:avLst/>
              <a:gdLst/>
              <a:ahLst/>
              <a:cxnLst/>
              <a:rect l="l" t="t" r="r" b="b"/>
              <a:pathLst>
                <a:path w="57844" h="22029" extrusionOk="0">
                  <a:moveTo>
                    <a:pt x="35272" y="0"/>
                  </a:moveTo>
                  <a:cubicBezTo>
                    <a:pt x="26611" y="0"/>
                    <a:pt x="22451" y="8633"/>
                    <a:pt x="15897" y="11105"/>
                  </a:cubicBezTo>
                  <a:cubicBezTo>
                    <a:pt x="12720" y="12324"/>
                    <a:pt x="8955" y="12642"/>
                    <a:pt x="5886" y="12642"/>
                  </a:cubicBezTo>
                  <a:cubicBezTo>
                    <a:pt x="2525" y="12642"/>
                    <a:pt x="1" y="12260"/>
                    <a:pt x="1" y="12260"/>
                  </a:cubicBezTo>
                  <a:lnTo>
                    <a:pt x="1" y="12260"/>
                  </a:lnTo>
                  <a:cubicBezTo>
                    <a:pt x="1" y="12260"/>
                    <a:pt x="3010" y="16972"/>
                    <a:pt x="16536" y="19221"/>
                  </a:cubicBezTo>
                  <a:cubicBezTo>
                    <a:pt x="26308" y="20822"/>
                    <a:pt x="31160" y="22028"/>
                    <a:pt x="37040" y="22028"/>
                  </a:cubicBezTo>
                  <a:cubicBezTo>
                    <a:pt x="38640" y="22028"/>
                    <a:pt x="40317" y="21939"/>
                    <a:pt x="42190" y="21744"/>
                  </a:cubicBezTo>
                  <a:cubicBezTo>
                    <a:pt x="50913" y="20801"/>
                    <a:pt x="53527" y="18461"/>
                    <a:pt x="55716" y="15938"/>
                  </a:cubicBezTo>
                  <a:cubicBezTo>
                    <a:pt x="57844" y="13324"/>
                    <a:pt x="56354" y="8826"/>
                    <a:pt x="56354" y="8826"/>
                  </a:cubicBezTo>
                  <a:cubicBezTo>
                    <a:pt x="56354" y="8826"/>
                    <a:pt x="44804" y="406"/>
                    <a:pt x="35807" y="11"/>
                  </a:cubicBezTo>
                  <a:cubicBezTo>
                    <a:pt x="35627" y="4"/>
                    <a:pt x="35449" y="0"/>
                    <a:pt x="35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367;p66">
              <a:extLst>
                <a:ext uri="{FF2B5EF4-FFF2-40B4-BE49-F238E27FC236}">
                  <a16:creationId xmlns:a16="http://schemas.microsoft.com/office/drawing/2014/main" id="{2EC3DDC8-50A6-4921-81A5-15EDEA723F80}"/>
                </a:ext>
              </a:extLst>
            </p:cNvPr>
            <p:cNvSpPr/>
            <p:nvPr/>
          </p:nvSpPr>
          <p:spPr>
            <a:xfrm>
              <a:off x="10127294" y="2046952"/>
              <a:ext cx="736363" cy="1076171"/>
            </a:xfrm>
            <a:custGeom>
              <a:avLst/>
              <a:gdLst/>
              <a:ahLst/>
              <a:cxnLst/>
              <a:rect l="l" t="t" r="r" b="b"/>
              <a:pathLst>
                <a:path w="8481" h="12394" extrusionOk="0">
                  <a:moveTo>
                    <a:pt x="3587" y="0"/>
                  </a:moveTo>
                  <a:lnTo>
                    <a:pt x="3587" y="0"/>
                  </a:lnTo>
                  <a:cubicBezTo>
                    <a:pt x="3648" y="1520"/>
                    <a:pt x="5593" y="2644"/>
                    <a:pt x="5745" y="2705"/>
                  </a:cubicBezTo>
                  <a:cubicBezTo>
                    <a:pt x="5663" y="2673"/>
                    <a:pt x="4901" y="2282"/>
                    <a:pt x="4062" y="2282"/>
                  </a:cubicBezTo>
                  <a:cubicBezTo>
                    <a:pt x="3334" y="2282"/>
                    <a:pt x="2549" y="2575"/>
                    <a:pt x="2097" y="3647"/>
                  </a:cubicBezTo>
                  <a:cubicBezTo>
                    <a:pt x="1034" y="6322"/>
                    <a:pt x="5076" y="7234"/>
                    <a:pt x="5076" y="7234"/>
                  </a:cubicBezTo>
                  <a:cubicBezTo>
                    <a:pt x="5076" y="7234"/>
                    <a:pt x="3860" y="7386"/>
                    <a:pt x="3313" y="7538"/>
                  </a:cubicBezTo>
                  <a:cubicBezTo>
                    <a:pt x="2553" y="7720"/>
                    <a:pt x="0" y="8967"/>
                    <a:pt x="1885" y="11459"/>
                  </a:cubicBezTo>
                  <a:cubicBezTo>
                    <a:pt x="2400" y="12152"/>
                    <a:pt x="3108" y="12394"/>
                    <a:pt x="3834" y="12394"/>
                  </a:cubicBezTo>
                  <a:cubicBezTo>
                    <a:pt x="4222" y="12394"/>
                    <a:pt x="4614" y="12325"/>
                    <a:pt x="4985" y="12219"/>
                  </a:cubicBezTo>
                  <a:cubicBezTo>
                    <a:pt x="5775" y="11611"/>
                    <a:pt x="6383" y="10942"/>
                    <a:pt x="6991" y="10304"/>
                  </a:cubicBezTo>
                  <a:cubicBezTo>
                    <a:pt x="7265" y="9179"/>
                    <a:pt x="7751" y="7265"/>
                    <a:pt x="8481" y="5471"/>
                  </a:cubicBezTo>
                  <a:cubicBezTo>
                    <a:pt x="8359" y="4043"/>
                    <a:pt x="7994" y="2857"/>
                    <a:pt x="7994" y="2857"/>
                  </a:cubicBezTo>
                  <a:cubicBezTo>
                    <a:pt x="7994" y="2857"/>
                    <a:pt x="6231" y="1581"/>
                    <a:pt x="3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368;p66">
              <a:extLst>
                <a:ext uri="{FF2B5EF4-FFF2-40B4-BE49-F238E27FC236}">
                  <a16:creationId xmlns:a16="http://schemas.microsoft.com/office/drawing/2014/main" id="{F9DD5862-9307-497B-8623-7F1301524FAC}"/>
                </a:ext>
              </a:extLst>
            </p:cNvPr>
            <p:cNvSpPr/>
            <p:nvPr/>
          </p:nvSpPr>
          <p:spPr>
            <a:xfrm>
              <a:off x="9295945" y="3245119"/>
              <a:ext cx="625574" cy="552065"/>
            </a:xfrm>
            <a:custGeom>
              <a:avLst/>
              <a:gdLst/>
              <a:ahLst/>
              <a:cxnLst/>
              <a:rect l="l" t="t" r="r" b="b"/>
              <a:pathLst>
                <a:path w="7205" h="6358" extrusionOk="0">
                  <a:moveTo>
                    <a:pt x="5897" y="1"/>
                  </a:moveTo>
                  <a:lnTo>
                    <a:pt x="2402" y="153"/>
                  </a:lnTo>
                  <a:cubicBezTo>
                    <a:pt x="2402" y="153"/>
                    <a:pt x="0" y="5198"/>
                    <a:pt x="760" y="5867"/>
                  </a:cubicBezTo>
                  <a:cubicBezTo>
                    <a:pt x="1136" y="6183"/>
                    <a:pt x="2643" y="6357"/>
                    <a:pt x="4088" y="6357"/>
                  </a:cubicBezTo>
                  <a:cubicBezTo>
                    <a:pt x="5564" y="6357"/>
                    <a:pt x="6975" y="6175"/>
                    <a:pt x="7052" y="5776"/>
                  </a:cubicBezTo>
                  <a:cubicBezTo>
                    <a:pt x="7204" y="5016"/>
                    <a:pt x="5077" y="4560"/>
                    <a:pt x="4925" y="3618"/>
                  </a:cubicBezTo>
                  <a:cubicBezTo>
                    <a:pt x="4773" y="2615"/>
                    <a:pt x="5897" y="1"/>
                    <a:pt x="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369;p66">
              <a:extLst>
                <a:ext uri="{FF2B5EF4-FFF2-40B4-BE49-F238E27FC236}">
                  <a16:creationId xmlns:a16="http://schemas.microsoft.com/office/drawing/2014/main" id="{3CD81BB6-B7B5-45A8-A274-0EF79B87B280}"/>
                </a:ext>
              </a:extLst>
            </p:cNvPr>
            <p:cNvSpPr/>
            <p:nvPr/>
          </p:nvSpPr>
          <p:spPr>
            <a:xfrm>
              <a:off x="9398833" y="3245119"/>
              <a:ext cx="411811" cy="273862"/>
            </a:xfrm>
            <a:custGeom>
              <a:avLst/>
              <a:gdLst/>
              <a:ahLst/>
              <a:cxnLst/>
              <a:rect l="l" t="t" r="r" b="b"/>
              <a:pathLst>
                <a:path w="4743" h="3154" extrusionOk="0">
                  <a:moveTo>
                    <a:pt x="4743" y="1"/>
                  </a:moveTo>
                  <a:lnTo>
                    <a:pt x="1217" y="153"/>
                  </a:lnTo>
                  <a:cubicBezTo>
                    <a:pt x="1217" y="153"/>
                    <a:pt x="548" y="1642"/>
                    <a:pt x="1" y="3131"/>
                  </a:cubicBezTo>
                  <a:cubicBezTo>
                    <a:pt x="295" y="3146"/>
                    <a:pt x="593" y="3153"/>
                    <a:pt x="892" y="3153"/>
                  </a:cubicBezTo>
                  <a:cubicBezTo>
                    <a:pt x="1861" y="3153"/>
                    <a:pt x="2848" y="3074"/>
                    <a:pt x="3800" y="2888"/>
                  </a:cubicBezTo>
                  <a:cubicBezTo>
                    <a:pt x="4044" y="1703"/>
                    <a:pt x="4743" y="1"/>
                    <a:pt x="4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370;p66">
              <a:extLst>
                <a:ext uri="{FF2B5EF4-FFF2-40B4-BE49-F238E27FC236}">
                  <a16:creationId xmlns:a16="http://schemas.microsoft.com/office/drawing/2014/main" id="{96034772-22EB-451A-BC70-58E42B3F871B}"/>
                </a:ext>
              </a:extLst>
            </p:cNvPr>
            <p:cNvSpPr/>
            <p:nvPr/>
          </p:nvSpPr>
          <p:spPr>
            <a:xfrm>
              <a:off x="8417102" y="3282108"/>
              <a:ext cx="583377" cy="616059"/>
            </a:xfrm>
            <a:custGeom>
              <a:avLst/>
              <a:gdLst/>
              <a:ahLst/>
              <a:cxnLst/>
              <a:rect l="l" t="t" r="r" b="b"/>
              <a:pathLst>
                <a:path w="6719" h="7095" extrusionOk="0">
                  <a:moveTo>
                    <a:pt x="4894" y="0"/>
                  </a:moveTo>
                  <a:lnTo>
                    <a:pt x="244" y="213"/>
                  </a:lnTo>
                  <a:cubicBezTo>
                    <a:pt x="244" y="213"/>
                    <a:pt x="1" y="4924"/>
                    <a:pt x="517" y="6140"/>
                  </a:cubicBezTo>
                  <a:cubicBezTo>
                    <a:pt x="855" y="6852"/>
                    <a:pt x="2526" y="7095"/>
                    <a:pt x="3970" y="7095"/>
                  </a:cubicBezTo>
                  <a:cubicBezTo>
                    <a:pt x="4992" y="7095"/>
                    <a:pt x="5901" y="6973"/>
                    <a:pt x="6141" y="6809"/>
                  </a:cubicBezTo>
                  <a:cubicBezTo>
                    <a:pt x="6718" y="6383"/>
                    <a:pt x="4925" y="5745"/>
                    <a:pt x="4469" y="4620"/>
                  </a:cubicBezTo>
                  <a:cubicBezTo>
                    <a:pt x="3983" y="3496"/>
                    <a:pt x="4894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371;p66">
              <a:extLst>
                <a:ext uri="{FF2B5EF4-FFF2-40B4-BE49-F238E27FC236}">
                  <a16:creationId xmlns:a16="http://schemas.microsoft.com/office/drawing/2014/main" id="{F1D50144-4C4D-46A2-9678-CC88A9D1750C}"/>
                </a:ext>
              </a:extLst>
            </p:cNvPr>
            <p:cNvSpPr/>
            <p:nvPr/>
          </p:nvSpPr>
          <p:spPr>
            <a:xfrm>
              <a:off x="8432991" y="3279417"/>
              <a:ext cx="409119" cy="238001"/>
            </a:xfrm>
            <a:custGeom>
              <a:avLst/>
              <a:gdLst/>
              <a:ahLst/>
              <a:cxnLst/>
              <a:rect l="l" t="t" r="r" b="b"/>
              <a:pathLst>
                <a:path w="4712" h="2741" extrusionOk="0">
                  <a:moveTo>
                    <a:pt x="4711" y="1"/>
                  </a:moveTo>
                  <a:lnTo>
                    <a:pt x="61" y="244"/>
                  </a:lnTo>
                  <a:cubicBezTo>
                    <a:pt x="61" y="244"/>
                    <a:pt x="30" y="1156"/>
                    <a:pt x="0" y="2280"/>
                  </a:cubicBezTo>
                  <a:cubicBezTo>
                    <a:pt x="1254" y="2587"/>
                    <a:pt x="2533" y="2740"/>
                    <a:pt x="3862" y="2740"/>
                  </a:cubicBezTo>
                  <a:cubicBezTo>
                    <a:pt x="3982" y="2740"/>
                    <a:pt x="4103" y="2739"/>
                    <a:pt x="4225" y="2736"/>
                  </a:cubicBezTo>
                  <a:cubicBezTo>
                    <a:pt x="4377" y="1399"/>
                    <a:pt x="4711" y="1"/>
                    <a:pt x="4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372;p66">
              <a:extLst>
                <a:ext uri="{FF2B5EF4-FFF2-40B4-BE49-F238E27FC236}">
                  <a16:creationId xmlns:a16="http://schemas.microsoft.com/office/drawing/2014/main" id="{E1617E10-DC53-4A29-82EC-29978018C786}"/>
                </a:ext>
              </a:extLst>
            </p:cNvPr>
            <p:cNvSpPr/>
            <p:nvPr/>
          </p:nvSpPr>
          <p:spPr>
            <a:xfrm>
              <a:off x="10676202" y="2223738"/>
              <a:ext cx="1227271" cy="1042568"/>
            </a:xfrm>
            <a:custGeom>
              <a:avLst/>
              <a:gdLst/>
              <a:ahLst/>
              <a:cxnLst/>
              <a:rect l="l" t="t" r="r" b="b"/>
              <a:pathLst>
                <a:path w="14135" h="12007" extrusionOk="0">
                  <a:moveTo>
                    <a:pt x="5137" y="1"/>
                  </a:moveTo>
                  <a:cubicBezTo>
                    <a:pt x="5137" y="1"/>
                    <a:pt x="2128" y="852"/>
                    <a:pt x="1216" y="2888"/>
                  </a:cubicBezTo>
                  <a:cubicBezTo>
                    <a:pt x="274" y="4925"/>
                    <a:pt x="0" y="8116"/>
                    <a:pt x="821" y="9271"/>
                  </a:cubicBezTo>
                  <a:cubicBezTo>
                    <a:pt x="1672" y="10396"/>
                    <a:pt x="2797" y="11034"/>
                    <a:pt x="5046" y="11429"/>
                  </a:cubicBezTo>
                  <a:cubicBezTo>
                    <a:pt x="5478" y="11499"/>
                    <a:pt x="5883" y="11528"/>
                    <a:pt x="6269" y="11528"/>
                  </a:cubicBezTo>
                  <a:cubicBezTo>
                    <a:pt x="7892" y="11528"/>
                    <a:pt x="9171" y="11022"/>
                    <a:pt x="10669" y="10973"/>
                  </a:cubicBezTo>
                  <a:cubicBezTo>
                    <a:pt x="10762" y="10967"/>
                    <a:pt x="10852" y="10964"/>
                    <a:pt x="10938" y="10964"/>
                  </a:cubicBezTo>
                  <a:cubicBezTo>
                    <a:pt x="12580" y="10964"/>
                    <a:pt x="13101" y="12007"/>
                    <a:pt x="13101" y="12007"/>
                  </a:cubicBezTo>
                  <a:cubicBezTo>
                    <a:pt x="13101" y="12007"/>
                    <a:pt x="14134" y="10517"/>
                    <a:pt x="14043" y="8359"/>
                  </a:cubicBezTo>
                  <a:cubicBezTo>
                    <a:pt x="13952" y="6171"/>
                    <a:pt x="12341" y="5472"/>
                    <a:pt x="9545" y="3952"/>
                  </a:cubicBezTo>
                  <a:cubicBezTo>
                    <a:pt x="6718" y="2432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373;p66">
              <a:extLst>
                <a:ext uri="{FF2B5EF4-FFF2-40B4-BE49-F238E27FC236}">
                  <a16:creationId xmlns:a16="http://schemas.microsoft.com/office/drawing/2014/main" id="{62639FE2-2254-4C9A-8A75-0322AF599932}"/>
                </a:ext>
              </a:extLst>
            </p:cNvPr>
            <p:cNvSpPr/>
            <p:nvPr/>
          </p:nvSpPr>
          <p:spPr>
            <a:xfrm>
              <a:off x="10227577" y="1183861"/>
              <a:ext cx="968620" cy="1995701"/>
            </a:xfrm>
            <a:custGeom>
              <a:avLst/>
              <a:gdLst/>
              <a:ahLst/>
              <a:cxnLst/>
              <a:rect l="l" t="t" r="r" b="b"/>
              <a:pathLst>
                <a:path w="11156" h="22984" extrusionOk="0">
                  <a:moveTo>
                    <a:pt x="8329" y="1"/>
                  </a:moveTo>
                  <a:cubicBezTo>
                    <a:pt x="8328" y="1"/>
                    <a:pt x="7173" y="335"/>
                    <a:pt x="6353" y="3527"/>
                  </a:cubicBezTo>
                  <a:cubicBezTo>
                    <a:pt x="5471" y="6688"/>
                    <a:pt x="6961" y="9150"/>
                    <a:pt x="6961" y="9150"/>
                  </a:cubicBezTo>
                  <a:cubicBezTo>
                    <a:pt x="6961" y="9150"/>
                    <a:pt x="6237" y="8401"/>
                    <a:pt x="5366" y="8401"/>
                  </a:cubicBezTo>
                  <a:cubicBezTo>
                    <a:pt x="4866" y="8401"/>
                    <a:pt x="4318" y="8648"/>
                    <a:pt x="3830" y="9423"/>
                  </a:cubicBezTo>
                  <a:cubicBezTo>
                    <a:pt x="2485" y="11545"/>
                    <a:pt x="5578" y="13227"/>
                    <a:pt x="5681" y="13282"/>
                  </a:cubicBezTo>
                  <a:lnTo>
                    <a:pt x="5681" y="13282"/>
                  </a:lnTo>
                  <a:cubicBezTo>
                    <a:pt x="5631" y="13255"/>
                    <a:pt x="4874" y="12862"/>
                    <a:pt x="4029" y="12862"/>
                  </a:cubicBezTo>
                  <a:cubicBezTo>
                    <a:pt x="3295" y="12862"/>
                    <a:pt x="2495" y="13160"/>
                    <a:pt x="2037" y="14256"/>
                  </a:cubicBezTo>
                  <a:cubicBezTo>
                    <a:pt x="973" y="16901"/>
                    <a:pt x="5015" y="17812"/>
                    <a:pt x="5015" y="17812"/>
                  </a:cubicBezTo>
                  <a:cubicBezTo>
                    <a:pt x="5015" y="17812"/>
                    <a:pt x="3800" y="17964"/>
                    <a:pt x="3252" y="18116"/>
                  </a:cubicBezTo>
                  <a:cubicBezTo>
                    <a:pt x="2493" y="18360"/>
                    <a:pt x="0" y="19575"/>
                    <a:pt x="1824" y="22037"/>
                  </a:cubicBezTo>
                  <a:cubicBezTo>
                    <a:pt x="2351" y="22747"/>
                    <a:pt x="3067" y="22983"/>
                    <a:pt x="3787" y="22983"/>
                  </a:cubicBezTo>
                  <a:cubicBezTo>
                    <a:pt x="5228" y="22983"/>
                    <a:pt x="6687" y="22037"/>
                    <a:pt x="6687" y="22037"/>
                  </a:cubicBezTo>
                  <a:cubicBezTo>
                    <a:pt x="6687" y="22037"/>
                    <a:pt x="7295" y="18876"/>
                    <a:pt x="8420" y="16080"/>
                  </a:cubicBezTo>
                  <a:cubicBezTo>
                    <a:pt x="9575" y="13253"/>
                    <a:pt x="11155" y="12980"/>
                    <a:pt x="11155" y="12980"/>
                  </a:cubicBezTo>
                  <a:cubicBezTo>
                    <a:pt x="11155" y="12980"/>
                    <a:pt x="10395" y="11217"/>
                    <a:pt x="9301" y="8086"/>
                  </a:cubicBezTo>
                  <a:cubicBezTo>
                    <a:pt x="8207" y="4986"/>
                    <a:pt x="8329" y="1"/>
                    <a:pt x="8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1374;p66">
              <a:extLst>
                <a:ext uri="{FF2B5EF4-FFF2-40B4-BE49-F238E27FC236}">
                  <a16:creationId xmlns:a16="http://schemas.microsoft.com/office/drawing/2014/main" id="{FA1EF657-317B-479F-A72B-EC10817CA257}"/>
                </a:ext>
              </a:extLst>
            </p:cNvPr>
            <p:cNvSpPr/>
            <p:nvPr/>
          </p:nvSpPr>
          <p:spPr>
            <a:xfrm>
              <a:off x="11064136" y="2128572"/>
              <a:ext cx="992410" cy="425380"/>
            </a:xfrm>
            <a:custGeom>
              <a:avLst/>
              <a:gdLst/>
              <a:ahLst/>
              <a:cxnLst/>
              <a:rect l="l" t="t" r="r" b="b"/>
              <a:pathLst>
                <a:path w="11430" h="4899" extrusionOk="0">
                  <a:moveTo>
                    <a:pt x="7972" y="1"/>
                  </a:moveTo>
                  <a:cubicBezTo>
                    <a:pt x="7511" y="1"/>
                    <a:pt x="7055" y="23"/>
                    <a:pt x="6657" y="63"/>
                  </a:cubicBezTo>
                  <a:cubicBezTo>
                    <a:pt x="4955" y="185"/>
                    <a:pt x="2128" y="1249"/>
                    <a:pt x="608" y="3133"/>
                  </a:cubicBezTo>
                  <a:cubicBezTo>
                    <a:pt x="1" y="3863"/>
                    <a:pt x="669" y="4774"/>
                    <a:pt x="1308" y="4896"/>
                  </a:cubicBezTo>
                  <a:cubicBezTo>
                    <a:pt x="1325" y="4898"/>
                    <a:pt x="1342" y="4898"/>
                    <a:pt x="1360" y="4898"/>
                  </a:cubicBezTo>
                  <a:cubicBezTo>
                    <a:pt x="1996" y="4898"/>
                    <a:pt x="2902" y="3852"/>
                    <a:pt x="3405" y="3467"/>
                  </a:cubicBezTo>
                  <a:cubicBezTo>
                    <a:pt x="5046" y="2312"/>
                    <a:pt x="6657" y="1492"/>
                    <a:pt x="8663" y="1036"/>
                  </a:cubicBezTo>
                  <a:cubicBezTo>
                    <a:pt x="9198" y="921"/>
                    <a:pt x="9890" y="818"/>
                    <a:pt x="10495" y="818"/>
                  </a:cubicBezTo>
                  <a:cubicBezTo>
                    <a:pt x="10853" y="818"/>
                    <a:pt x="11181" y="854"/>
                    <a:pt x="11429" y="945"/>
                  </a:cubicBezTo>
                  <a:cubicBezTo>
                    <a:pt x="11217" y="519"/>
                    <a:pt x="10122" y="215"/>
                    <a:pt x="9666" y="124"/>
                  </a:cubicBezTo>
                  <a:cubicBezTo>
                    <a:pt x="9170" y="38"/>
                    <a:pt x="8567" y="1"/>
                    <a:pt x="7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375;p66">
              <a:extLst>
                <a:ext uri="{FF2B5EF4-FFF2-40B4-BE49-F238E27FC236}">
                  <a16:creationId xmlns:a16="http://schemas.microsoft.com/office/drawing/2014/main" id="{92220312-1956-49D3-A3D9-814C522DE94C}"/>
                </a:ext>
              </a:extLst>
            </p:cNvPr>
            <p:cNvSpPr/>
            <p:nvPr/>
          </p:nvSpPr>
          <p:spPr>
            <a:xfrm>
              <a:off x="7042142" y="2611954"/>
              <a:ext cx="3114239" cy="829487"/>
            </a:xfrm>
            <a:custGeom>
              <a:avLst/>
              <a:gdLst/>
              <a:ahLst/>
              <a:cxnLst/>
              <a:rect l="l" t="t" r="r" b="b"/>
              <a:pathLst>
                <a:path w="35868" h="9553" extrusionOk="0">
                  <a:moveTo>
                    <a:pt x="27023" y="0"/>
                  </a:moveTo>
                  <a:cubicBezTo>
                    <a:pt x="24133" y="0"/>
                    <a:pt x="21017" y="816"/>
                    <a:pt x="18360" y="1548"/>
                  </a:cubicBezTo>
                  <a:cubicBezTo>
                    <a:pt x="12402" y="3463"/>
                    <a:pt x="6201" y="5165"/>
                    <a:pt x="1" y="6016"/>
                  </a:cubicBezTo>
                  <a:cubicBezTo>
                    <a:pt x="1156" y="6259"/>
                    <a:pt x="2371" y="6502"/>
                    <a:pt x="3709" y="6715"/>
                  </a:cubicBezTo>
                  <a:cubicBezTo>
                    <a:pt x="13462" y="8341"/>
                    <a:pt x="18327" y="9552"/>
                    <a:pt x="24203" y="9552"/>
                  </a:cubicBezTo>
                  <a:cubicBezTo>
                    <a:pt x="25799" y="9552"/>
                    <a:pt x="27469" y="9463"/>
                    <a:pt x="29332" y="9268"/>
                  </a:cubicBezTo>
                  <a:cubicBezTo>
                    <a:pt x="32068" y="8964"/>
                    <a:pt x="34196" y="8539"/>
                    <a:pt x="35867" y="8022"/>
                  </a:cubicBezTo>
                  <a:cubicBezTo>
                    <a:pt x="35715" y="6077"/>
                    <a:pt x="35229" y="4253"/>
                    <a:pt x="33831" y="2703"/>
                  </a:cubicBezTo>
                  <a:cubicBezTo>
                    <a:pt x="32093" y="676"/>
                    <a:pt x="29652" y="0"/>
                    <a:pt x="27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376;p66">
              <a:extLst>
                <a:ext uri="{FF2B5EF4-FFF2-40B4-BE49-F238E27FC236}">
                  <a16:creationId xmlns:a16="http://schemas.microsoft.com/office/drawing/2014/main" id="{76E564D2-CECD-4AB2-812E-50209AE535A0}"/>
                </a:ext>
              </a:extLst>
            </p:cNvPr>
            <p:cNvSpPr/>
            <p:nvPr/>
          </p:nvSpPr>
          <p:spPr>
            <a:xfrm>
              <a:off x="7709826" y="2352072"/>
              <a:ext cx="1469166" cy="1605487"/>
            </a:xfrm>
            <a:custGeom>
              <a:avLst/>
              <a:gdLst/>
              <a:ahLst/>
              <a:cxnLst/>
              <a:rect l="l" t="t" r="r" b="b"/>
              <a:pathLst>
                <a:path w="16921" h="18490" extrusionOk="0">
                  <a:moveTo>
                    <a:pt x="11943" y="0"/>
                  </a:moveTo>
                  <a:cubicBezTo>
                    <a:pt x="9775" y="0"/>
                    <a:pt x="7387" y="743"/>
                    <a:pt x="5897" y="2930"/>
                  </a:cubicBezTo>
                  <a:cubicBezTo>
                    <a:pt x="5897" y="2930"/>
                    <a:pt x="6110" y="6304"/>
                    <a:pt x="4134" y="9465"/>
                  </a:cubicBezTo>
                  <a:cubicBezTo>
                    <a:pt x="2159" y="12596"/>
                    <a:pt x="1" y="14328"/>
                    <a:pt x="548" y="16304"/>
                  </a:cubicBezTo>
                  <a:cubicBezTo>
                    <a:pt x="950" y="17733"/>
                    <a:pt x="2925" y="18489"/>
                    <a:pt x="4344" y="18489"/>
                  </a:cubicBezTo>
                  <a:cubicBezTo>
                    <a:pt x="4857" y="18489"/>
                    <a:pt x="5297" y="18390"/>
                    <a:pt x="5563" y="18188"/>
                  </a:cubicBezTo>
                  <a:cubicBezTo>
                    <a:pt x="6536" y="17429"/>
                    <a:pt x="4894" y="15787"/>
                    <a:pt x="5958" y="14663"/>
                  </a:cubicBezTo>
                  <a:cubicBezTo>
                    <a:pt x="7022" y="13508"/>
                    <a:pt x="11034" y="12109"/>
                    <a:pt x="13496" y="9039"/>
                  </a:cubicBezTo>
                  <a:cubicBezTo>
                    <a:pt x="15958" y="5909"/>
                    <a:pt x="16809" y="3751"/>
                    <a:pt x="16870" y="2048"/>
                  </a:cubicBezTo>
                  <a:cubicBezTo>
                    <a:pt x="16920" y="1112"/>
                    <a:pt x="14596" y="0"/>
                    <a:pt x="11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377;p66">
              <a:extLst>
                <a:ext uri="{FF2B5EF4-FFF2-40B4-BE49-F238E27FC236}">
                  <a16:creationId xmlns:a16="http://schemas.microsoft.com/office/drawing/2014/main" id="{E89EE53A-4FA4-4EEF-AB0E-5550CE0933D3}"/>
                </a:ext>
              </a:extLst>
            </p:cNvPr>
            <p:cNvSpPr/>
            <p:nvPr/>
          </p:nvSpPr>
          <p:spPr>
            <a:xfrm>
              <a:off x="9673373" y="2674125"/>
              <a:ext cx="942225" cy="1143377"/>
            </a:xfrm>
            <a:custGeom>
              <a:avLst/>
              <a:gdLst/>
              <a:ahLst/>
              <a:cxnLst/>
              <a:rect l="l" t="t" r="r" b="b"/>
              <a:pathLst>
                <a:path w="10852" h="13168" extrusionOk="0">
                  <a:moveTo>
                    <a:pt x="3757" y="0"/>
                  </a:moveTo>
                  <a:cubicBezTo>
                    <a:pt x="3634" y="0"/>
                    <a:pt x="3507" y="14"/>
                    <a:pt x="3374" y="42"/>
                  </a:cubicBezTo>
                  <a:cubicBezTo>
                    <a:pt x="3374" y="42"/>
                    <a:pt x="0" y="1865"/>
                    <a:pt x="638" y="4905"/>
                  </a:cubicBezTo>
                  <a:cubicBezTo>
                    <a:pt x="1277" y="7944"/>
                    <a:pt x="3040" y="9555"/>
                    <a:pt x="3800" y="10954"/>
                  </a:cubicBezTo>
                  <a:cubicBezTo>
                    <a:pt x="4559" y="12352"/>
                    <a:pt x="4134" y="12929"/>
                    <a:pt x="5471" y="13112"/>
                  </a:cubicBezTo>
                  <a:cubicBezTo>
                    <a:pt x="5680" y="13150"/>
                    <a:pt x="5941" y="13168"/>
                    <a:pt x="6235" y="13168"/>
                  </a:cubicBezTo>
                  <a:cubicBezTo>
                    <a:pt x="7828" y="13168"/>
                    <a:pt x="10377" y="12640"/>
                    <a:pt x="10608" y="11896"/>
                  </a:cubicBezTo>
                  <a:cubicBezTo>
                    <a:pt x="10851" y="11075"/>
                    <a:pt x="8420" y="11258"/>
                    <a:pt x="7569" y="10011"/>
                  </a:cubicBezTo>
                  <a:cubicBezTo>
                    <a:pt x="6717" y="8735"/>
                    <a:pt x="6140" y="6273"/>
                    <a:pt x="6292" y="4874"/>
                  </a:cubicBezTo>
                  <a:cubicBezTo>
                    <a:pt x="6435" y="3585"/>
                    <a:pt x="5768" y="0"/>
                    <a:pt x="3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378;p66">
              <a:extLst>
                <a:ext uri="{FF2B5EF4-FFF2-40B4-BE49-F238E27FC236}">
                  <a16:creationId xmlns:a16="http://schemas.microsoft.com/office/drawing/2014/main" id="{4DA76243-0C99-4B68-A7DB-E8ACA05AFEA1}"/>
                </a:ext>
              </a:extLst>
            </p:cNvPr>
            <p:cNvSpPr/>
            <p:nvPr/>
          </p:nvSpPr>
          <p:spPr>
            <a:xfrm>
              <a:off x="11729216" y="2871576"/>
              <a:ext cx="119645" cy="141967"/>
            </a:xfrm>
            <a:custGeom>
              <a:avLst/>
              <a:gdLst/>
              <a:ahLst/>
              <a:cxnLst/>
              <a:rect l="l" t="t" r="r" b="b"/>
              <a:pathLst>
                <a:path w="1378" h="1635" extrusionOk="0">
                  <a:moveTo>
                    <a:pt x="695" y="1"/>
                  </a:moveTo>
                  <a:cubicBezTo>
                    <a:pt x="393" y="1"/>
                    <a:pt x="168" y="291"/>
                    <a:pt x="61" y="746"/>
                  </a:cubicBezTo>
                  <a:cubicBezTo>
                    <a:pt x="0" y="1081"/>
                    <a:pt x="0" y="1567"/>
                    <a:pt x="395" y="1628"/>
                  </a:cubicBezTo>
                  <a:cubicBezTo>
                    <a:pt x="421" y="1632"/>
                    <a:pt x="446" y="1634"/>
                    <a:pt x="470" y="1634"/>
                  </a:cubicBezTo>
                  <a:cubicBezTo>
                    <a:pt x="1115" y="1634"/>
                    <a:pt x="1378" y="134"/>
                    <a:pt x="821" y="17"/>
                  </a:cubicBezTo>
                  <a:cubicBezTo>
                    <a:pt x="778" y="6"/>
                    <a:pt x="736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379;p66">
              <a:extLst>
                <a:ext uri="{FF2B5EF4-FFF2-40B4-BE49-F238E27FC236}">
                  <a16:creationId xmlns:a16="http://schemas.microsoft.com/office/drawing/2014/main" id="{AD4698E0-27C7-4C30-AF62-BCC0C5A7F705}"/>
                </a:ext>
              </a:extLst>
            </p:cNvPr>
            <p:cNvSpPr/>
            <p:nvPr/>
          </p:nvSpPr>
          <p:spPr>
            <a:xfrm>
              <a:off x="11240999" y="2608915"/>
              <a:ext cx="227047" cy="145440"/>
            </a:xfrm>
            <a:custGeom>
              <a:avLst/>
              <a:gdLst/>
              <a:ahLst/>
              <a:cxnLst/>
              <a:rect l="l" t="t" r="r" b="b"/>
              <a:pathLst>
                <a:path w="2615" h="1675" extrusionOk="0">
                  <a:moveTo>
                    <a:pt x="1357" y="1"/>
                  </a:moveTo>
                  <a:cubicBezTo>
                    <a:pt x="717" y="1"/>
                    <a:pt x="148" y="393"/>
                    <a:pt x="30" y="1097"/>
                  </a:cubicBezTo>
                  <a:cubicBezTo>
                    <a:pt x="0" y="1248"/>
                    <a:pt x="61" y="1400"/>
                    <a:pt x="182" y="1492"/>
                  </a:cubicBezTo>
                  <a:cubicBezTo>
                    <a:pt x="198" y="1507"/>
                    <a:pt x="213" y="1514"/>
                    <a:pt x="232" y="1514"/>
                  </a:cubicBezTo>
                  <a:cubicBezTo>
                    <a:pt x="251" y="1514"/>
                    <a:pt x="274" y="1507"/>
                    <a:pt x="304" y="1492"/>
                  </a:cubicBezTo>
                  <a:cubicBezTo>
                    <a:pt x="320" y="1494"/>
                    <a:pt x="336" y="1496"/>
                    <a:pt x="351" y="1496"/>
                  </a:cubicBezTo>
                  <a:cubicBezTo>
                    <a:pt x="517" y="1496"/>
                    <a:pt x="671" y="1354"/>
                    <a:pt x="699" y="1188"/>
                  </a:cubicBezTo>
                  <a:cubicBezTo>
                    <a:pt x="758" y="1070"/>
                    <a:pt x="845" y="669"/>
                    <a:pt x="1316" y="669"/>
                  </a:cubicBezTo>
                  <a:cubicBezTo>
                    <a:pt x="1333" y="669"/>
                    <a:pt x="1350" y="670"/>
                    <a:pt x="1368" y="671"/>
                  </a:cubicBezTo>
                  <a:cubicBezTo>
                    <a:pt x="1854" y="732"/>
                    <a:pt x="1885" y="1188"/>
                    <a:pt x="1885" y="1279"/>
                  </a:cubicBezTo>
                  <a:cubicBezTo>
                    <a:pt x="1885" y="1522"/>
                    <a:pt x="2037" y="1674"/>
                    <a:pt x="2219" y="1674"/>
                  </a:cubicBezTo>
                  <a:cubicBezTo>
                    <a:pt x="2462" y="1674"/>
                    <a:pt x="2614" y="1522"/>
                    <a:pt x="2614" y="1340"/>
                  </a:cubicBezTo>
                  <a:cubicBezTo>
                    <a:pt x="2614" y="610"/>
                    <a:pt x="2128" y="63"/>
                    <a:pt x="1429" y="2"/>
                  </a:cubicBezTo>
                  <a:cubicBezTo>
                    <a:pt x="1405" y="1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380;p66">
              <a:extLst>
                <a:ext uri="{FF2B5EF4-FFF2-40B4-BE49-F238E27FC236}">
                  <a16:creationId xmlns:a16="http://schemas.microsoft.com/office/drawing/2014/main" id="{F6004269-0810-44C2-92C3-F522D73ADFEB}"/>
                </a:ext>
              </a:extLst>
            </p:cNvPr>
            <p:cNvSpPr/>
            <p:nvPr/>
          </p:nvSpPr>
          <p:spPr>
            <a:xfrm>
              <a:off x="11087926" y="2400610"/>
              <a:ext cx="274541" cy="162459"/>
            </a:xfrm>
            <a:custGeom>
              <a:avLst/>
              <a:gdLst/>
              <a:ahLst/>
              <a:cxnLst/>
              <a:rect l="l" t="t" r="r" b="b"/>
              <a:pathLst>
                <a:path w="3162" h="1871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83" y="122"/>
                    <a:pt x="91" y="304"/>
                    <a:pt x="31" y="486"/>
                  </a:cubicBezTo>
                  <a:cubicBezTo>
                    <a:pt x="0" y="730"/>
                    <a:pt x="31" y="942"/>
                    <a:pt x="122" y="1155"/>
                  </a:cubicBezTo>
                  <a:cubicBezTo>
                    <a:pt x="183" y="1368"/>
                    <a:pt x="334" y="1520"/>
                    <a:pt x="547" y="1672"/>
                  </a:cubicBezTo>
                  <a:cubicBezTo>
                    <a:pt x="696" y="1771"/>
                    <a:pt x="865" y="1870"/>
                    <a:pt x="1071" y="1870"/>
                  </a:cubicBezTo>
                  <a:cubicBezTo>
                    <a:pt x="1118" y="1870"/>
                    <a:pt x="1166" y="1865"/>
                    <a:pt x="1216" y="1854"/>
                  </a:cubicBezTo>
                  <a:cubicBezTo>
                    <a:pt x="1702" y="1763"/>
                    <a:pt x="2006" y="1459"/>
                    <a:pt x="2310" y="1185"/>
                  </a:cubicBezTo>
                  <a:cubicBezTo>
                    <a:pt x="2614" y="912"/>
                    <a:pt x="2888" y="608"/>
                    <a:pt x="3161" y="304"/>
                  </a:cubicBezTo>
                  <a:lnTo>
                    <a:pt x="3161" y="304"/>
                  </a:lnTo>
                  <a:cubicBezTo>
                    <a:pt x="2797" y="486"/>
                    <a:pt x="2462" y="760"/>
                    <a:pt x="2158" y="1003"/>
                  </a:cubicBezTo>
                  <a:cubicBezTo>
                    <a:pt x="1976" y="1094"/>
                    <a:pt x="1824" y="1216"/>
                    <a:pt x="1672" y="1337"/>
                  </a:cubicBezTo>
                  <a:cubicBezTo>
                    <a:pt x="1520" y="1459"/>
                    <a:pt x="1338" y="1520"/>
                    <a:pt x="1186" y="1550"/>
                  </a:cubicBezTo>
                  <a:cubicBezTo>
                    <a:pt x="1150" y="1564"/>
                    <a:pt x="1115" y="1570"/>
                    <a:pt x="1080" y="1570"/>
                  </a:cubicBezTo>
                  <a:cubicBezTo>
                    <a:pt x="963" y="1570"/>
                    <a:pt x="846" y="1506"/>
                    <a:pt x="730" y="1459"/>
                  </a:cubicBezTo>
                  <a:cubicBezTo>
                    <a:pt x="578" y="1337"/>
                    <a:pt x="456" y="1216"/>
                    <a:pt x="334" y="1064"/>
                  </a:cubicBezTo>
                  <a:cubicBezTo>
                    <a:pt x="152" y="760"/>
                    <a:pt x="152" y="334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1381;p66">
              <a:extLst>
                <a:ext uri="{FF2B5EF4-FFF2-40B4-BE49-F238E27FC236}">
                  <a16:creationId xmlns:a16="http://schemas.microsoft.com/office/drawing/2014/main" id="{FB32FC71-FB1C-4892-8F38-E9A1BF25E416}"/>
                </a:ext>
              </a:extLst>
            </p:cNvPr>
            <p:cNvSpPr/>
            <p:nvPr/>
          </p:nvSpPr>
          <p:spPr>
            <a:xfrm>
              <a:off x="7762616" y="3782683"/>
              <a:ext cx="356330" cy="176960"/>
            </a:xfrm>
            <a:custGeom>
              <a:avLst/>
              <a:gdLst/>
              <a:ahLst/>
              <a:cxnLst/>
              <a:rect l="l" t="t" r="r" b="b"/>
              <a:pathLst>
                <a:path w="4104" h="2038" extrusionOk="0">
                  <a:moveTo>
                    <a:pt x="197" y="0"/>
                  </a:moveTo>
                  <a:cubicBezTo>
                    <a:pt x="131" y="0"/>
                    <a:pt x="66" y="4"/>
                    <a:pt x="1" y="10"/>
                  </a:cubicBezTo>
                  <a:cubicBezTo>
                    <a:pt x="525" y="1362"/>
                    <a:pt x="2375" y="2038"/>
                    <a:pt x="3713" y="2038"/>
                  </a:cubicBezTo>
                  <a:cubicBezTo>
                    <a:pt x="3849" y="2038"/>
                    <a:pt x="3980" y="2030"/>
                    <a:pt x="4104" y="2016"/>
                  </a:cubicBezTo>
                  <a:cubicBezTo>
                    <a:pt x="4104" y="2016"/>
                    <a:pt x="4104" y="1986"/>
                    <a:pt x="4074" y="1986"/>
                  </a:cubicBezTo>
                  <a:cubicBezTo>
                    <a:pt x="3739" y="1378"/>
                    <a:pt x="3071" y="892"/>
                    <a:pt x="2402" y="892"/>
                  </a:cubicBezTo>
                  <a:cubicBezTo>
                    <a:pt x="1976" y="892"/>
                    <a:pt x="1612" y="1013"/>
                    <a:pt x="1308" y="1287"/>
                  </a:cubicBezTo>
                  <a:cubicBezTo>
                    <a:pt x="1338" y="892"/>
                    <a:pt x="1216" y="436"/>
                    <a:pt x="882" y="193"/>
                  </a:cubicBezTo>
                  <a:cubicBezTo>
                    <a:pt x="667" y="50"/>
                    <a:pt x="43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1382;p66">
              <a:extLst>
                <a:ext uri="{FF2B5EF4-FFF2-40B4-BE49-F238E27FC236}">
                  <a16:creationId xmlns:a16="http://schemas.microsoft.com/office/drawing/2014/main" id="{EF18C31E-A20C-4C87-85BC-CB419A6DF0D3}"/>
                </a:ext>
              </a:extLst>
            </p:cNvPr>
            <p:cNvSpPr/>
            <p:nvPr/>
          </p:nvSpPr>
          <p:spPr>
            <a:xfrm>
              <a:off x="8715346" y="3820802"/>
              <a:ext cx="158456" cy="75889"/>
            </a:xfrm>
            <a:custGeom>
              <a:avLst/>
              <a:gdLst/>
              <a:ahLst/>
              <a:cxnLst/>
              <a:rect l="l" t="t" r="r" b="b"/>
              <a:pathLst>
                <a:path w="1825" h="874" extrusionOk="0">
                  <a:moveTo>
                    <a:pt x="962" y="0"/>
                  </a:moveTo>
                  <a:cubicBezTo>
                    <a:pt x="606" y="0"/>
                    <a:pt x="277" y="270"/>
                    <a:pt x="122" y="605"/>
                  </a:cubicBezTo>
                  <a:cubicBezTo>
                    <a:pt x="92" y="666"/>
                    <a:pt x="61" y="787"/>
                    <a:pt x="0" y="848"/>
                  </a:cubicBezTo>
                  <a:cubicBezTo>
                    <a:pt x="196" y="866"/>
                    <a:pt x="390" y="873"/>
                    <a:pt x="578" y="873"/>
                  </a:cubicBezTo>
                  <a:cubicBezTo>
                    <a:pt x="1033" y="873"/>
                    <a:pt x="1459" y="830"/>
                    <a:pt x="1824" y="787"/>
                  </a:cubicBezTo>
                  <a:cubicBezTo>
                    <a:pt x="1733" y="453"/>
                    <a:pt x="1490" y="88"/>
                    <a:pt x="1155" y="27"/>
                  </a:cubicBezTo>
                  <a:cubicBezTo>
                    <a:pt x="1091" y="9"/>
                    <a:pt x="1026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1383;p66">
              <a:extLst>
                <a:ext uri="{FF2B5EF4-FFF2-40B4-BE49-F238E27FC236}">
                  <a16:creationId xmlns:a16="http://schemas.microsoft.com/office/drawing/2014/main" id="{4E4A279C-3A37-42E4-9A8D-9D2296A4C237}"/>
                </a:ext>
              </a:extLst>
            </p:cNvPr>
            <p:cNvSpPr/>
            <p:nvPr/>
          </p:nvSpPr>
          <p:spPr>
            <a:xfrm>
              <a:off x="8488386" y="3822278"/>
              <a:ext cx="219146" cy="77452"/>
            </a:xfrm>
            <a:custGeom>
              <a:avLst/>
              <a:gdLst/>
              <a:ahLst/>
              <a:cxnLst/>
              <a:rect l="l" t="t" r="r" b="b"/>
              <a:pathLst>
                <a:path w="2524" h="892" extrusionOk="0">
                  <a:moveTo>
                    <a:pt x="1126" y="1"/>
                  </a:moveTo>
                  <a:cubicBezTo>
                    <a:pt x="747" y="1"/>
                    <a:pt x="362" y="113"/>
                    <a:pt x="0" y="284"/>
                  </a:cubicBezTo>
                  <a:cubicBezTo>
                    <a:pt x="487" y="649"/>
                    <a:pt x="1520" y="801"/>
                    <a:pt x="2523" y="892"/>
                  </a:cubicBezTo>
                  <a:cubicBezTo>
                    <a:pt x="2402" y="527"/>
                    <a:pt x="2128" y="223"/>
                    <a:pt x="1794" y="132"/>
                  </a:cubicBezTo>
                  <a:cubicBezTo>
                    <a:pt x="1578" y="41"/>
                    <a:pt x="1353" y="1"/>
                    <a:pt x="1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1384;p66">
              <a:extLst>
                <a:ext uri="{FF2B5EF4-FFF2-40B4-BE49-F238E27FC236}">
                  <a16:creationId xmlns:a16="http://schemas.microsoft.com/office/drawing/2014/main" id="{BD526232-4892-438D-B357-1E1CCBDB3A6B}"/>
                </a:ext>
              </a:extLst>
            </p:cNvPr>
            <p:cNvSpPr/>
            <p:nvPr/>
          </p:nvSpPr>
          <p:spPr>
            <a:xfrm>
              <a:off x="9348735" y="3715303"/>
              <a:ext cx="163665" cy="78842"/>
            </a:xfrm>
            <a:custGeom>
              <a:avLst/>
              <a:gdLst/>
              <a:ahLst/>
              <a:cxnLst/>
              <a:rect l="l" t="t" r="r" b="b"/>
              <a:pathLst>
                <a:path w="1885" h="908" extrusionOk="0">
                  <a:moveTo>
                    <a:pt x="323" y="1"/>
                  </a:moveTo>
                  <a:cubicBezTo>
                    <a:pt x="216" y="1"/>
                    <a:pt x="107" y="10"/>
                    <a:pt x="0" y="26"/>
                  </a:cubicBezTo>
                  <a:cubicBezTo>
                    <a:pt x="0" y="239"/>
                    <a:pt x="61" y="391"/>
                    <a:pt x="152" y="482"/>
                  </a:cubicBezTo>
                  <a:cubicBezTo>
                    <a:pt x="396" y="665"/>
                    <a:pt x="1064" y="817"/>
                    <a:pt x="1885" y="908"/>
                  </a:cubicBezTo>
                  <a:cubicBezTo>
                    <a:pt x="1794" y="756"/>
                    <a:pt x="1672" y="634"/>
                    <a:pt x="1581" y="513"/>
                  </a:cubicBezTo>
                  <a:cubicBezTo>
                    <a:pt x="1259" y="166"/>
                    <a:pt x="796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1385;p66">
              <a:extLst>
                <a:ext uri="{FF2B5EF4-FFF2-40B4-BE49-F238E27FC236}">
                  <a16:creationId xmlns:a16="http://schemas.microsoft.com/office/drawing/2014/main" id="{8C510368-E25F-45E6-B5E5-7BC405335465}"/>
                </a:ext>
              </a:extLst>
            </p:cNvPr>
            <p:cNvSpPr/>
            <p:nvPr/>
          </p:nvSpPr>
          <p:spPr>
            <a:xfrm>
              <a:off x="9594189" y="3752467"/>
              <a:ext cx="184764" cy="48104"/>
            </a:xfrm>
            <a:custGeom>
              <a:avLst/>
              <a:gdLst/>
              <a:ahLst/>
              <a:cxnLst/>
              <a:rect l="l" t="t" r="r" b="b"/>
              <a:pathLst>
                <a:path w="2128" h="554" extrusionOk="0">
                  <a:moveTo>
                    <a:pt x="1173" y="0"/>
                  </a:moveTo>
                  <a:cubicBezTo>
                    <a:pt x="743" y="0"/>
                    <a:pt x="304" y="216"/>
                    <a:pt x="0" y="541"/>
                  </a:cubicBezTo>
                  <a:cubicBezTo>
                    <a:pt x="214" y="550"/>
                    <a:pt x="430" y="553"/>
                    <a:pt x="645" y="553"/>
                  </a:cubicBezTo>
                  <a:cubicBezTo>
                    <a:pt x="1164" y="553"/>
                    <a:pt x="1677" y="532"/>
                    <a:pt x="2128" y="510"/>
                  </a:cubicBezTo>
                  <a:cubicBezTo>
                    <a:pt x="2037" y="358"/>
                    <a:pt x="1946" y="237"/>
                    <a:pt x="1794" y="176"/>
                  </a:cubicBezTo>
                  <a:cubicBezTo>
                    <a:pt x="1601" y="54"/>
                    <a:pt x="1388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1386;p66">
              <a:extLst>
                <a:ext uri="{FF2B5EF4-FFF2-40B4-BE49-F238E27FC236}">
                  <a16:creationId xmlns:a16="http://schemas.microsoft.com/office/drawing/2014/main" id="{42FEC238-A7B4-4E72-A171-C81F9F5A86F4}"/>
                </a:ext>
              </a:extLst>
            </p:cNvPr>
            <p:cNvSpPr/>
            <p:nvPr/>
          </p:nvSpPr>
          <p:spPr>
            <a:xfrm>
              <a:off x="10317268" y="3667894"/>
              <a:ext cx="269244" cy="144746"/>
            </a:xfrm>
            <a:custGeom>
              <a:avLst/>
              <a:gdLst/>
              <a:ahLst/>
              <a:cxnLst/>
              <a:rect l="l" t="t" r="r" b="b"/>
              <a:pathLst>
                <a:path w="3101" h="1667" extrusionOk="0">
                  <a:moveTo>
                    <a:pt x="1876" y="1"/>
                  </a:moveTo>
                  <a:cubicBezTo>
                    <a:pt x="1218" y="1"/>
                    <a:pt x="557" y="476"/>
                    <a:pt x="213" y="1089"/>
                  </a:cubicBezTo>
                  <a:cubicBezTo>
                    <a:pt x="92" y="1302"/>
                    <a:pt x="31" y="1484"/>
                    <a:pt x="1" y="1667"/>
                  </a:cubicBezTo>
                  <a:cubicBezTo>
                    <a:pt x="1277" y="1515"/>
                    <a:pt x="2675" y="1180"/>
                    <a:pt x="3101" y="694"/>
                  </a:cubicBezTo>
                  <a:cubicBezTo>
                    <a:pt x="2888" y="420"/>
                    <a:pt x="2645" y="177"/>
                    <a:pt x="2341" y="86"/>
                  </a:cubicBezTo>
                  <a:cubicBezTo>
                    <a:pt x="2189" y="28"/>
                    <a:pt x="2032" y="1"/>
                    <a:pt x="1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1387;p66">
              <a:extLst>
                <a:ext uri="{FF2B5EF4-FFF2-40B4-BE49-F238E27FC236}">
                  <a16:creationId xmlns:a16="http://schemas.microsoft.com/office/drawing/2014/main" id="{76EDFCE0-125A-46D8-B716-BD41E3DD8183}"/>
                </a:ext>
              </a:extLst>
            </p:cNvPr>
            <p:cNvSpPr/>
            <p:nvPr/>
          </p:nvSpPr>
          <p:spPr>
            <a:xfrm>
              <a:off x="10121998" y="3766099"/>
              <a:ext cx="163665" cy="54182"/>
            </a:xfrm>
            <a:custGeom>
              <a:avLst/>
              <a:gdLst/>
              <a:ahLst/>
              <a:cxnLst/>
              <a:rect l="l" t="t" r="r" b="b"/>
              <a:pathLst>
                <a:path w="1885" h="624" extrusionOk="0">
                  <a:moveTo>
                    <a:pt x="973" y="0"/>
                  </a:moveTo>
                  <a:cubicBezTo>
                    <a:pt x="614" y="0"/>
                    <a:pt x="261" y="197"/>
                    <a:pt x="0" y="505"/>
                  </a:cubicBezTo>
                  <a:cubicBezTo>
                    <a:pt x="61" y="536"/>
                    <a:pt x="183" y="536"/>
                    <a:pt x="304" y="566"/>
                  </a:cubicBezTo>
                  <a:cubicBezTo>
                    <a:pt x="469" y="607"/>
                    <a:pt x="677" y="624"/>
                    <a:pt x="914" y="624"/>
                  </a:cubicBezTo>
                  <a:cubicBezTo>
                    <a:pt x="1203" y="624"/>
                    <a:pt x="1535" y="599"/>
                    <a:pt x="1885" y="566"/>
                  </a:cubicBezTo>
                  <a:cubicBezTo>
                    <a:pt x="1733" y="353"/>
                    <a:pt x="1550" y="171"/>
                    <a:pt x="1277" y="49"/>
                  </a:cubicBezTo>
                  <a:cubicBezTo>
                    <a:pt x="1176" y="16"/>
                    <a:pt x="1074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13278" y="504920"/>
            <a:ext cx="6616142" cy="2088273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0620" y="4447859"/>
            <a:ext cx="6086894" cy="912138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883154" y="2132709"/>
              <a:ext cx="1931906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Chim chào mào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0620" y="5549929"/>
            <a:ext cx="6086894" cy="912138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48504" y="2069134"/>
              <a:ext cx="1001208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Cú mèo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795475" y="995358"/>
            <a:ext cx="6258800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599"/>
              </a:spcAft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Loài chim nào có đôi mắt rất tinh?</a:t>
            </a:r>
            <a:endParaRPr lang="en-US" sz="3591" b="1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8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69658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29959" y="2069134"/>
              <a:ext cx="828894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xấu xí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86109" y="2069134"/>
              <a:ext cx="92602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sặc sỡ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41623" y="841146"/>
            <a:ext cx="6729857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Từ ngữ nào phù hợp khi nói về đặc điểm của chim vẹt?</a:t>
            </a:r>
            <a:endParaRPr lang="en-US" sz="3591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7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82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47" y="897965"/>
            <a:ext cx="5985904" cy="50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1323" y="1834279"/>
            <a:ext cx="4317720" cy="1105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114">
              <a:buClrTx/>
              <a:defRPr/>
            </a:pPr>
            <a:r>
              <a:rPr lang="en-US" sz="6583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  <a:ea typeface="+mn-ea"/>
                <a:cs typeface="+mn-cs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77;p39">
            <a:extLst>
              <a:ext uri="{FF2B5EF4-FFF2-40B4-BE49-F238E27FC236}">
                <a16:creationId xmlns:a16="http://schemas.microsoft.com/office/drawing/2014/main" id="{70CF3371-2EBD-4B21-B2EA-1EAAA3D1FB01}"/>
              </a:ext>
            </a:extLst>
          </p:cNvPr>
          <p:cNvSpPr txBox="1">
            <a:spLocks/>
          </p:cNvSpPr>
          <p:nvPr/>
        </p:nvSpPr>
        <p:spPr>
          <a:xfrm>
            <a:off x="710119" y="1342052"/>
            <a:ext cx="1054465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300"/>
              <a:buFont typeface="Londrina Solid"/>
              <a:buNone/>
              <a:defRPr sz="11039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… ngày … tháng … năm 2022</a:t>
            </a:r>
          </a:p>
        </p:txBody>
      </p:sp>
      <p:sp>
        <p:nvSpPr>
          <p:cNvPr id="9" name="Google Shape;1578;p39">
            <a:extLst>
              <a:ext uri="{FF2B5EF4-FFF2-40B4-BE49-F238E27FC236}">
                <a16:creationId xmlns:a16="http://schemas.microsoft.com/office/drawing/2014/main" id="{16627BD6-BBF2-4FDB-9375-284E16525B6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31718" y="2812000"/>
            <a:ext cx="7098401" cy="123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</a:t>
            </a:r>
          </a:p>
          <a:p>
            <a:pPr marL="0" indent="0"/>
            <a:r>
              <a:rPr lang="en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endParaRPr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C46E7EC7-6CD1-41C5-9CB5-9314CCD3F982}"/>
              </a:ext>
            </a:extLst>
          </p:cNvPr>
          <p:cNvSpPr txBox="1">
            <a:spLocks/>
          </p:cNvSpPr>
          <p:nvPr/>
        </p:nvSpPr>
        <p:spPr>
          <a:xfrm>
            <a:off x="6640110" y="4940264"/>
            <a:ext cx="1415511" cy="5756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2128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r>
              <a:rPr lang="en-US" sz="3600"/>
              <a:t>S/42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5FD2-BA6D-43FB-86E3-09C2AD5C6F66}"/>
              </a:ext>
            </a:extLst>
          </p:cNvPr>
          <p:cNvSpPr txBox="1"/>
          <p:nvPr/>
        </p:nvSpPr>
        <p:spPr>
          <a:xfrm>
            <a:off x="1805464" y="359033"/>
            <a:ext cx="999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nhìn thấy loài vật này ở đâu? Em biết gì về chúng?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EB563-5CB5-4EFB-83C1-5D964EA1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" y="209550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3124A-BE68-4A1A-A324-483133A47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311" y="1337117"/>
            <a:ext cx="3239423" cy="195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71E0A-3015-4722-9151-1981510C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0839" y="1345132"/>
            <a:ext cx="3423262" cy="204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A604F-1D29-44EE-9F28-316C386E0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899" y="3429000"/>
            <a:ext cx="5851239" cy="24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3656790" y="6055379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4372359" y="1253653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DFA11-EFA4-4311-9351-84BD2954C265}"/>
              </a:ext>
            </a:extLst>
          </p:cNvPr>
          <p:cNvCxnSpPr>
            <a:cxnSpLocks/>
          </p:cNvCxnSpPr>
          <p:nvPr/>
        </p:nvCxnSpPr>
        <p:spPr>
          <a:xfrm>
            <a:off x="7000754" y="1253653"/>
            <a:ext cx="64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6C477-7B02-4B21-8B01-F63396AD176F}"/>
              </a:ext>
            </a:extLst>
          </p:cNvPr>
          <p:cNvCxnSpPr>
            <a:cxnSpLocks/>
          </p:cNvCxnSpPr>
          <p:nvPr/>
        </p:nvCxnSpPr>
        <p:spPr>
          <a:xfrm>
            <a:off x="2372280" y="1723317"/>
            <a:ext cx="1284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>
            <a:off x="4269685" y="3527467"/>
            <a:ext cx="139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43EC85-ACF9-4211-A6B4-76381CD5F494}"/>
              </a:ext>
            </a:extLst>
          </p:cNvPr>
          <p:cNvCxnSpPr>
            <a:cxnSpLocks/>
          </p:cNvCxnSpPr>
          <p:nvPr/>
        </p:nvCxnSpPr>
        <p:spPr>
          <a:xfrm>
            <a:off x="9942879" y="3535181"/>
            <a:ext cx="126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2207</Words>
  <Application>Microsoft Office PowerPoint</Application>
  <PresentationFormat>Custom</PresentationFormat>
  <Paragraphs>144</Paragraphs>
  <Slides>30</Slides>
  <Notes>23</Notes>
  <HiddenSlides>1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Calibri</vt:lpstr>
      <vt:lpstr>Arial</vt:lpstr>
      <vt:lpstr>Times New Roman</vt:lpstr>
      <vt:lpstr>Arial-Rounded</vt:lpstr>
      <vt:lpstr>Comfortaa</vt:lpstr>
      <vt:lpstr>Delius Unicase</vt:lpstr>
      <vt:lpstr>Londrina Solid</vt:lpstr>
      <vt:lpstr>Patrick Hand SC</vt:lpstr>
      <vt:lpstr>Algerian</vt:lpstr>
      <vt:lpstr>Open Sans Bold</vt:lpstr>
      <vt:lpstr>Roboto Condensed</vt:lpstr>
      <vt:lpstr>Arial Rounded MT Bold</vt:lpstr>
      <vt:lpstr>Mandali</vt:lpstr>
      <vt:lpstr>Lobster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 PATTERN</dc:title>
  <dc:creator>PC</dc:creator>
  <cp:lastModifiedBy>Admin</cp:lastModifiedBy>
  <cp:revision>13</cp:revision>
  <dcterms:modified xsi:type="dcterms:W3CDTF">2024-02-06T05:08:19Z</dcterms:modified>
</cp:coreProperties>
</file>