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8" r:id="rId2"/>
    <p:sldId id="272" r:id="rId3"/>
    <p:sldId id="273" r:id="rId4"/>
    <p:sldId id="274" r:id="rId5"/>
    <p:sldId id="275" r:id="rId6"/>
    <p:sldId id="276" r:id="rId7"/>
    <p:sldId id="277" r:id="rId8"/>
  </p:sldIdLst>
  <p:sldSz cx="12192000" cy="6858000"/>
  <p:notesSz cx="6858000" cy="9144000"/>
  <p:custDataLst>
    <p:tags r:id="rId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84" d="100"/>
          <a:sy n="84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03E31E5-9C54-4096-9F33-FBA5205F8935}" type="datetimeFigureOut">
              <a:rPr lang="en-US" smtClean="0"/>
              <a:t>02/02/2024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37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17.gif"/><Relationship Id="rId2" Type="http://schemas.openxmlformats.org/officeDocument/2006/relationships/image" Target="../media/image10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Đạo đức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Tìm kiếm sự hỗ trợ khi ở nhà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5387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33D60E-6580-45AB-A7E1-67BCC76FC547}"/>
              </a:ext>
            </a:extLst>
          </p:cNvPr>
          <p:cNvSpPr txBox="1"/>
          <p:nvPr/>
        </p:nvSpPr>
        <p:spPr>
          <a:xfrm flipH="1">
            <a:off x="533550" y="1421871"/>
            <a:ext cx="111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Chia </a:t>
            </a: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gặp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ở </a:t>
            </a:r>
            <a:r>
              <a:rPr lang="en-US" sz="2800" dirty="0" err="1">
                <a:solidFill>
                  <a:srgbClr val="000000"/>
                </a:solidFill>
              </a:rPr>
              <a:t>nhà</a:t>
            </a:r>
            <a:r>
              <a:rPr lang="en-US" sz="2800" dirty="0">
                <a:solidFill>
                  <a:srgbClr val="000000"/>
                </a:solidFill>
              </a:rPr>
              <a:t>. Khi </a:t>
            </a:r>
            <a:r>
              <a:rPr lang="en-US" sz="2800" dirty="0" err="1">
                <a:solidFill>
                  <a:srgbClr val="000000"/>
                </a:solidFill>
              </a:rPr>
              <a:t>đó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vi-VN" sz="28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ute little girl and boy broken a vase hoodlum Vector Image">
            <a:extLst>
              <a:ext uri="{FF2B5EF4-FFF2-40B4-BE49-F238E27FC236}">
                <a16:creationId xmlns:a16="http://schemas.microsoft.com/office/drawing/2014/main" xmlns="" id="{CE84FD3D-D63E-4EFF-966F-5CD7443F5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/>
        </p:blipFill>
        <p:spPr bwMode="auto">
          <a:xfrm>
            <a:off x="690990" y="2661967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6 Cartoon Of The Two Little Kids Fighting Illustrations &amp;amp; Clip Art - iStock">
            <a:extLst>
              <a:ext uri="{FF2B5EF4-FFF2-40B4-BE49-F238E27FC236}">
                <a16:creationId xmlns:a16="http://schemas.microsoft.com/office/drawing/2014/main" xmlns="" id="{A50ADCFA-E3AE-49D3-BEC8-CE875B529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/>
        </p:blipFill>
        <p:spPr bwMode="auto">
          <a:xfrm>
            <a:off x="6545943" y="2452385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482712" y="368087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31BC949-3304-4C44-B24B-9EF0B658FB5C}"/>
              </a:ext>
            </a:extLst>
          </p:cNvPr>
          <p:cNvSpPr/>
          <p:nvPr/>
        </p:nvSpPr>
        <p:spPr>
          <a:xfrm>
            <a:off x="3872640" y="90128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291BBC-E560-4D30-A920-96F5104F2A6A}"/>
              </a:ext>
            </a:extLst>
          </p:cNvPr>
          <p:cNvSpPr txBox="1"/>
          <p:nvPr/>
        </p:nvSpPr>
        <p:spPr>
          <a:xfrm>
            <a:off x="4336465" y="901288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Quan </a:t>
            </a:r>
            <a:r>
              <a:rPr lang="en-US" sz="2800" b="1" dirty="0" err="1">
                <a:solidFill>
                  <a:srgbClr val="00B050"/>
                </a:solidFill>
              </a:rPr>
              <a:t>sát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CBD4B4-0FF0-4034-A1C8-687C19DFC4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07" t="4357" r="49226"/>
          <a:stretch/>
        </p:blipFill>
        <p:spPr>
          <a:xfrm>
            <a:off x="482712" y="2188601"/>
            <a:ext cx="3389928" cy="3954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36DD7B-4FB6-4EFF-9B1D-72DBF7CF1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077" t="-276" r="-244" b="-41"/>
          <a:stretch/>
        </p:blipFill>
        <p:spPr>
          <a:xfrm>
            <a:off x="4162083" y="1995393"/>
            <a:ext cx="3389928" cy="41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21063B-8D56-4AD8-900C-03704D8B3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2921555"/>
            <a:ext cx="4143375" cy="2295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CBD4B4-0FF0-4034-A1C8-687C19DFC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07" t="4357" r="49226"/>
          <a:stretch/>
        </p:blipFill>
        <p:spPr>
          <a:xfrm>
            <a:off x="496614" y="1351151"/>
            <a:ext cx="3389928" cy="3954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36DD7B-4FB6-4EFF-9B1D-72DBF7CF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077" t="-276" r="-244" b="-41"/>
          <a:stretch/>
        </p:blipFill>
        <p:spPr>
          <a:xfrm>
            <a:off x="4162083" y="1254547"/>
            <a:ext cx="3389928" cy="41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21063B-8D56-4AD8-900C-03704D8B3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2315638"/>
            <a:ext cx="4143375" cy="229552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82712" y="33463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1D9DA-9576-41D1-99DD-64A18033149B}"/>
              </a:ext>
            </a:extLst>
          </p:cNvPr>
          <p:cNvSpPr txBox="1"/>
          <p:nvPr/>
        </p:nvSpPr>
        <p:spPr>
          <a:xfrm flipH="1">
            <a:off x="1364802" y="590903"/>
            <a:ext cx="986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3B2CD0-68B6-4D3F-8991-CA30F3D15A28}"/>
              </a:ext>
            </a:extLst>
          </p:cNvPr>
          <p:cNvSpPr txBox="1"/>
          <p:nvPr/>
        </p:nvSpPr>
        <p:spPr>
          <a:xfrm flipH="1">
            <a:off x="1364801" y="590902"/>
            <a:ext cx="728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thể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giải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quyết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96614" y="445588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A5CF01-02CA-402B-B158-0D3FCC3A1ED0}"/>
              </a:ext>
            </a:extLst>
          </p:cNvPr>
          <p:cNvSpPr txBox="1"/>
          <p:nvPr/>
        </p:nvSpPr>
        <p:spPr>
          <a:xfrm flipH="1">
            <a:off x="1364801" y="5517180"/>
            <a:ext cx="985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kể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thêm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nhà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vi-VN" sz="2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13906 -0.107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17448 -0.0932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30247 -0.140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86BC9A2-9C30-400D-8E3E-F1DF7866F68B}"/>
              </a:ext>
            </a:extLst>
          </p:cNvPr>
          <p:cNvSpPr/>
          <p:nvPr/>
        </p:nvSpPr>
        <p:spPr>
          <a:xfrm>
            <a:off x="969783" y="58197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20C3BF-64AA-49B6-931E-0DCA14BAE41F}"/>
              </a:ext>
            </a:extLst>
          </p:cNvPr>
          <p:cNvSpPr txBox="1"/>
          <p:nvPr/>
        </p:nvSpPr>
        <p:spPr>
          <a:xfrm>
            <a:off x="1433608" y="581974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8D9AC-A818-4DD5-B53C-B0614A9279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D7A24D-A22D-4145-BA53-C1EC91E1020F}"/>
              </a:ext>
            </a:extLst>
          </p:cNvPr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4C34FCC-9101-4120-A93F-DAF059269028}"/>
                </a:ext>
              </a:extLst>
            </p:cNvPr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</a:rPr>
                <a:t>.</a:t>
              </a:r>
              <a:endParaRPr lang="vi-VN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7" name="Diamond 6">
              <a:extLst>
                <a:ext uri="{FF2B5EF4-FFF2-40B4-BE49-F238E27FC236}">
                  <a16:creationId xmlns:a16="http://schemas.microsoft.com/office/drawing/2014/main" xmlns="" id="{B221E890-4DF3-4BF0-ADEE-D411D034BC76}"/>
                </a:ext>
              </a:extLst>
            </p:cNvPr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8DAAE7-FA1A-461A-824D-F8D5CA6C1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88" y="3429000"/>
            <a:ext cx="4559483" cy="3076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6ED1875-99E5-4D6E-815B-B5715E39900C}"/>
              </a:ext>
            </a:extLst>
          </p:cNvPr>
          <p:cNvGrpSpPr/>
          <p:nvPr/>
        </p:nvGrpSpPr>
        <p:grpSpPr>
          <a:xfrm>
            <a:off x="5892814" y="4275890"/>
            <a:ext cx="5057236" cy="1685846"/>
            <a:chOff x="811171" y="2290016"/>
            <a:chExt cx="5057236" cy="1685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023F89-6208-425E-9B92-CC8C9F363344}"/>
                </a:ext>
              </a:extLst>
            </p:cNvPr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</a:rPr>
                <a:t>.</a:t>
              </a:r>
              <a:endParaRPr lang="vi-VN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xmlns="" id="{779629FE-6DFD-40B6-A424-2F50AFF83F9D}"/>
                </a:ext>
              </a:extLst>
            </p:cNvPr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</a:rPr>
                <a:t>2</a:t>
              </a:r>
              <a:endParaRPr lang="vi-VN" sz="2800" b="1" dirty="0">
                <a:solidFill>
                  <a:schemeClr val="bg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CFB195-D2E4-40E1-80F7-25F3E5DC41DD}"/>
              </a:ext>
            </a:extLst>
          </p:cNvPr>
          <p:cNvSpPr txBox="1"/>
          <p:nvPr/>
        </p:nvSpPr>
        <p:spPr>
          <a:xfrm>
            <a:off x="544402" y="5236290"/>
            <a:ext cx="11103195" cy="108856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Các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bạn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trong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tình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huống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đã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cách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giữ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thái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độ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bình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tĩnh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đúng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người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kể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rõ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việc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300" dirty="0">
              <a:solidFill>
                <a:srgbClr val="FF0000"/>
              </a:solidFill>
            </a:endParaRPr>
          </a:p>
        </p:txBody>
      </p:sp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472791FD-5805-4FFE-84A2-997116A20D2C}"/>
              </a:ext>
            </a:extLst>
          </p:cNvPr>
          <p:cNvSpPr/>
          <p:nvPr/>
        </p:nvSpPr>
        <p:spPr>
          <a:xfrm>
            <a:off x="895982" y="5389696"/>
            <a:ext cx="10679046" cy="78580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9925BC6-79E1-4645-A7D6-6DE68A761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82712" y="33463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6DC588-01A3-4CAC-A561-ABFEA118AF37}"/>
              </a:ext>
            </a:extLst>
          </p:cNvPr>
          <p:cNvSpPr txBox="1"/>
          <p:nvPr/>
        </p:nvSpPr>
        <p:spPr>
          <a:xfrm flipH="1">
            <a:off x="1364803" y="334632"/>
            <a:ext cx="940479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vi-VN" sz="2400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024E68-EA36-46BA-AFF3-41C55CECF506}"/>
              </a:ext>
            </a:extLst>
          </p:cNvPr>
          <p:cNvGrpSpPr/>
          <p:nvPr/>
        </p:nvGrpSpPr>
        <p:grpSpPr>
          <a:xfrm>
            <a:off x="1173890" y="1599671"/>
            <a:ext cx="4893312" cy="2788303"/>
            <a:chOff x="1173890" y="1599671"/>
            <a:chExt cx="4893312" cy="27883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7DAEC73-BE20-4764-8FC4-964B2AE9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>
              <a:extLst>
                <a:ext uri="{FF2B5EF4-FFF2-40B4-BE49-F238E27FC236}">
                  <a16:creationId xmlns:a16="http://schemas.microsoft.com/office/drawing/2014/main" xmlns="" id="{8974D3AC-421E-4B8D-8A96-EFF5E4E075BD}"/>
                </a:ext>
              </a:extLst>
            </p:cNvPr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97BCF4C-EFE9-472E-8184-BAAB48480E4F}"/>
              </a:ext>
            </a:extLst>
          </p:cNvPr>
          <p:cNvGrpSpPr/>
          <p:nvPr/>
        </p:nvGrpSpPr>
        <p:grpSpPr>
          <a:xfrm>
            <a:off x="6834231" y="1321337"/>
            <a:ext cx="4559483" cy="3076724"/>
            <a:chOff x="6834231" y="1466480"/>
            <a:chExt cx="4559483" cy="30767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9EDD82E-54F4-49FC-94ED-916D29EDA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>
              <a:extLst>
                <a:ext uri="{FF2B5EF4-FFF2-40B4-BE49-F238E27FC236}">
                  <a16:creationId xmlns:a16="http://schemas.microsoft.com/office/drawing/2014/main" xmlns="" id="{8A95155F-82D8-48B0-A662-61CB1E556FA1}"/>
                </a:ext>
              </a:extLst>
            </p:cNvPr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</a:rPr>
                <a:t>2</a:t>
              </a:r>
              <a:endParaRPr lang="vi-VN" sz="28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115DEE-4BF4-4888-B0B4-AA95DD537D00}"/>
              </a:ext>
            </a:extLst>
          </p:cNvPr>
          <p:cNvSpPr txBox="1"/>
          <p:nvPr/>
        </p:nvSpPr>
        <p:spPr>
          <a:xfrm>
            <a:off x="1473214" y="4372209"/>
            <a:ext cx="3775481" cy="80021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2"/>
                </a:solidFill>
              </a:rPr>
              <a:t>Nam </a:t>
            </a:r>
            <a:r>
              <a:rPr lang="en-US" sz="2300" i="1" dirty="0" err="1">
                <a:solidFill>
                  <a:schemeClr val="bg2"/>
                </a:solidFill>
              </a:rPr>
              <a:t>nhờ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sự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giúp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đỡ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của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chú</a:t>
            </a:r>
            <a:r>
              <a:rPr lang="en-US" sz="2300" i="1" dirty="0">
                <a:solidFill>
                  <a:schemeClr val="bg2"/>
                </a:solidFill>
              </a:rPr>
              <a:t> An </a:t>
            </a:r>
            <a:r>
              <a:rPr lang="en-US" sz="2300" i="1" dirty="0" err="1">
                <a:solidFill>
                  <a:schemeClr val="bg2"/>
                </a:solidFill>
              </a:rPr>
              <a:t>hàng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xóm</a:t>
            </a:r>
            <a:r>
              <a:rPr lang="en-US" sz="2300" i="1" dirty="0">
                <a:solidFill>
                  <a:schemeClr val="bg2"/>
                </a:solidFill>
              </a:rPr>
              <a:t>.</a:t>
            </a:r>
            <a:endParaRPr lang="vi-VN" sz="2300" i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94E9F6-5689-4BBC-ACF8-E14F88D11F4D}"/>
              </a:ext>
            </a:extLst>
          </p:cNvPr>
          <p:cNvSpPr txBox="1"/>
          <p:nvPr/>
        </p:nvSpPr>
        <p:spPr>
          <a:xfrm>
            <a:off x="7226231" y="4463844"/>
            <a:ext cx="4167483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2"/>
                </a:solidFill>
              </a:rPr>
              <a:t>Lan </a:t>
            </a:r>
            <a:r>
              <a:rPr lang="en-US" sz="2300" i="1" dirty="0" err="1">
                <a:solidFill>
                  <a:schemeClr val="bg2"/>
                </a:solidFill>
              </a:rPr>
              <a:t>tìm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kiếm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sự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hỗ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trợ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từ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mẹ</a:t>
            </a:r>
            <a:r>
              <a:rPr lang="en-US" sz="2300" i="1" dirty="0">
                <a:solidFill>
                  <a:schemeClr val="bg2"/>
                </a:solidFill>
              </a:rPr>
              <a:t>.</a:t>
            </a:r>
            <a:endParaRPr lang="vi-VN" sz="2300" i="1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896449-8040-40F9-956D-A9B0DDD61E32}"/>
              </a:ext>
            </a:extLst>
          </p:cNvPr>
          <p:cNvSpPr txBox="1"/>
          <p:nvPr/>
        </p:nvSpPr>
        <p:spPr>
          <a:xfrm flipH="1">
            <a:off x="-94827" y="376947"/>
            <a:ext cx="940479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Vì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nhà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7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537" y="1729570"/>
            <a:ext cx="7263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err="1" smtClean="0">
                <a:solidFill>
                  <a:schemeClr val="bg2"/>
                </a:solidFill>
              </a:rPr>
              <a:t>Chào</a:t>
            </a:r>
            <a:r>
              <a:rPr lang="en-US" sz="5400" i="1" dirty="0" smtClean="0">
                <a:solidFill>
                  <a:schemeClr val="bg2"/>
                </a:solidFill>
              </a:rPr>
              <a:t> </a:t>
            </a:r>
            <a:r>
              <a:rPr lang="en-US" sz="5400" i="1" dirty="0" err="1" smtClean="0">
                <a:solidFill>
                  <a:schemeClr val="bg2"/>
                </a:solidFill>
              </a:rPr>
              <a:t>tạm</a:t>
            </a:r>
            <a:r>
              <a:rPr lang="en-US" sz="5400" i="1" dirty="0" smtClean="0">
                <a:solidFill>
                  <a:schemeClr val="bg2"/>
                </a:solidFill>
              </a:rPr>
              <a:t> </a:t>
            </a:r>
            <a:r>
              <a:rPr lang="en-US" sz="5400" i="1" dirty="0" err="1" smtClean="0">
                <a:solidFill>
                  <a:schemeClr val="bg2"/>
                </a:solidFill>
              </a:rPr>
              <a:t>biệt</a:t>
            </a:r>
            <a:r>
              <a:rPr lang="en-US" sz="5400" i="1" dirty="0" smtClean="0">
                <a:solidFill>
                  <a:schemeClr val="bg2"/>
                </a:solidFill>
              </a:rPr>
              <a:t> </a:t>
            </a:r>
            <a:r>
              <a:rPr lang="en-US" sz="5400" i="1" dirty="0" err="1" smtClean="0">
                <a:solidFill>
                  <a:schemeClr val="bg2"/>
                </a:solidFill>
              </a:rPr>
              <a:t>các</a:t>
            </a:r>
            <a:r>
              <a:rPr lang="en-US" sz="5400" i="1" dirty="0" smtClean="0">
                <a:solidFill>
                  <a:schemeClr val="bg2"/>
                </a:solidFill>
              </a:rPr>
              <a:t> con!</a:t>
            </a:r>
            <a:endParaRPr lang="vi-VN" sz="54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974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Timkiemsuhotrokhionha[20210613130425699].mdb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72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5&quot;/&gt;&lt;/object&gt;&lt;object type=&quot;3&quot; unique_id=&quot;10008&quot;&gt;&lt;property id=&quot;20148&quot; value=&quot;5&quot;/&gt;&lt;property id=&quot;20300&quot; value=&quot;Slide 6&quot;/&gt;&lt;property id=&quot;20307&quot; value=&quot;276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22972&quot;&gt;&lt;property id=&quot;20148&quot; value=&quot;5&quot;/&gt;&lt;property id=&quot;20300&quot; value=&quot;Slide 1&quot;/&gt;&lt;property id=&quot;20307&quot; value=&quot;278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273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Lobster</vt:lpstr>
      <vt:lpstr>Open Sans Bold</vt:lpstr>
      <vt:lpstr>Times New Roman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61</cp:revision>
  <dcterms:created xsi:type="dcterms:W3CDTF">2021-06-11T02:39:36Z</dcterms:created>
  <dcterms:modified xsi:type="dcterms:W3CDTF">2024-02-02T07:35:51Z</dcterms:modified>
</cp:coreProperties>
</file>