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emf" ContentType="image/x-e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66.svg" ContentType="image/svg+xml"/>
  <Override PartName="/ppt/media/image73.svg" ContentType="image/svg+xml"/>
  <Override PartName="/ppt/media/image75.svg" ContentType="image/svg+xml"/>
  <Override PartName="/ppt/media/image78.svg" ContentType="image/svg+xml"/>
  <Override PartName="/ppt/media/image8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3"/>
    <p:sldMasterId id="2147483682" r:id="rId4"/>
    <p:sldMasterId id="2147483694" r:id="rId5"/>
    <p:sldMasterId id="2147483706" r:id="rId6"/>
    <p:sldMasterId id="2147483711" r:id="rId7"/>
    <p:sldMasterId id="2147483724" r:id="rId8"/>
  </p:sldMasterIdLst>
  <p:notesMasterIdLst>
    <p:notesMasterId r:id="rId10"/>
  </p:notesMasterIdLst>
  <p:sldIdLst>
    <p:sldId id="11088424" r:id="rId9"/>
    <p:sldId id="3399" r:id="rId11"/>
    <p:sldId id="11088415" r:id="rId12"/>
    <p:sldId id="11088400" r:id="rId13"/>
    <p:sldId id="11088416" r:id="rId14"/>
    <p:sldId id="11088412" r:id="rId15"/>
    <p:sldId id="11088413" r:id="rId16"/>
    <p:sldId id="11088411" r:id="rId17"/>
    <p:sldId id="11088402" r:id="rId18"/>
    <p:sldId id="11088403" r:id="rId19"/>
    <p:sldId id="110884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1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.xml"/><Relationship Id="rId7" Type="http://schemas.openxmlformats.org/officeDocument/2006/relationships/image" Target="../media/image5.png"/><Relationship Id="rId6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4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4" Type="http://schemas.openxmlformats.org/officeDocument/2006/relationships/image" Target="../media/image63.png"/><Relationship Id="rId13" Type="http://schemas.openxmlformats.org/officeDocument/2006/relationships/image" Target="../media/image62.png"/><Relationship Id="rId12" Type="http://schemas.openxmlformats.org/officeDocument/2006/relationships/image" Target="../media/image61.png"/><Relationship Id="rId11" Type="http://schemas.openxmlformats.org/officeDocument/2006/relationships/image" Target="../media/image60.png"/><Relationship Id="rId10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sv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7.GIF"/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8.png"/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>
            <a:fillRect/>
          </a:stretch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/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</a:fld>
            <a:endParaRPr lang="en-US"/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8" name="bkg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oogle Shape;769;p31"/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3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3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4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4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4" name="TextBox 133"/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2" Type="http://schemas.openxmlformats.org/officeDocument/2006/relationships/image" Target="../media/image39.jpeg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0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2" Type="http://schemas.openxmlformats.org/officeDocument/2006/relationships/image" Target="../media/image39.jpeg"/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9.xml"/><Relationship Id="rId8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7" Type="http://schemas.openxmlformats.org/officeDocument/2006/relationships/theme" Target="../theme/theme7.xml"/><Relationship Id="rId16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</p:sldLayoutIdLst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png"/><Relationship Id="rId8" Type="http://schemas.openxmlformats.org/officeDocument/2006/relationships/image" Target="../media/image76.png"/><Relationship Id="rId7" Type="http://schemas.openxmlformats.org/officeDocument/2006/relationships/image" Target="../media/image75.svg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Relationship Id="rId3" Type="http://schemas.openxmlformats.org/officeDocument/2006/relationships/image" Target="../media/image71.GIF"/><Relationship Id="rId2" Type="http://schemas.openxmlformats.org/officeDocument/2006/relationships/image" Target="../media/image70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58.xml"/><Relationship Id="rId13" Type="http://schemas.openxmlformats.org/officeDocument/2006/relationships/image" Target="../media/image81.png"/><Relationship Id="rId12" Type="http://schemas.openxmlformats.org/officeDocument/2006/relationships/image" Target="../media/image80.svg"/><Relationship Id="rId11" Type="http://schemas.openxmlformats.org/officeDocument/2006/relationships/image" Target="../media/image79.png"/><Relationship Id="rId10" Type="http://schemas.openxmlformats.org/officeDocument/2006/relationships/image" Target="../media/image78.svg"/><Relationship Id="rId1" Type="http://schemas.openxmlformats.org/officeDocument/2006/relationships/image" Target="../media/image69.GI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93.png"/><Relationship Id="rId2" Type="http://schemas.microsoft.com/office/2007/relationships/hdphoto" Target="../media/image97.wdp"/><Relationship Id="rId1" Type="http://schemas.openxmlformats.org/officeDocument/2006/relationships/image" Target="../media/image9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audio1.wav"/><Relationship Id="rId1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1.xml"/><Relationship Id="rId4" Type="http://schemas.openxmlformats.org/officeDocument/2006/relationships/image" Target="../media/image85.emf"/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image" Target="../media/image8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9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3" Type="http://schemas.microsoft.com/office/2007/relationships/hdphoto" Target="../media/image88.wdp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93.png"/><Relationship Id="rId2" Type="http://schemas.microsoft.com/office/2007/relationships/hdphoto" Target="../media/image92.wdp"/><Relationship Id="rId1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93.png"/><Relationship Id="rId2" Type="http://schemas.microsoft.com/office/2007/relationships/hdphoto" Target="../media/image95.wdp"/><Relationship Id="rId1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00">
              <a:lnSpc>
                <a:spcPts val="6425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 TỬ THÁNG 12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 panose="020B08060305040202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 panose="020B0806030504020204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 panose="020B0806030504020204"/>
              </a:rPr>
              <a:t>Toán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 panose="020B080603050402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3660"/>
              </a:lnSpc>
            </a:pP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Năm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học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2024 - 2025</a:t>
            </a:r>
            <a:endParaRPr lang="en-US" sz="2615" dirty="0">
              <a:solidFill>
                <a:srgbClr val="000000"/>
              </a:solidFill>
              <a:latin typeface="Lobster" panose="00000500000000000000"/>
            </a:endParaRPr>
          </a:p>
        </p:txBody>
      </p:sp>
      <p:pic>
        <p:nvPicPr>
          <p:cNvPr id="20" name="Picture 19" descr="A logo with a person holding a book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 panose="020B0806030504020204"/>
              </a:rPr>
              <a:t>KHỐI 2</a:t>
            </a:r>
            <a:endParaRPr lang="en-US" sz="5000" dirty="0">
              <a:solidFill>
                <a:srgbClr val="002060"/>
              </a:solidFill>
              <a:latin typeface="Open Sans Bold" panose="020B0806030504020204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3660"/>
              </a:lnSpc>
            </a:pP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Trường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Tiểu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học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Nguyễn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Bỉnh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Khiêm</a:t>
            </a:r>
            <a:endParaRPr lang="en-US" sz="2615" dirty="0">
              <a:solidFill>
                <a:srgbClr val="000000"/>
              </a:solidFill>
              <a:latin typeface="Lobster" panose="00000500000000000000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774008" y="3668552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 panose="020B0806030504020204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 panose="020B0806030504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 panose="020B0806030504020204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 panose="020B0806030504020204"/>
              </a:rPr>
              <a:t>: Xem đồng hồ</a:t>
            </a:r>
            <a:endParaRPr lang="en-US" sz="4400" dirty="0">
              <a:solidFill>
                <a:srgbClr val="002060"/>
              </a:solidFill>
              <a:latin typeface="Open Sans Bold" panose="020B0806030504020204"/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196"/>
          <a:stretch>
            <a:fillRect/>
          </a:stretch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/>
          <p:cNvSpPr/>
          <p:nvPr/>
        </p:nvSpPr>
        <p:spPr>
          <a:xfrm>
            <a:off x="9452716" y="4256356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p:transition spd="slow" advTm="3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80089" y="471032"/>
            <a:ext cx="8158002" cy="6190726"/>
            <a:chOff x="2980976" y="261946"/>
            <a:chExt cx="8158002" cy="61907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r="51169"/>
            <a:stretch>
              <a:fillRect/>
            </a:stretch>
          </p:blipFill>
          <p:spPr>
            <a:xfrm>
              <a:off x="3438402" y="261946"/>
              <a:ext cx="3332229" cy="592769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0962"/>
            <a:stretch>
              <a:fillRect/>
            </a:stretch>
          </p:blipFill>
          <p:spPr>
            <a:xfrm>
              <a:off x="7529150" y="261946"/>
              <a:ext cx="3346372" cy="5927699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3499523" y="2603450"/>
              <a:ext cx="3643087" cy="832393"/>
              <a:chOff x="3483429" y="2598003"/>
              <a:chExt cx="3643087" cy="832393"/>
            </a:xfrm>
          </p:grpSpPr>
          <p:sp>
            <p:nvSpPr>
              <p:cNvPr id="17" name="TextBox 16"/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Nam học bài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lúc      giờ       phút sáng. 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8" name="Rectangle: Rounded Corners 17"/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9" name="Rectangle: Rounded Corners 18"/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495891" y="2660231"/>
              <a:ext cx="3643087" cy="832393"/>
              <a:chOff x="3483429" y="2598003"/>
              <a:chExt cx="3643087" cy="832393"/>
            </a:xfrm>
          </p:grpSpPr>
          <p:sp>
            <p:nvSpPr>
              <p:cNvPr id="14" name="TextBox 13"/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Nam ở thư viện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lúc      giờ       phút chiều.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5" name="Rectangle: Rounded Corners 14"/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6" name="Rectangle: Rounded Corners 15"/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80976" y="5836059"/>
              <a:ext cx="4264668" cy="463414"/>
              <a:chOff x="3483428" y="2598003"/>
              <a:chExt cx="4264668" cy="463414"/>
            </a:xfrm>
          </p:grpSpPr>
          <p:sp>
            <p:nvSpPr>
              <p:cNvPr id="12" name="TextBox 11"/>
              <p:cNvSpPr txBox="1"/>
              <p:nvPr/>
            </p:nvSpPr>
            <p:spPr>
              <a:xfrm flipH="1">
                <a:off x="3483428" y="2598003"/>
                <a:ext cx="426466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Nam tan học lúc      giờ chiều.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5828824" y="259975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7529150" y="5614833"/>
              <a:ext cx="3273907" cy="837839"/>
              <a:chOff x="3483426" y="2598003"/>
              <a:chExt cx="3273907" cy="837839"/>
            </a:xfrm>
          </p:grpSpPr>
          <p:sp>
            <p:nvSpPr>
              <p:cNvPr id="9" name="TextBox 8"/>
              <p:cNvSpPr txBox="1"/>
              <p:nvPr/>
            </p:nvSpPr>
            <p:spPr>
              <a:xfrm flipH="1">
                <a:off x="3483426" y="2598003"/>
                <a:ext cx="327390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Nam rửa bát 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lúc       giờ      phút tối.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" name="Rectangle: Rounded Corners 9"/>
              <p:cNvSpPr/>
              <p:nvPr/>
            </p:nvSpPr>
            <p:spPr>
              <a:xfrm>
                <a:off x="4033221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" name="Rectangle: Rounded Corners 10"/>
              <p:cNvSpPr/>
              <p:nvPr/>
            </p:nvSpPr>
            <p:spPr>
              <a:xfrm>
                <a:off x="5015214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</p:grpSp>
      <p:sp>
        <p:nvSpPr>
          <p:cNvPr id="20" name="Oval 19"/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22" name="Group 21"/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4" name="Rectangle: Rounded Corners 23"/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Số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26" name="Parallelogram 25"/>
          <p:cNvSpPr/>
          <p:nvPr/>
        </p:nvSpPr>
        <p:spPr>
          <a:xfrm flipH="1">
            <a:off x="912090" y="2337289"/>
            <a:ext cx="2972803" cy="1091712"/>
          </a:xfrm>
          <a:prstGeom prst="parallelogram">
            <a:avLst>
              <a:gd name="adj" fmla="val 0"/>
            </a:avLst>
          </a:prstGeom>
          <a:noFill/>
          <a:ln>
            <a:noFill/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Nam làm gì lúc mấy giờ?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225751" y="3182828"/>
            <a:ext cx="414981" cy="523220"/>
            <a:chOff x="8609749" y="4291143"/>
            <a:chExt cx="414981" cy="523220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9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126588" y="3182828"/>
            <a:ext cx="585418" cy="523220"/>
            <a:chOff x="8524700" y="4291143"/>
            <a:chExt cx="585418" cy="523220"/>
          </a:xfrm>
        </p:grpSpPr>
        <p:sp>
          <p:nvSpPr>
            <p:cNvPr id="31" name="Rectangle: Rounded Corners 30"/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30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237720" y="3235836"/>
            <a:ext cx="414981" cy="523220"/>
            <a:chOff x="8609749" y="4291143"/>
            <a:chExt cx="414981" cy="523220"/>
          </a:xfrm>
        </p:grpSpPr>
        <p:sp>
          <p:nvSpPr>
            <p:cNvPr id="34" name="Rectangle: Rounded Corners 33"/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3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138557" y="3235836"/>
            <a:ext cx="585418" cy="523220"/>
            <a:chOff x="8524700" y="4291143"/>
            <a:chExt cx="585418" cy="523220"/>
          </a:xfrm>
        </p:grpSpPr>
        <p:sp>
          <p:nvSpPr>
            <p:cNvPr id="37" name="Rectangle: Rounded Corners 36"/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15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515369" y="6040871"/>
            <a:ext cx="414981" cy="523220"/>
            <a:chOff x="8609749" y="4291143"/>
            <a:chExt cx="414981" cy="523220"/>
          </a:xfrm>
        </p:grpSpPr>
        <p:sp>
          <p:nvSpPr>
            <p:cNvPr id="40" name="Rectangle: Rounded Corners 39"/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4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275625" y="6189878"/>
            <a:ext cx="414981" cy="523220"/>
            <a:chOff x="8609749" y="4291143"/>
            <a:chExt cx="414981" cy="523220"/>
          </a:xfrm>
        </p:grpSpPr>
        <p:sp>
          <p:nvSpPr>
            <p:cNvPr id="43" name="Rectangle: Rounded Corners 42"/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7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176462" y="6189878"/>
            <a:ext cx="585418" cy="523220"/>
            <a:chOff x="8524700" y="4291143"/>
            <a:chExt cx="585418" cy="523220"/>
          </a:xfrm>
        </p:grpSpPr>
        <p:sp>
          <p:nvSpPr>
            <p:cNvPr id="46" name="Rectangle: Rounded Corners 45"/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15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4" y="471032"/>
            <a:ext cx="2325467" cy="1162735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40575" y="509194"/>
            <a:ext cx="1083402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vi-VN" altLang="zh-CN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29</a:t>
            </a:r>
            <a:endParaRPr kumimoji="0" lang="vi-VN" altLang="zh-CN" sz="60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Ngày - giờ, giờ - phút </a:t>
            </a:r>
            <a:endParaRPr lang="vi-VN" altLang="zh-CN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Tiết 2 - Xem đồng hồ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165268" y="31899"/>
            <a:ext cx="2987749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23230" y="599559"/>
            <a:ext cx="895790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MỤC TIÊU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59781" y="6453907"/>
            <a:ext cx="3463637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4128" y="1552755"/>
            <a:ext cx="98082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53966" y="525037"/>
            <a:ext cx="5438103" cy="3316511"/>
            <a:chOff x="657897" y="988863"/>
            <a:chExt cx="5438103" cy="33165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7897" y="988863"/>
              <a:ext cx="5438103" cy="331651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166191" y="1769529"/>
              <a:ext cx="1842052" cy="1431235"/>
            </a:xfrm>
            <a:prstGeom prst="rect">
              <a:avLst/>
            </a:prstGeom>
            <a:solidFill>
              <a:srgbClr val="C6E9FD"/>
            </a:solidFill>
            <a:ln>
              <a:solidFill>
                <a:srgbClr val="C6E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82747" y="1236491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Nam vẽ cảnh mặt trời mọc lúc 5 giờ 15 phút sáng.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05719" y="3124197"/>
            <a:ext cx="5086350" cy="2886075"/>
            <a:chOff x="6005719" y="3124197"/>
            <a:chExt cx="5086350" cy="28860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5719" y="3124197"/>
              <a:ext cx="5086350" cy="288607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162260" y="3837384"/>
              <a:ext cx="1842052" cy="1431235"/>
            </a:xfrm>
            <a:prstGeom prst="rect">
              <a:avLst/>
            </a:prstGeom>
            <a:solidFill>
              <a:srgbClr val="FFFABE"/>
            </a:solidFill>
            <a:ln>
              <a:solidFill>
                <a:srgbClr val="FFFA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082746" y="3907447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Mai vẽ cảnh mặt trời lặn lúc 5 giờ 30 phút chiều.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01" y="1433630"/>
            <a:ext cx="4086718" cy="42104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90013" y="107470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2" name="Curved Down Arrow 19"/>
          <p:cNvSpPr/>
          <p:nvPr/>
        </p:nvSpPr>
        <p:spPr>
          <a:xfrm rot="1142969">
            <a:off x="2836416" y="1391303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2222" y="1846899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4" name="Curved Down Arrow 22"/>
          <p:cNvSpPr/>
          <p:nvPr/>
        </p:nvSpPr>
        <p:spPr>
          <a:xfrm rot="3154909">
            <a:off x="3723575" y="2040429"/>
            <a:ext cx="1096267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1812" y="292937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6" name="Curved Down Arrow 24"/>
          <p:cNvSpPr/>
          <p:nvPr/>
        </p:nvSpPr>
        <p:spPr>
          <a:xfrm rot="4965623">
            <a:off x="4177856" y="2981868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79618" y="405193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8" name="Curved Down Arrow 26"/>
          <p:cNvSpPr/>
          <p:nvPr/>
        </p:nvSpPr>
        <p:spPr>
          <a:xfrm rot="7100623">
            <a:off x="4136913" y="40052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32192" y="5000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0" name="Curved Down Arrow 28"/>
          <p:cNvSpPr/>
          <p:nvPr/>
        </p:nvSpPr>
        <p:spPr>
          <a:xfrm rot="7880722">
            <a:off x="3667699" y="4849516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5404" y="587129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2" name="Curved Down Arrow 30"/>
          <p:cNvSpPr/>
          <p:nvPr/>
        </p:nvSpPr>
        <p:spPr>
          <a:xfrm rot="9606559">
            <a:off x="2784361" y="54461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3" name="AutoShape 58"/>
          <p:cNvSpPr>
            <a:spLocks noChangeArrowheads="1"/>
          </p:cNvSpPr>
          <p:nvPr/>
        </p:nvSpPr>
        <p:spPr bwMode="auto">
          <a:xfrm>
            <a:off x="2654331" y="2179592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4" name="AutoShape 58"/>
          <p:cNvSpPr>
            <a:spLocks noChangeArrowheads="1"/>
          </p:cNvSpPr>
          <p:nvPr/>
        </p:nvSpPr>
        <p:spPr bwMode="auto">
          <a:xfrm rot="1706638">
            <a:off x="2950258" y="2300966"/>
            <a:ext cx="405172" cy="1421517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5" name="AutoShape 58"/>
          <p:cNvSpPr>
            <a:spLocks noChangeArrowheads="1"/>
          </p:cNvSpPr>
          <p:nvPr/>
        </p:nvSpPr>
        <p:spPr bwMode="auto">
          <a:xfrm rot="3634905" flipH="1">
            <a:off x="3159941" y="2577192"/>
            <a:ext cx="379980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6" name="AutoShape 58"/>
          <p:cNvSpPr>
            <a:spLocks noChangeArrowheads="1"/>
          </p:cNvSpPr>
          <p:nvPr/>
        </p:nvSpPr>
        <p:spPr bwMode="auto">
          <a:xfrm>
            <a:off x="2799279" y="3377506"/>
            <a:ext cx="1643288" cy="385520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7" name="AutoShape 58"/>
          <p:cNvSpPr>
            <a:spLocks noChangeArrowheads="1"/>
          </p:cNvSpPr>
          <p:nvPr/>
        </p:nvSpPr>
        <p:spPr bwMode="auto">
          <a:xfrm rot="1912470">
            <a:off x="2734219" y="3802025"/>
            <a:ext cx="1517053" cy="34773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8" name="AutoShape 58"/>
          <p:cNvSpPr>
            <a:spLocks noChangeArrowheads="1"/>
          </p:cNvSpPr>
          <p:nvPr/>
        </p:nvSpPr>
        <p:spPr bwMode="auto">
          <a:xfrm rot="3771279">
            <a:off x="2475291" y="3977472"/>
            <a:ext cx="1329776" cy="36605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9" name="AutoShape 58"/>
          <p:cNvSpPr>
            <a:spLocks noChangeArrowheads="1"/>
          </p:cNvSpPr>
          <p:nvPr/>
        </p:nvSpPr>
        <p:spPr bwMode="auto">
          <a:xfrm>
            <a:off x="2655925" y="3570266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30" name="Flowchart: Connector 29"/>
          <p:cNvSpPr/>
          <p:nvPr/>
        </p:nvSpPr>
        <p:spPr>
          <a:xfrm>
            <a:off x="2723933" y="3465289"/>
            <a:ext cx="209863" cy="20995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336" y="1427578"/>
            <a:ext cx="4086718" cy="4210467"/>
          </a:xfrm>
          <a:prstGeom prst="rect">
            <a:avLst/>
          </a:prstGeom>
        </p:spPr>
      </p:pic>
      <p:sp>
        <p:nvSpPr>
          <p:cNvPr id="32" name="Curved Down Arrow 1"/>
          <p:cNvSpPr/>
          <p:nvPr/>
        </p:nvSpPr>
        <p:spPr>
          <a:xfrm rot="2745293">
            <a:off x="2659399" y="1780125"/>
            <a:ext cx="2950614" cy="83117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40507" y="1699670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4" name="Curved Down Arrow 15"/>
          <p:cNvSpPr/>
          <p:nvPr/>
        </p:nvSpPr>
        <p:spPr>
          <a:xfrm rot="8239697">
            <a:off x="2618189" y="4622225"/>
            <a:ext cx="2950614" cy="81289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08613" y="5028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6" name="Curved Down Arrow 17"/>
          <p:cNvSpPr/>
          <p:nvPr/>
        </p:nvSpPr>
        <p:spPr>
          <a:xfrm rot="15932408">
            <a:off x="-632734" y="2642862"/>
            <a:ext cx="4556468" cy="1958111"/>
          </a:xfrm>
          <a:prstGeom prst="curvedDownArrow">
            <a:avLst>
              <a:gd name="adj1" fmla="val 8350"/>
              <a:gd name="adj2" fmla="val 17593"/>
              <a:gd name="adj3" fmla="val 15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4046" y="1185101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625183" y="2212571"/>
            <a:ext cx="341400" cy="2688940"/>
            <a:chOff x="10127854" y="2020621"/>
            <a:chExt cx="242692" cy="2655884"/>
          </a:xfrm>
        </p:grpSpPr>
        <p:sp>
          <p:nvSpPr>
            <p:cNvPr id="39" name="Diamond 38"/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8" y="174238"/>
            <a:ext cx="2069886" cy="103494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8548894" y="35611"/>
            <a:ext cx="3463637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/>
      <p:bldP spid="21" grpId="1"/>
      <p:bldP spid="22" grpId="0" animBg="1"/>
      <p:bldP spid="22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30" grpId="0" animBg="1"/>
      <p:bldP spid="32" grpId="0" animBg="1"/>
      <p:bldP spid="33" grpId="0"/>
      <p:bldP spid="34" grpId="0" animBg="1"/>
      <p:bldP spid="35" grpId="0"/>
      <p:bldP spid="36" grpId="0" animBg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59782" y="6453907"/>
            <a:ext cx="3245186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83429" y="501635"/>
            <a:ext cx="7640205" cy="6064566"/>
            <a:chOff x="3483429" y="369433"/>
            <a:chExt cx="7640205" cy="60645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3429" y="369433"/>
              <a:ext cx="7640205" cy="5947755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3483429" y="2598003"/>
              <a:ext cx="3643087" cy="832393"/>
              <a:chOff x="3483429" y="2598003"/>
              <a:chExt cx="3643087" cy="832393"/>
            </a:xfrm>
          </p:grpSpPr>
          <p:sp>
            <p:nvSpPr>
              <p:cNvPr id="17" name="TextBox 16"/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Việt học bài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lúc      giờ       phút sáng. 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8" name="Rectangle: Rounded Corners 17"/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9" name="Rectangle: Rounded Corners 18"/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7303531" y="2598003"/>
              <a:ext cx="3643087" cy="832393"/>
              <a:chOff x="3483429" y="2598003"/>
              <a:chExt cx="3643087" cy="832393"/>
            </a:xfrm>
          </p:grpSpPr>
          <p:sp>
            <p:nvSpPr>
              <p:cNvPr id="14" name="TextBox 13"/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Nam làm bài tập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lúc      giờ       phút chiều.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5" name="Rectangle: Rounded Corners 14"/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6" name="Rectangle: Rounded Corners 15"/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483429" y="5514522"/>
              <a:ext cx="3643087" cy="832393"/>
              <a:chOff x="3483429" y="2598003"/>
              <a:chExt cx="3643087" cy="832393"/>
            </a:xfrm>
          </p:grpSpPr>
          <p:sp>
            <p:nvSpPr>
              <p:cNvPr id="11" name="TextBox 10"/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Mi ăn tối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lúc      giờ       phút. 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7303531" y="5514522"/>
              <a:ext cx="3643087" cy="919477"/>
              <a:chOff x="3483429" y="2509523"/>
              <a:chExt cx="3643087" cy="919477"/>
            </a:xfrm>
          </p:grpSpPr>
          <p:sp>
            <p:nvSpPr>
              <p:cNvPr id="8" name="TextBox 7"/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Lúc      giờ       phút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Rô-bốt đang ngủ.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" name="Rectangle: Rounded Corners 8"/>
              <p:cNvSpPr/>
              <p:nvPr/>
            </p:nvSpPr>
            <p:spPr>
              <a:xfrm>
                <a:off x="4094671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" name="Rectangle: Rounded Corners 9"/>
              <p:cNvSpPr/>
              <p:nvPr/>
            </p:nvSpPr>
            <p:spPr>
              <a:xfrm>
                <a:off x="5076664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</p:grpSp>
      <p:sp>
        <p:nvSpPr>
          <p:cNvPr id="20" name="Oval 19"/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22" name="Group 21"/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4" name="Rectangle: Rounded Corners 23"/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Số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26" name="Parallelogram 25"/>
          <p:cNvSpPr/>
          <p:nvPr/>
        </p:nvSpPr>
        <p:spPr>
          <a:xfrm flipH="1">
            <a:off x="1473072" y="2583543"/>
            <a:ext cx="1094170" cy="3265714"/>
          </a:xfrm>
          <a:prstGeom prst="parallelogram">
            <a:avLst>
              <a:gd name="adj" fmla="val 0"/>
            </a:avLst>
          </a:prstGeom>
          <a:solidFill>
            <a:srgbClr val="FFF32E"/>
          </a:solidFill>
          <a:ln>
            <a:solidFill>
              <a:srgbClr val="FFF32E"/>
            </a:solidFill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Mỗi bạn làm gì lúc mấy giờ?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013719" y="3096388"/>
            <a:ext cx="414981" cy="523220"/>
            <a:chOff x="8609749" y="4291143"/>
            <a:chExt cx="414981" cy="523220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8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914556" y="3096388"/>
            <a:ext cx="585418" cy="523220"/>
            <a:chOff x="8524700" y="4291143"/>
            <a:chExt cx="585418" cy="523220"/>
          </a:xfrm>
        </p:grpSpPr>
        <p:sp>
          <p:nvSpPr>
            <p:cNvPr id="31" name="Rectangle: Rounded Corners 30"/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15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840152" y="3096388"/>
            <a:ext cx="414981" cy="523220"/>
            <a:chOff x="8609749" y="4291143"/>
            <a:chExt cx="414981" cy="523220"/>
          </a:xfrm>
        </p:grpSpPr>
        <p:sp>
          <p:nvSpPr>
            <p:cNvPr id="34" name="Rectangle: Rounded Corners 33"/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740989" y="3096388"/>
            <a:ext cx="585418" cy="523220"/>
            <a:chOff x="8524700" y="4291143"/>
            <a:chExt cx="585418" cy="523220"/>
          </a:xfrm>
        </p:grpSpPr>
        <p:sp>
          <p:nvSpPr>
            <p:cNvPr id="37" name="Rectangle: Rounded Corners 36"/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30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013719" y="5999090"/>
            <a:ext cx="414981" cy="523220"/>
            <a:chOff x="8609749" y="4291143"/>
            <a:chExt cx="414981" cy="523220"/>
          </a:xfrm>
        </p:grpSpPr>
        <p:sp>
          <p:nvSpPr>
            <p:cNvPr id="40" name="Rectangle: Rounded Corners 39"/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6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914556" y="5999090"/>
            <a:ext cx="585418" cy="523220"/>
            <a:chOff x="8524700" y="4291143"/>
            <a:chExt cx="585418" cy="523220"/>
          </a:xfrm>
        </p:grpSpPr>
        <p:sp>
          <p:nvSpPr>
            <p:cNvPr id="43" name="Rectangle: Rounded Corners 42"/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15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831519" y="5642735"/>
            <a:ext cx="585418" cy="523220"/>
            <a:chOff x="8524700" y="4291143"/>
            <a:chExt cx="585418" cy="523220"/>
          </a:xfrm>
        </p:grpSpPr>
        <p:sp>
          <p:nvSpPr>
            <p:cNvPr id="46" name="Rectangle: Rounded Corners 45"/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10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17405" y="5642735"/>
            <a:ext cx="585418" cy="523220"/>
            <a:chOff x="8524700" y="4291143"/>
            <a:chExt cx="585418" cy="523220"/>
          </a:xfrm>
        </p:grpSpPr>
        <p:sp>
          <p:nvSpPr>
            <p:cNvPr id="49" name="Rectangle: Rounded Corners 48"/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30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4" y="369433"/>
            <a:ext cx="2325467" cy="1162735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8728363" y="0"/>
            <a:ext cx="3463637" cy="276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081512" y="94508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8834" y="945086"/>
            <a:ext cx="766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Tìm hai đồng hồ chỉ cùng thời gian vào buổi chiều, tối hoặc đêm.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043" y="1885127"/>
            <a:ext cx="9967913" cy="373906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612571" y="3754660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7351835" y="3811966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288947" y="3811966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4" y="471032"/>
            <a:ext cx="2325467" cy="11627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28363" y="87724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1066</Words>
  <Application>WPS Presentation</Application>
  <PresentationFormat>Widescreen</PresentationFormat>
  <Paragraphs>156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11</vt:i4>
      </vt:variant>
    </vt:vector>
  </HeadingPairs>
  <TitlesOfParts>
    <vt:vector size="39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Segoe UI Symbol</vt:lpstr>
      <vt:lpstr>Microsoft YaHei</vt:lpstr>
      <vt:lpstr>Wingdings 3</vt:lpstr>
      <vt:lpstr>Times New Roman</vt:lpstr>
      <vt:lpstr>方正静蕾简体</vt:lpstr>
      <vt:lpstr>UTM Avo</vt:lpstr>
      <vt:lpstr>Arial Unicode MS</vt:lpstr>
      <vt:lpstr>Segoe Print</vt:lpstr>
      <vt:lpstr>Trebuchet MS</vt:lpstr>
      <vt:lpstr>Open Sans Bold</vt:lpstr>
      <vt:lpstr>Lobster</vt:lpstr>
      <vt:lpstr>Lobster 1.4</vt:lpstr>
      <vt:lpstr>Office Theme</vt:lpstr>
      <vt:lpstr>2_Office 主题</vt:lpstr>
      <vt:lpstr>https://www.freeppt7.com</vt:lpstr>
      <vt:lpstr>3_Office 主题</vt:lpstr>
      <vt:lpstr>3_Office 主题​​</vt:lpstr>
      <vt:lpstr>2_Office Theme</vt:lpstr>
      <vt:lpstr>Facet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Mỹ Linh</cp:lastModifiedBy>
  <cp:revision>52</cp:revision>
  <dcterms:created xsi:type="dcterms:W3CDTF">2021-07-20T01:55:00Z</dcterms:created>
  <dcterms:modified xsi:type="dcterms:W3CDTF">2024-12-27T05:05:45Z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F8BC25E18A9342DC96961C65F5480E76_12</vt:lpwstr>
  </property>
  <property fmtid="{D5CDD505-2E9C-101B-9397-08002B2CF9AE}" pid="3" name="KSOProductBuildVer">
    <vt:lpwstr>1033-12.2.0.19307</vt:lpwstr>
  </property>
</Properties>
</file>