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6.svg" ContentType="image/svg+xml"/>
  <Override PartName="/ppt/media/image33.svg" ContentType="image/svg+xml"/>
  <Override PartName="/ppt/media/image35.svg" ContentType="image/svg+xml"/>
  <Override PartName="/ppt/media/image38.svg" ContentType="image/svg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handoutMasterIdLst>
    <p:handoutMasterId r:id="rId24"/>
  </p:handoutMasterIdLst>
  <p:sldIdLst>
    <p:sldId id="11088430" r:id="rId4"/>
    <p:sldId id="257" r:id="rId6"/>
    <p:sldId id="258" r:id="rId7"/>
    <p:sldId id="259" r:id="rId8"/>
    <p:sldId id="260" r:id="rId9"/>
    <p:sldId id="261" r:id="rId10"/>
    <p:sldId id="262" r:id="rId11"/>
    <p:sldId id="11088391" r:id="rId12"/>
    <p:sldId id="11088392" r:id="rId13"/>
    <p:sldId id="11088395" r:id="rId14"/>
    <p:sldId id="11088406" r:id="rId15"/>
    <p:sldId id="11088407" r:id="rId16"/>
    <p:sldId id="11088401" r:id="rId17"/>
    <p:sldId id="11088408" r:id="rId18"/>
    <p:sldId id="11088393" r:id="rId19"/>
    <p:sldId id="11088398" r:id="rId20"/>
    <p:sldId id="11088399" r:id="rId21"/>
    <p:sldId id="11088409" r:id="rId22"/>
    <p:sldId id="11088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5E06F-0E60-4A36-B25C-044498A8D65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ED2A-E068-4CF7-8CD6-EDA87D197E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GIF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svg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20.xml"/><Relationship Id="rId13" Type="http://schemas.openxmlformats.org/officeDocument/2006/relationships/image" Target="../media/image41.png"/><Relationship Id="rId12" Type="http://schemas.openxmlformats.org/officeDocument/2006/relationships/image" Target="../media/image40.svg"/><Relationship Id="rId11" Type="http://schemas.openxmlformats.org/officeDocument/2006/relationships/image" Target="../media/image39.png"/><Relationship Id="rId10" Type="http://schemas.openxmlformats.org/officeDocument/2006/relationships/image" Target="../media/image38.svg"/><Relationship Id="rId1" Type="http://schemas.openxmlformats.org/officeDocument/2006/relationships/image" Target="../media/image29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2.png"/><Relationship Id="rId2" Type="http://schemas.microsoft.com/office/2007/relationships/hdphoto" Target="../media/image51.wdp"/><Relationship Id="rId1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52.png"/><Relationship Id="rId2" Type="http://schemas.microsoft.com/office/2007/relationships/hdphoto" Target="../media/image54.wdp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microsoft.com/office/2007/relationships/hdphoto" Target="../media/image56.wdp"/><Relationship Id="rId1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2.wav"/><Relationship Id="rId1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slide" Target="slide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3.xml"/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1" Type="http://schemas.openxmlformats.org/officeDocument/2006/relationships/slideLayout" Target="../slideLayouts/slideLayout20.xml"/><Relationship Id="rId10" Type="http://schemas.openxmlformats.org/officeDocument/2006/relationships/image" Target="../media/image45.png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1.wav"/><Relationship Id="rId5" Type="http://schemas.openxmlformats.org/officeDocument/2006/relationships/image" Target="../media/image45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slide" Target="slide2.xml"/><Relationship Id="rId1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1.wav"/><Relationship Id="rId5" Type="http://schemas.openxmlformats.org/officeDocument/2006/relationships/image" Target="../media/image45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slide" Target="slide2.xml"/><Relationship Id="rId1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1.wav"/><Relationship Id="rId5" Type="http://schemas.openxmlformats.org/officeDocument/2006/relationships/image" Target="../media/image45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slide" Target="slide2.xml"/><Relationship Id="rId1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1.wav"/><Relationship Id="rId5" Type="http://schemas.openxmlformats.org/officeDocument/2006/relationships/image" Target="../media/image45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slide" Target="slide2.xml"/><Relationship Id="rId1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1.wav"/><Relationship Id="rId5" Type="http://schemas.openxmlformats.org/officeDocument/2006/relationships/image" Target="../media/image45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slide" Target="slide2.xml"/><Relationship Id="rId1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00">
              <a:lnSpc>
                <a:spcPts val="6425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 TỬ THÁNG 12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 panose="020B0806030504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 panose="020B0806030504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Năm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2024 - 2025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 panose="020B0806030504020204"/>
              </a:rPr>
              <a:t>KHỐI 2</a:t>
            </a:r>
            <a:endParaRPr lang="en-US" sz="50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Trường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Tiểu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Nguyễn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Bỉnh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Khiêm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774008" y="366855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: Bài 20: Ngày giờ; giờ phút</a:t>
            </a:r>
            <a:endParaRPr lang="en-US" sz="44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/>
          <p:cNvSpPr/>
          <p:nvPr/>
        </p:nvSpPr>
        <p:spPr>
          <a:xfrm>
            <a:off x="9452716" y="4256356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p:transition spd="slow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624084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429" b="4290"/>
          <a:stretch>
            <a:fillRect/>
          </a:stretch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/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-1" fmla="*/ 3503728 w 4309680"/>
                <a:gd name="connsiteY0-2" fmla="*/ 1699454 h 1699454"/>
                <a:gd name="connsiteX1-3" fmla="*/ 2633504 w 4309680"/>
                <a:gd name="connsiteY1-4" fmla="*/ 1388831 h 1699454"/>
                <a:gd name="connsiteX2-5" fmla="*/ 1429911 w 4309680"/>
                <a:gd name="connsiteY2-6" fmla="*/ 1365521 h 1699454"/>
                <a:gd name="connsiteX3-7" fmla="*/ 1374990 w 4309680"/>
                <a:gd name="connsiteY3-8" fmla="*/ 47616 h 1699454"/>
                <a:gd name="connsiteX4-9" fmla="*/ 2594347 w 4309680"/>
                <a:gd name="connsiteY4-10" fmla="*/ 14837 h 1699454"/>
                <a:gd name="connsiteX5-11" fmla="*/ 3385338 w 4309680"/>
                <a:gd name="connsiteY5-12" fmla="*/ 1280292 h 1699454"/>
                <a:gd name="connsiteX6-13" fmla="*/ 3503728 w 4309680"/>
                <a:gd name="connsiteY6-14" fmla="*/ 1699454 h 1699454"/>
                <a:gd name="connsiteX0-15" fmla="*/ 3503728 w 4309680"/>
                <a:gd name="connsiteY0-16" fmla="*/ 1699454 h 1702113"/>
                <a:gd name="connsiteX1-17" fmla="*/ 3213867 w 4309680"/>
                <a:gd name="connsiteY1-18" fmla="*/ 1341303 h 1702113"/>
                <a:gd name="connsiteX2-19" fmla="*/ 2633504 w 4309680"/>
                <a:gd name="connsiteY2-20" fmla="*/ 1388831 h 1702113"/>
                <a:gd name="connsiteX3-21" fmla="*/ 1429911 w 4309680"/>
                <a:gd name="connsiteY3-22" fmla="*/ 1365521 h 1702113"/>
                <a:gd name="connsiteX4-23" fmla="*/ 1374990 w 4309680"/>
                <a:gd name="connsiteY4-24" fmla="*/ 47616 h 1702113"/>
                <a:gd name="connsiteX5-25" fmla="*/ 2594347 w 4309680"/>
                <a:gd name="connsiteY5-26" fmla="*/ 14837 h 1702113"/>
                <a:gd name="connsiteX6-27" fmla="*/ 3385338 w 4309680"/>
                <a:gd name="connsiteY6-28" fmla="*/ 1280292 h 1702113"/>
                <a:gd name="connsiteX7" fmla="*/ 3503728 w 4309680"/>
                <a:gd name="connsiteY7" fmla="*/ 1699454 h 1702113"/>
                <a:gd name="connsiteX0-29" fmla="*/ 3325928 w 4309680"/>
                <a:gd name="connsiteY0-30" fmla="*/ 1702629 h 1705265"/>
                <a:gd name="connsiteX1-31" fmla="*/ 3213867 w 4309680"/>
                <a:gd name="connsiteY1-32" fmla="*/ 1341303 h 1705265"/>
                <a:gd name="connsiteX2-33" fmla="*/ 2633504 w 4309680"/>
                <a:gd name="connsiteY2-34" fmla="*/ 1388831 h 1705265"/>
                <a:gd name="connsiteX3-35" fmla="*/ 1429911 w 4309680"/>
                <a:gd name="connsiteY3-36" fmla="*/ 1365521 h 1705265"/>
                <a:gd name="connsiteX4-37" fmla="*/ 1374990 w 4309680"/>
                <a:gd name="connsiteY4-38" fmla="*/ 47616 h 1705265"/>
                <a:gd name="connsiteX5-39" fmla="*/ 2594347 w 4309680"/>
                <a:gd name="connsiteY5-40" fmla="*/ 14837 h 1705265"/>
                <a:gd name="connsiteX6-41" fmla="*/ 3385338 w 4309680"/>
                <a:gd name="connsiteY6-42" fmla="*/ 1280292 h 1705265"/>
                <a:gd name="connsiteX7-43" fmla="*/ 3325928 w 4309680"/>
                <a:gd name="connsiteY7-44" fmla="*/ 1702629 h 1705265"/>
                <a:gd name="connsiteX0-45" fmla="*/ 3272588 w 4309680"/>
                <a:gd name="connsiteY0-46" fmla="*/ 1687389 h 1690138"/>
                <a:gd name="connsiteX1-47" fmla="*/ 3213867 w 4309680"/>
                <a:gd name="connsiteY1-48" fmla="*/ 1341303 h 1690138"/>
                <a:gd name="connsiteX2-49" fmla="*/ 2633504 w 4309680"/>
                <a:gd name="connsiteY2-50" fmla="*/ 1388831 h 1690138"/>
                <a:gd name="connsiteX3-51" fmla="*/ 1429911 w 4309680"/>
                <a:gd name="connsiteY3-52" fmla="*/ 1365521 h 1690138"/>
                <a:gd name="connsiteX4-53" fmla="*/ 1374990 w 4309680"/>
                <a:gd name="connsiteY4-54" fmla="*/ 47616 h 1690138"/>
                <a:gd name="connsiteX5-55" fmla="*/ 2594347 w 4309680"/>
                <a:gd name="connsiteY5-56" fmla="*/ 14837 h 1690138"/>
                <a:gd name="connsiteX6-57" fmla="*/ 3385338 w 4309680"/>
                <a:gd name="connsiteY6-58" fmla="*/ 1280292 h 1690138"/>
                <a:gd name="connsiteX7-59" fmla="*/ 3272588 w 4309680"/>
                <a:gd name="connsiteY7-60" fmla="*/ 1687389 h 1690138"/>
                <a:gd name="connsiteX0-61" fmla="*/ 3272588 w 4363789"/>
                <a:gd name="connsiteY0-62" fmla="*/ 1687389 h 1690138"/>
                <a:gd name="connsiteX1-63" fmla="*/ 3213867 w 4363789"/>
                <a:gd name="connsiteY1-64" fmla="*/ 1341303 h 1690138"/>
                <a:gd name="connsiteX2-65" fmla="*/ 2633504 w 4363789"/>
                <a:gd name="connsiteY2-66" fmla="*/ 1388831 h 1690138"/>
                <a:gd name="connsiteX3-67" fmla="*/ 1429911 w 4363789"/>
                <a:gd name="connsiteY3-68" fmla="*/ 1365521 h 1690138"/>
                <a:gd name="connsiteX4-69" fmla="*/ 1374990 w 4363789"/>
                <a:gd name="connsiteY4-70" fmla="*/ 47616 h 1690138"/>
                <a:gd name="connsiteX5-71" fmla="*/ 2594347 w 4363789"/>
                <a:gd name="connsiteY5-72" fmla="*/ 14837 h 1690138"/>
                <a:gd name="connsiteX6-73" fmla="*/ 3469158 w 4363789"/>
                <a:gd name="connsiteY6-74" fmla="*/ 1249812 h 1690138"/>
                <a:gd name="connsiteX7-75" fmla="*/ 3272588 w 4363789"/>
                <a:gd name="connsiteY7-76" fmla="*/ 1687389 h 16901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43" y="connsiteY7-44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  <a:endParaRPr lang="vi-VN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Speech Bubble: Oval 6"/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  <a:endParaRPr lang="vi-VN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  <a:endParaRPr lang="vi-VN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Speech Bubble: Oval 9"/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  <a:endParaRPr lang="vi-VN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  <a:endParaRPr lang="vi-VN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  <a:endParaRPr lang="vi-VN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/>
                <a:gridCol w="8773798"/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  <a:endParaRPr lang="vi-V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  <a:endParaRPr lang="vi-V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  <a:endParaRPr lang="vi-V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  <a:endParaRPr lang="vi-V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  <a:endParaRPr lang="vi-VN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8101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5682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/>
          <p:cNvSpPr txBox="1"/>
          <p:nvPr/>
        </p:nvSpPr>
        <p:spPr>
          <a:xfrm>
            <a:off x="66179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7304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3521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5722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173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5629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881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942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527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419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676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747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68782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83207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68485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51305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60034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54402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54416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60230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/>
          <p:cNvSpPr/>
          <p:nvPr/>
        </p:nvSpPr>
        <p:spPr>
          <a:xfrm>
            <a:off x="76399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82490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/>
          <p:cNvSpPr/>
          <p:nvPr/>
        </p:nvSpPr>
        <p:spPr>
          <a:xfrm>
            <a:off x="82064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/>
          <p:cNvSpPr/>
          <p:nvPr/>
        </p:nvSpPr>
        <p:spPr>
          <a:xfrm>
            <a:off x="76158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/>
          <p:cNvGrpSpPr/>
          <p:nvPr/>
        </p:nvGrpSpPr>
        <p:grpSpPr>
          <a:xfrm>
            <a:off x="6703602" y="2510880"/>
            <a:ext cx="372245" cy="1705456"/>
            <a:chOff x="7020272" y="2261069"/>
            <a:chExt cx="288032" cy="1315535"/>
          </a:xfrm>
        </p:grpSpPr>
        <p:sp>
          <p:nvSpPr>
            <p:cNvPr id="28" name="Diamond 27"/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Diamond 28"/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83030" y="2024859"/>
            <a:ext cx="186123" cy="2717571"/>
            <a:chOff x="6804248" y="1882965"/>
            <a:chExt cx="144016" cy="2096248"/>
          </a:xfrm>
        </p:grpSpPr>
        <p:sp>
          <p:nvSpPr>
            <p:cNvPr id="31" name="Diamond 30"/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Diamond 31"/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3" name="Oval 32"/>
          <p:cNvSpPr/>
          <p:nvPr/>
        </p:nvSpPr>
        <p:spPr>
          <a:xfrm>
            <a:off x="68148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itle 2"/>
          <p:cNvSpPr txBox="1"/>
          <p:nvPr/>
        </p:nvSpPr>
        <p:spPr>
          <a:xfrm>
            <a:off x="88930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5" name="Title 2"/>
          <p:cNvSpPr txBox="1"/>
          <p:nvPr/>
        </p:nvSpPr>
        <p:spPr>
          <a:xfrm>
            <a:off x="81714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6" name="Title 2"/>
          <p:cNvSpPr txBox="1"/>
          <p:nvPr/>
        </p:nvSpPr>
        <p:spPr>
          <a:xfrm>
            <a:off x="92040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7" name="Title 2"/>
          <p:cNvSpPr txBox="1"/>
          <p:nvPr/>
        </p:nvSpPr>
        <p:spPr>
          <a:xfrm>
            <a:off x="87556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8" name="Title 2"/>
          <p:cNvSpPr txBox="1"/>
          <p:nvPr/>
        </p:nvSpPr>
        <p:spPr>
          <a:xfrm>
            <a:off x="80068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9" name="Title 2"/>
          <p:cNvSpPr txBox="1"/>
          <p:nvPr/>
        </p:nvSpPr>
        <p:spPr>
          <a:xfrm>
            <a:off x="60530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0" name="Title 2"/>
          <p:cNvSpPr txBox="1"/>
          <p:nvPr/>
        </p:nvSpPr>
        <p:spPr>
          <a:xfrm>
            <a:off x="34475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1" name="Title 2"/>
          <p:cNvSpPr txBox="1"/>
          <p:nvPr/>
        </p:nvSpPr>
        <p:spPr>
          <a:xfrm>
            <a:off x="28290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2" name="Title 2"/>
          <p:cNvSpPr txBox="1"/>
          <p:nvPr/>
        </p:nvSpPr>
        <p:spPr>
          <a:xfrm>
            <a:off x="25618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3" name="Title 2"/>
          <p:cNvSpPr txBox="1"/>
          <p:nvPr/>
        </p:nvSpPr>
        <p:spPr>
          <a:xfrm>
            <a:off x="27158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4" name="Title 2"/>
          <p:cNvSpPr txBox="1"/>
          <p:nvPr/>
        </p:nvSpPr>
        <p:spPr>
          <a:xfrm>
            <a:off x="33404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45" name="Title 2"/>
          <p:cNvSpPr txBox="1"/>
          <p:nvPr/>
        </p:nvSpPr>
        <p:spPr>
          <a:xfrm>
            <a:off x="6034989" y="5470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6" name="Title 2"/>
          <p:cNvSpPr txBox="1"/>
          <p:nvPr/>
        </p:nvSpPr>
        <p:spPr>
          <a:xfrm>
            <a:off x="4941041" y="5580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itchFamily="18" charset="0"/>
              </a:rPr>
              <a:t>/ </a:t>
            </a:r>
            <a:endParaRPr lang="en-US" sz="24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6103089" y="6602818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19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3" name="Diamond 72"/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Diamond 73"/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6" name="Diamond 75"/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" name="Diamond 76"/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8" name="Oval 77"/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Title 2"/>
          <p:cNvSpPr txBox="1"/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80" name="Title 2"/>
          <p:cNvSpPr txBox="1"/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81" name="Title 2"/>
          <p:cNvSpPr txBox="1"/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82" name="Title 2"/>
          <p:cNvSpPr txBox="1"/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83" name="Title 2"/>
          <p:cNvSpPr txBox="1"/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84" name="Title 2"/>
          <p:cNvSpPr txBox="1"/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85" name="Title 2"/>
          <p:cNvSpPr txBox="1"/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itchFamily="18" charset="0"/>
            </a:endParaRPr>
          </a:p>
        </p:txBody>
      </p:sp>
      <p:sp>
        <p:nvSpPr>
          <p:cNvPr id="86" name="Title 2"/>
          <p:cNvSpPr txBox="1"/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itchFamily="18" charset="0"/>
            </a:endParaRPr>
          </a:p>
        </p:txBody>
      </p:sp>
      <p:sp>
        <p:nvSpPr>
          <p:cNvPr id="87" name="Title 2"/>
          <p:cNvSpPr txBox="1"/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itchFamily="18" charset="0"/>
            </a:endParaRPr>
          </a:p>
        </p:txBody>
      </p:sp>
      <p:sp>
        <p:nvSpPr>
          <p:cNvPr id="88" name="Title 2"/>
          <p:cNvSpPr txBox="1"/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itchFamily="18" charset="0"/>
            </a:endParaRPr>
          </a:p>
        </p:txBody>
      </p:sp>
      <p:sp>
        <p:nvSpPr>
          <p:cNvPr id="89" name="Title 2"/>
          <p:cNvSpPr txBox="1"/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itchFamily="18" charset="0"/>
            </a:endParaRPr>
          </a:p>
        </p:txBody>
      </p:sp>
      <p:sp>
        <p:nvSpPr>
          <p:cNvPr id="90" name="Title 2"/>
          <p:cNvSpPr txBox="1"/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itchFamily="18" charset="0"/>
              </a:rPr>
              <a:t> 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itchFamily="18" charset="0"/>
            </a:endParaRPr>
          </a:p>
        </p:txBody>
      </p:sp>
      <p:sp>
        <p:nvSpPr>
          <p:cNvPr id="91" name="Title 2"/>
          <p:cNvSpPr txBox="1"/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0" grpId="1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/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  <a:endParaRPr lang="vi-VN" sz="24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  <a:endParaRPr lang="vi-VN" sz="2400" dirty="0"/>
            </a:p>
          </p:txBody>
        </p:sp>
      </p:grpSp>
      <p:sp>
        <p:nvSpPr>
          <p:cNvPr id="9" name="Rectangle: Rounded Corners 8"/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650717" y="47577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/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/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/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/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Oval 6"/>
          <p:cNvSpPr/>
          <p:nvPr/>
        </p:nvSpPr>
        <p:spPr>
          <a:xfrm>
            <a:off x="3081512" y="12729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18834" y="1272925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  <a:endParaRPr lang="vi-VN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6" y="328851"/>
            <a:ext cx="2325467" cy="116273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5536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48980" y="13511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86302" y="1351125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  <a:endParaRPr lang="vi-VN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  <a:endParaRPr lang="vi-VN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  <a:endParaRPr lang="vi-VN" sz="2400" dirty="0"/>
            </a:p>
          </p:txBody>
        </p:sp>
      </p:grpSp>
      <p:sp>
        <p:nvSpPr>
          <p:cNvPr id="8" name="Oval 7"/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/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" y="396633"/>
            <a:ext cx="2164476" cy="10822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4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2">
            <a:hlinkClick r:id="rId5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3">
            <a:hlinkClick r:id="rId6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4">
            <a:hlinkClick r:id="rId7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5">
            <a:hlinkClick r:id="rId7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39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+ 59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2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40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82 – 49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2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2853" y="1180481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6637" y="1584660"/>
            <a:ext cx="789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2438" y="4475030"/>
            <a:ext cx="648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A, B,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 / E,D,C / F, B, 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2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17088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2296633" y="3348610"/>
            <a:ext cx="3799368" cy="84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246127" y="3300575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223436" y="351873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002079" y="414783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359098" y="2408554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  <a:endParaRPr lang="en-US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1789591" y="281763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  <a:endParaRPr lang="en-US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  <a:endParaRPr lang="en-US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3521370" y="419587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  <a:endParaRPr lang="en-US" sz="3200" dirty="0"/>
          </a:p>
        </p:txBody>
      </p:sp>
      <p:sp>
        <p:nvSpPr>
          <p:cNvPr id="43" name="TextBox 42"/>
          <p:cNvSpPr txBox="1"/>
          <p:nvPr/>
        </p:nvSpPr>
        <p:spPr>
          <a:xfrm>
            <a:off x="5754868" y="4119581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  <a:endParaRPr lang="en-US" sz="3200" dirty="0"/>
          </a:p>
        </p:txBody>
      </p:sp>
      <p:sp>
        <p:nvSpPr>
          <p:cNvPr id="44" name="TextBox 43"/>
          <p:cNvSpPr txBox="1"/>
          <p:nvPr/>
        </p:nvSpPr>
        <p:spPr>
          <a:xfrm>
            <a:off x="3308718" y="302485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2005" y="1584660"/>
            <a:ext cx="9681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429" y="4475030"/>
            <a:ext cx="287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EF, EB, FB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2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377372" y="241359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3828498" y="3860598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467" y="1584660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+ 9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2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29: NGÀY – GIỜ,</a:t>
            </a:r>
            <a:endParaRPr lang="en-US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GIỜ - PHÚT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47636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165268" y="31899"/>
            <a:ext cx="2987749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018" y="1480908"/>
            <a:ext cx="780053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MỤC TIÊU</a:t>
            </a: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1719</Words>
  <Application>WPS Presentation</Application>
  <PresentationFormat>Widescreen</PresentationFormat>
  <Paragraphs>259</Paragraphs>
  <Slides>19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SimSun</vt:lpstr>
      <vt:lpstr>Wingdings</vt:lpstr>
      <vt:lpstr>Calibri</vt:lpstr>
      <vt:lpstr>等线</vt:lpstr>
      <vt:lpstr>Arial-Rounded</vt:lpstr>
      <vt:lpstr>Segoe UI Symbol</vt:lpstr>
      <vt:lpstr>等线</vt:lpstr>
      <vt:lpstr>Arial</vt:lpstr>
      <vt:lpstr>Times New Roman</vt:lpstr>
      <vt:lpstr>UTM Avo</vt:lpstr>
      <vt:lpstr>Segoe Print</vt:lpstr>
      <vt:lpstr>Microsoft YaHei</vt:lpstr>
      <vt:lpstr>Arial Unicode MS</vt:lpstr>
      <vt:lpstr>Calibri Light</vt:lpstr>
      <vt:lpstr>Open Sans Bold</vt:lpstr>
      <vt:lpstr>Lobster</vt:lpstr>
      <vt:lpstr>Lobster 1.4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Mỹ Linh</cp:lastModifiedBy>
  <cp:revision>21</cp:revision>
  <dcterms:created xsi:type="dcterms:W3CDTF">2021-07-24T01:07:00Z</dcterms:created>
  <dcterms:modified xsi:type="dcterms:W3CDTF">2024-12-27T05:05:11Z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543064EBF41F461480946E0231B67140_12</vt:lpwstr>
  </property>
  <property fmtid="{D5CDD505-2E9C-101B-9397-08002B2CF9AE}" pid="3" name="KSOProductBuildVer">
    <vt:lpwstr>1033-12.2.0.19307</vt:lpwstr>
  </property>
</Properties>
</file>