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gif" ContentType="image/gif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2.svg" ContentType="image/svg+xml"/>
  <Override PartName="/ppt/media/image5.svg" ContentType="image/svg+xml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1" r:id="rId3"/>
    <p:sldId id="259" r:id="rId5"/>
    <p:sldId id="257" r:id="rId6"/>
    <p:sldId id="262" r:id="rId7"/>
    <p:sldId id="269" r:id="rId8"/>
    <p:sldId id="273" r:id="rId9"/>
    <p:sldId id="275" r:id="rId10"/>
    <p:sldId id="277" r:id="rId11"/>
    <p:sldId id="276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0" d="100"/>
          <a:sy n="40" d="100"/>
        </p:scale>
        <p:origin x="20" y="9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9ED2-BF93-41CA-8A78-AEB3CA659FF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79EFC-76E7-4885-9A8C-8CF14BFED5A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bìa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tiết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39A17-5EC3-4DF0-83FA-5F85696A5D6C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svg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13.png"/><Relationship Id="rId12" Type="http://schemas.openxmlformats.org/officeDocument/2006/relationships/image" Target="../media/image12.svg"/><Relationship Id="rId11" Type="http://schemas.openxmlformats.org/officeDocument/2006/relationships/image" Target="../media/image11.png"/><Relationship Id="rId10" Type="http://schemas.openxmlformats.org/officeDocument/2006/relationships/image" Target="../media/image10.svg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2.png"/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7.emf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7.emf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image" Target="../media/image29.png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31.png"/><Relationship Id="rId1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microsoft.com/office/2007/relationships/hdphoto" Target="../media/image34.wdp"/><Relationship Id="rId4" Type="http://schemas.openxmlformats.org/officeDocument/2006/relationships/image" Target="../media/image33.png"/><Relationship Id="rId3" Type="http://schemas.openxmlformats.org/officeDocument/2006/relationships/tags" Target="../tags/tag1.xml"/><Relationship Id="rId2" Type="http://schemas.openxmlformats.org/officeDocument/2006/relationships/image" Target="../media/image22.png"/><Relationship Id="rId1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microsoft.com/office/2007/relationships/hdphoto" Target="../media/image36.wdp"/><Relationship Id="rId4" Type="http://schemas.openxmlformats.org/officeDocument/2006/relationships/image" Target="../media/image35.png"/><Relationship Id="rId3" Type="http://schemas.openxmlformats.org/officeDocument/2006/relationships/tags" Target="../tags/tag2.xml"/><Relationship Id="rId2" Type="http://schemas.openxmlformats.org/officeDocument/2006/relationships/image" Target="../media/image22.png"/><Relationship Id="rId1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2" Type="http://schemas.openxmlformats.org/officeDocument/2006/relationships/image" Target="../media/image22.png"/><Relationship Id="rId1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9" Type="http://schemas.microsoft.com/office/2007/relationships/hdphoto" Target="../media/image42.wdp"/><Relationship Id="rId8" Type="http://schemas.openxmlformats.org/officeDocument/2006/relationships/image" Target="../media/image41.png"/><Relationship Id="rId7" Type="http://schemas.openxmlformats.org/officeDocument/2006/relationships/tags" Target="../tags/tag4.xml"/><Relationship Id="rId6" Type="http://schemas.microsoft.com/office/2007/relationships/hdphoto" Target="../media/image40.wdp"/><Relationship Id="rId5" Type="http://schemas.openxmlformats.org/officeDocument/2006/relationships/image" Target="../media/image39.png"/><Relationship Id="rId4" Type="http://schemas.microsoft.com/office/2007/relationships/hdphoto" Target="../media/image38.wdp"/><Relationship Id="rId3" Type="http://schemas.openxmlformats.org/officeDocument/2006/relationships/image" Target="../media/image37.png"/><Relationship Id="rId2" Type="http://schemas.openxmlformats.org/officeDocument/2006/relationships/image" Target="../media/image22.png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2.wav"/><Relationship Id="rId12" Type="http://schemas.openxmlformats.org/officeDocument/2006/relationships/audio" Target="../media/audio1.wav"/><Relationship Id="rId11" Type="http://schemas.microsoft.com/office/2007/relationships/hdphoto" Target="../media/image44.wdp"/><Relationship Id="rId10" Type="http://schemas.openxmlformats.org/officeDocument/2006/relationships/image" Target="../media/image43.png"/><Relationship Id="rId1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9" Type="http://schemas.microsoft.com/office/2007/relationships/hdphoto" Target="../media/image42.wdp"/><Relationship Id="rId8" Type="http://schemas.openxmlformats.org/officeDocument/2006/relationships/image" Target="../media/image41.png"/><Relationship Id="rId7" Type="http://schemas.openxmlformats.org/officeDocument/2006/relationships/tags" Target="../tags/tag5.xml"/><Relationship Id="rId6" Type="http://schemas.microsoft.com/office/2007/relationships/hdphoto" Target="../media/image40.wdp"/><Relationship Id="rId5" Type="http://schemas.openxmlformats.org/officeDocument/2006/relationships/image" Target="../media/image39.png"/><Relationship Id="rId4" Type="http://schemas.microsoft.com/office/2007/relationships/hdphoto" Target="../media/image38.wdp"/><Relationship Id="rId3" Type="http://schemas.openxmlformats.org/officeDocument/2006/relationships/image" Target="../media/image37.png"/><Relationship Id="rId2" Type="http://schemas.openxmlformats.org/officeDocument/2006/relationships/image" Target="../media/image22.png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1.wav"/><Relationship Id="rId12" Type="http://schemas.openxmlformats.org/officeDocument/2006/relationships/audio" Target="../media/audio2.wav"/><Relationship Id="rId11" Type="http://schemas.microsoft.com/office/2007/relationships/hdphoto" Target="../media/image44.wdp"/><Relationship Id="rId10" Type="http://schemas.openxmlformats.org/officeDocument/2006/relationships/image" Target="../media/image43.png"/><Relationship Id="rId1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microsoft.com/office/2007/relationships/hdphoto" Target="../media/image46.wdp"/><Relationship Id="rId3" Type="http://schemas.openxmlformats.org/officeDocument/2006/relationships/image" Target="../media/image45.png"/><Relationship Id="rId2" Type="http://schemas.openxmlformats.org/officeDocument/2006/relationships/tags" Target="../tags/tag6.xml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720566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" name="Group 2"/>
          <p:cNvGrpSpPr/>
          <p:nvPr/>
        </p:nvGrpSpPr>
        <p:grpSpPr>
          <a:xfrm>
            <a:off x="210931" y="70316"/>
            <a:ext cx="11676268" cy="6536172"/>
            <a:chOff x="0" y="-38100"/>
            <a:chExt cx="4612847" cy="2582191"/>
          </a:xfrm>
        </p:grpSpPr>
        <p:sp>
          <p:nvSpPr>
            <p:cNvPr id="3" name="Freeform 3"/>
            <p:cNvSpPr/>
            <p:nvPr/>
          </p:nvSpPr>
          <p:spPr>
            <a:xfrm>
              <a:off x="40138" y="64570"/>
              <a:ext cx="4572709" cy="2479521"/>
            </a:xfrm>
            <a:custGeom>
              <a:avLst/>
              <a:gdLst/>
              <a:ahLst/>
              <a:cxnLst/>
              <a:rect l="l" t="t" r="r" b="b"/>
              <a:pathLst>
                <a:path w="4671746" h="2573212">
                  <a:moveTo>
                    <a:pt x="28370" y="0"/>
                  </a:moveTo>
                  <a:lnTo>
                    <a:pt x="4643376" y="0"/>
                  </a:lnTo>
                  <a:cubicBezTo>
                    <a:pt x="4659044" y="0"/>
                    <a:pt x="4671746" y="12702"/>
                    <a:pt x="4671746" y="28370"/>
                  </a:cubicBezTo>
                  <a:lnTo>
                    <a:pt x="4671746" y="2544843"/>
                  </a:lnTo>
                  <a:cubicBezTo>
                    <a:pt x="4671746" y="2560511"/>
                    <a:pt x="4659044" y="2573212"/>
                    <a:pt x="4643376" y="2573212"/>
                  </a:cubicBezTo>
                  <a:lnTo>
                    <a:pt x="28370" y="2573212"/>
                  </a:lnTo>
                  <a:cubicBezTo>
                    <a:pt x="12702" y="2573212"/>
                    <a:pt x="0" y="2560511"/>
                    <a:pt x="0" y="2544843"/>
                  </a:cubicBezTo>
                  <a:lnTo>
                    <a:pt x="0" y="28370"/>
                  </a:lnTo>
                  <a:cubicBezTo>
                    <a:pt x="0" y="12702"/>
                    <a:pt x="12702" y="0"/>
                    <a:pt x="283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609600"/>
              <a:endParaRPr 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00">
                <a:lnSpc>
                  <a:spcPts val="1775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9653224" y="403913"/>
            <a:ext cx="1852976" cy="115767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117861" y="1603397"/>
            <a:ext cx="10312107" cy="4085268"/>
          </a:xfrm>
          <a:prstGeom prst="rect">
            <a:avLst/>
          </a:prstGeom>
        </p:spPr>
        <p:txBody>
          <a:bodyPr spcFirstLastPara="1" lIns="0" tIns="0" rIns="0" bIns="0" numCol="1" rtlCol="0" anchor="t">
            <a:prstTxWarp prst="textArchUp">
              <a:avLst>
                <a:gd name="adj" fmla="val 10137940"/>
              </a:avLst>
            </a:prstTxWarp>
            <a:spAutoFit/>
          </a:bodyPr>
          <a:lstStyle/>
          <a:p>
            <a:pPr algn="ctr" defTabSz="609600">
              <a:lnSpc>
                <a:spcPts val="6425"/>
              </a:lnSpc>
              <a:spcBef>
                <a:spcPct val="0"/>
              </a:spcBef>
            </a:pPr>
            <a:r>
              <a:rPr lang="en-US" sz="4590" dirty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 panose="020B0806030504020204"/>
              </a:rPr>
              <a:t>BÀI GIẢNG </a:t>
            </a:r>
            <a:r>
              <a:rPr lang="en-US" sz="5000" dirty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 panose="020B0806030504020204"/>
              </a:rPr>
              <a:t>ĐIỆN</a:t>
            </a:r>
            <a:r>
              <a:rPr lang="en-US" sz="4590" dirty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 panose="020B0806030504020204"/>
              </a:rPr>
              <a:t> TỬ THÁNG 12</a:t>
            </a:r>
            <a:endParaRPr lang="en-US" sz="4590" dirty="0">
              <a:solidFill>
                <a:srgbClr val="FF0000"/>
              </a:solidFill>
              <a:effectLst>
                <a:outerShdw dist="50800" dir="5400000" algn="ctr" rotWithShape="0">
                  <a:srgbClr val="F79646">
                    <a:lumMod val="40000"/>
                    <a:lumOff val="60000"/>
                  </a:srgbClr>
                </a:outerShdw>
              </a:effectLst>
              <a:latin typeface="Open Sans Bold" panose="020B0806030504020204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01909" y="2889172"/>
            <a:ext cx="10289764" cy="1015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00">
              <a:lnSpc>
                <a:spcPts val="7920"/>
              </a:lnSpc>
              <a:spcBef>
                <a:spcPct val="0"/>
              </a:spcBef>
            </a:pPr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Open Sans Bold" panose="020B0806030504020204"/>
              </a:rPr>
              <a:t>Môn: </a:t>
            </a:r>
            <a:r>
              <a:rPr lang="en-US" sz="4400" dirty="0" err="1">
                <a:solidFill>
                  <a:schemeClr val="accent3">
                    <a:lumMod val="75000"/>
                  </a:schemeClr>
                </a:solidFill>
                <a:latin typeface="Open Sans Bold" panose="020B0806030504020204"/>
              </a:rPr>
              <a:t>Toán</a:t>
            </a:r>
            <a:endParaRPr lang="en-US" sz="4400" dirty="0">
              <a:solidFill>
                <a:schemeClr val="accent3">
                  <a:lumMod val="75000"/>
                </a:schemeClr>
              </a:solidFill>
              <a:latin typeface="Open Sans Bold" panose="020B0806030504020204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255914" y="4564362"/>
            <a:ext cx="4389509" cy="436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00">
              <a:lnSpc>
                <a:spcPts val="3660"/>
              </a:lnSpc>
            </a:pPr>
            <a:r>
              <a:rPr lang="en-US" sz="2615" dirty="0" err="1">
                <a:solidFill>
                  <a:srgbClr val="000000"/>
                </a:solidFill>
                <a:latin typeface="Lobster" panose="00000500000000000000"/>
              </a:rPr>
              <a:t>Năm</a:t>
            </a:r>
            <a:r>
              <a:rPr lang="en-US" sz="2615" dirty="0">
                <a:solidFill>
                  <a:srgbClr val="000000"/>
                </a:solidFill>
                <a:latin typeface="Lobster" panose="00000500000000000000"/>
              </a:rPr>
              <a:t> </a:t>
            </a:r>
            <a:r>
              <a:rPr lang="en-US" sz="2615" dirty="0" err="1">
                <a:solidFill>
                  <a:srgbClr val="000000"/>
                </a:solidFill>
                <a:latin typeface="Lobster" panose="00000500000000000000"/>
              </a:rPr>
              <a:t>học</a:t>
            </a:r>
            <a:r>
              <a:rPr lang="en-US" sz="2615" dirty="0">
                <a:solidFill>
                  <a:srgbClr val="000000"/>
                </a:solidFill>
                <a:latin typeface="Lobster" panose="00000500000000000000"/>
              </a:rPr>
              <a:t> 2024 - 2025</a:t>
            </a:r>
            <a:endParaRPr lang="en-US" sz="2615" dirty="0">
              <a:solidFill>
                <a:srgbClr val="000000"/>
              </a:solidFill>
              <a:latin typeface="Lobster" panose="00000500000000000000"/>
            </a:endParaRPr>
          </a:p>
        </p:txBody>
      </p:sp>
      <p:pic>
        <p:nvPicPr>
          <p:cNvPr id="20" name="Picture 19" descr="A logo with a person holding a book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6" y="397373"/>
            <a:ext cx="1435706" cy="1435706"/>
          </a:xfrm>
          <a:prstGeom prst="rect">
            <a:avLst/>
          </a:prstGeom>
        </p:spPr>
      </p:pic>
      <p:sp>
        <p:nvSpPr>
          <p:cNvPr id="21" name="TextBox 16"/>
          <p:cNvSpPr txBox="1"/>
          <p:nvPr/>
        </p:nvSpPr>
        <p:spPr>
          <a:xfrm>
            <a:off x="1161794" y="2017524"/>
            <a:ext cx="10289764" cy="947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00">
              <a:lnSpc>
                <a:spcPts val="7920"/>
              </a:lnSpc>
              <a:spcBef>
                <a:spcPct val="0"/>
              </a:spcBef>
            </a:pPr>
            <a:r>
              <a:rPr lang="en-US" sz="5000" dirty="0">
                <a:solidFill>
                  <a:srgbClr val="002060"/>
                </a:solidFill>
                <a:latin typeface="Open Sans Bold" panose="020B0806030504020204"/>
              </a:rPr>
              <a:t>KHỐI 2</a:t>
            </a:r>
            <a:endParaRPr lang="en-US" sz="5000" dirty="0">
              <a:solidFill>
                <a:srgbClr val="002060"/>
              </a:solidFill>
              <a:latin typeface="Open Sans Bold" panose="020B0806030504020204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3392488" y="453422"/>
            <a:ext cx="5407023" cy="436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00">
              <a:lnSpc>
                <a:spcPts val="3660"/>
              </a:lnSpc>
            </a:pPr>
            <a:r>
              <a:rPr lang="en-US" sz="2615" dirty="0" err="1">
                <a:solidFill>
                  <a:srgbClr val="000000"/>
                </a:solidFill>
                <a:latin typeface="Lobster" panose="00000500000000000000"/>
              </a:rPr>
              <a:t>Trường</a:t>
            </a:r>
            <a:r>
              <a:rPr lang="en-US" sz="2615" dirty="0">
                <a:solidFill>
                  <a:srgbClr val="000000"/>
                </a:solidFill>
                <a:latin typeface="Lobster" panose="00000500000000000000"/>
              </a:rPr>
              <a:t> </a:t>
            </a:r>
            <a:r>
              <a:rPr lang="en-US" sz="2615" dirty="0" err="1">
                <a:solidFill>
                  <a:srgbClr val="000000"/>
                </a:solidFill>
                <a:latin typeface="Lobster" panose="00000500000000000000"/>
              </a:rPr>
              <a:t>Tiểu</a:t>
            </a:r>
            <a:r>
              <a:rPr lang="en-US" sz="2615" dirty="0">
                <a:solidFill>
                  <a:srgbClr val="000000"/>
                </a:solidFill>
                <a:latin typeface="Lobster" panose="00000500000000000000"/>
              </a:rPr>
              <a:t> </a:t>
            </a:r>
            <a:r>
              <a:rPr lang="en-US" sz="2615" dirty="0" err="1">
                <a:solidFill>
                  <a:srgbClr val="000000"/>
                </a:solidFill>
                <a:latin typeface="Lobster" panose="00000500000000000000"/>
              </a:rPr>
              <a:t>học</a:t>
            </a:r>
            <a:r>
              <a:rPr lang="en-US" sz="2615" dirty="0">
                <a:solidFill>
                  <a:srgbClr val="000000"/>
                </a:solidFill>
                <a:latin typeface="Lobster" panose="00000500000000000000"/>
              </a:rPr>
              <a:t> </a:t>
            </a:r>
            <a:r>
              <a:rPr lang="en-US" sz="2615" dirty="0" err="1">
                <a:solidFill>
                  <a:srgbClr val="000000"/>
                </a:solidFill>
                <a:latin typeface="Lobster" panose="00000500000000000000"/>
              </a:rPr>
              <a:t>Nguyễn</a:t>
            </a:r>
            <a:r>
              <a:rPr lang="en-US" sz="2615" dirty="0">
                <a:solidFill>
                  <a:srgbClr val="000000"/>
                </a:solidFill>
                <a:latin typeface="Lobster" panose="00000500000000000000"/>
              </a:rPr>
              <a:t> </a:t>
            </a:r>
            <a:r>
              <a:rPr lang="en-US" sz="2615" dirty="0" err="1">
                <a:solidFill>
                  <a:srgbClr val="000000"/>
                </a:solidFill>
                <a:latin typeface="Lobster" panose="00000500000000000000"/>
              </a:rPr>
              <a:t>Bỉnh</a:t>
            </a:r>
            <a:r>
              <a:rPr lang="en-US" sz="2615" dirty="0">
                <a:solidFill>
                  <a:srgbClr val="000000"/>
                </a:solidFill>
                <a:latin typeface="Lobster" panose="00000500000000000000"/>
              </a:rPr>
              <a:t> Khiêm</a:t>
            </a:r>
            <a:endParaRPr lang="en-US" sz="2615" dirty="0">
              <a:solidFill>
                <a:srgbClr val="000000"/>
              </a:solidFill>
              <a:latin typeface="Lobster" panose="00000500000000000000"/>
            </a:endParaRPr>
          </a:p>
        </p:txBody>
      </p:sp>
      <p:sp>
        <p:nvSpPr>
          <p:cNvPr id="9" name="TextBox 16"/>
          <p:cNvSpPr txBox="1"/>
          <p:nvPr/>
        </p:nvSpPr>
        <p:spPr>
          <a:xfrm>
            <a:off x="774008" y="3668552"/>
            <a:ext cx="10289764" cy="923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000" dirty="0" err="1">
                <a:solidFill>
                  <a:srgbClr val="002060"/>
                </a:solidFill>
                <a:latin typeface="Open Sans Bold" panose="020B0806030504020204"/>
              </a:rPr>
              <a:t>Tên</a:t>
            </a:r>
            <a:r>
              <a:rPr lang="en-US" sz="3000" dirty="0">
                <a:solidFill>
                  <a:srgbClr val="002060"/>
                </a:solidFill>
                <a:latin typeface="Open Sans Bold" panose="020B0806030504020204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Open Sans Bold" panose="020B0806030504020204"/>
              </a:rPr>
              <a:t>bài</a:t>
            </a:r>
            <a:r>
              <a:rPr lang="en-US" sz="3000" dirty="0">
                <a:solidFill>
                  <a:srgbClr val="002060"/>
                </a:solidFill>
                <a:latin typeface="Open Sans Bold" panose="020B0806030504020204"/>
              </a:rPr>
              <a:t>: </a:t>
            </a:r>
            <a:r>
              <a:rPr lang="en-US" sz="30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PHÉP TRỪ (CÓ NHỚ) SỐ CÓ HAI CHỮ SỐ</a:t>
            </a:r>
            <a:endParaRPr lang="en-US" sz="3000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CHO SỐ CÓ MỘT CHỮ SỐ ( tiết 4) </a:t>
            </a:r>
            <a:endParaRPr lang="en-US" sz="3000" dirty="0">
              <a:solidFill>
                <a:srgbClr val="002060"/>
              </a:solidFill>
              <a:latin typeface="Open Sans Bold" panose="020B0806030504020204"/>
            </a:endParaRPr>
          </a:p>
        </p:txBody>
      </p:sp>
      <p:pic>
        <p:nvPicPr>
          <p:cNvPr id="23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17476" y="5907557"/>
            <a:ext cx="342944" cy="497021"/>
          </a:xfrm>
          <a:prstGeom prst="rect">
            <a:avLst/>
          </a:prstGeom>
        </p:spPr>
      </p:pic>
      <p:pic>
        <p:nvPicPr>
          <p:cNvPr id="24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558209" y="5758041"/>
            <a:ext cx="6211530" cy="1400892"/>
          </a:xfrm>
          <a:prstGeom prst="rect">
            <a:avLst/>
          </a:prstGeom>
        </p:spPr>
      </p:pic>
      <p:pic>
        <p:nvPicPr>
          <p:cNvPr id="25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729" y="5907557"/>
            <a:ext cx="5319708" cy="1262102"/>
          </a:xfrm>
          <a:prstGeom prst="rect">
            <a:avLst/>
          </a:prstGeom>
        </p:spPr>
      </p:pic>
      <p:pic>
        <p:nvPicPr>
          <p:cNvPr id="26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996529" y="4443785"/>
            <a:ext cx="2328336" cy="2115876"/>
          </a:xfrm>
          <a:prstGeom prst="rect">
            <a:avLst/>
          </a:prstGeom>
        </p:spPr>
      </p:pic>
      <p:pic>
        <p:nvPicPr>
          <p:cNvPr id="27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02857" y="4276739"/>
            <a:ext cx="2594231" cy="2282922"/>
          </a:xfrm>
          <a:prstGeom prst="rect">
            <a:avLst/>
          </a:prstGeom>
        </p:spPr>
      </p:pic>
      <p:pic>
        <p:nvPicPr>
          <p:cNvPr id="2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4218710" y="5007824"/>
            <a:ext cx="2465547" cy="1769030"/>
          </a:xfrm>
          <a:prstGeom prst="rect">
            <a:avLst/>
          </a:prstGeom>
        </p:spPr>
      </p:pic>
      <p:pic>
        <p:nvPicPr>
          <p:cNvPr id="30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9196"/>
          <a:stretch>
            <a:fillRect/>
          </a:stretch>
        </p:blipFill>
        <p:spPr>
          <a:xfrm>
            <a:off x="8436123" y="5772768"/>
            <a:ext cx="3776886" cy="1400892"/>
          </a:xfrm>
          <a:prstGeom prst="rect">
            <a:avLst/>
          </a:prstGeom>
        </p:spPr>
      </p:pic>
      <p:sp>
        <p:nvSpPr>
          <p:cNvPr id="31" name="Freeform 8"/>
          <p:cNvSpPr/>
          <p:nvPr/>
        </p:nvSpPr>
        <p:spPr>
          <a:xfrm>
            <a:off x="9452716" y="4256356"/>
            <a:ext cx="2550435" cy="2242904"/>
          </a:xfrm>
          <a:custGeom>
            <a:avLst/>
            <a:gdLst/>
            <a:ahLst/>
            <a:cxnLst/>
            <a:rect l="l" t="t" r="r" b="b"/>
            <a:pathLst>
              <a:path w="4126633" h="4194798">
                <a:moveTo>
                  <a:pt x="0" y="0"/>
                </a:moveTo>
                <a:lnTo>
                  <a:pt x="4126633" y="0"/>
                </a:lnTo>
                <a:lnTo>
                  <a:pt x="4126633" y="4194798"/>
                </a:lnTo>
                <a:lnTo>
                  <a:pt x="0" y="419479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vi-VN" dirty="0"/>
          </a:p>
        </p:txBody>
      </p:sp>
    </p:spTree>
  </p:cSld>
  <p:clrMapOvr>
    <a:masterClrMapping/>
  </p:clrMapOvr>
  <p:transition spd="slow" advTm="3000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"/>
          <a:srcRect l="7607" t="9720" r="7737" b="54882"/>
          <a:stretch>
            <a:fillRect/>
          </a:stretch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" name="TextBox 35"/>
          <p:cNvSpPr txBox="1"/>
          <p:nvPr/>
        </p:nvSpPr>
        <p:spPr>
          <a:xfrm>
            <a:off x="3411201" y="428887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67428" y="2081128"/>
            <a:ext cx="9170631" cy="2955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“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93,94”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78" y="5036874"/>
            <a:ext cx="3579122" cy="1868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0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1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8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9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6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7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2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3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065245" y="183725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iCiel Crocante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  <a:endParaRPr lang="en-US" sz="3200" dirty="0">
              <a:solidFill>
                <a:srgbClr val="FF0000"/>
              </a:solidFill>
              <a:latin typeface="iCiel Crocante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762275" y="-37467"/>
            <a:ext cx="10197496" cy="2018182"/>
            <a:chOff x="2180216" y="1968007"/>
            <a:chExt cx="6699183" cy="2018182"/>
          </a:xfrm>
        </p:grpSpPr>
        <p:sp>
          <p:nvSpPr>
            <p:cNvPr id="23" name="Rounded Rectangle 10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11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12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13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407268" y="454163"/>
            <a:ext cx="9413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 TRỪ (CÓ NHỚ) SỐ CÓ HAI CHỮ SỐ</a:t>
            </a:r>
            <a:endParaRPr lang="en-US" sz="3600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 SỐ CÓ MỘT CHỮ SỐ </a:t>
            </a:r>
            <a:endParaRPr lang="en-US" sz="3600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/>
          <a:srcRect l="44582"/>
          <a:stretch>
            <a:fillRect/>
          </a:stretch>
        </p:blipFill>
        <p:spPr>
          <a:xfrm>
            <a:off x="0" y="-237679"/>
            <a:ext cx="2329970" cy="201701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65644" y="326498"/>
            <a:ext cx="190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 22</a:t>
            </a:r>
            <a:endParaRPr lang="en-US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文本框 22"/>
          <p:cNvSpPr txBox="1"/>
          <p:nvPr/>
        </p:nvSpPr>
        <p:spPr>
          <a:xfrm>
            <a:off x="2969185" y="2814946"/>
            <a:ext cx="52622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4: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"/>
          <a:srcRect l="7607" t="9720" r="7737" b="54882"/>
          <a:stretch>
            <a:fillRect/>
          </a:stretch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/>
          <p:cNvSpPr txBox="1"/>
          <p:nvPr/>
        </p:nvSpPr>
        <p:spPr>
          <a:xfrm>
            <a:off x="4824944" y="142973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13200" y="1132318"/>
            <a:ext cx="10187293" cy="1158955"/>
            <a:chOff x="774356" y="888444"/>
            <a:chExt cx="10187293" cy="115895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/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trừ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nhớ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91499" y="2309077"/>
            <a:ext cx="10209001" cy="1186373"/>
            <a:chOff x="752655" y="2065203"/>
            <a:chExt cx="10209001" cy="118637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/>
            <p:cNvSpPr txBox="1"/>
            <p:nvPr/>
          </p:nvSpPr>
          <p:spPr>
            <a:xfrm>
              <a:off x="2056576" y="2297469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trường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17158" y="3559127"/>
            <a:ext cx="10210371" cy="714672"/>
            <a:chOff x="778314" y="3315253"/>
            <a:chExt cx="10210371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/>
            <p:cNvSpPr txBox="1"/>
            <p:nvPr/>
          </p:nvSpPr>
          <p:spPr>
            <a:xfrm>
              <a:off x="2083605" y="3501646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1" bldLvl="0" animBg="1"/>
      <p:bldP spid="25" grpId="2" bldLvl="0" animBg="1"/>
      <p:bldP spid="27" grpId="1" bldLvl="0" animBg="1"/>
      <p:bldP spid="27" grpId="2" bldLvl="0" animBg="1"/>
      <p:bldP spid="28" grpId="1" bldLvl="0" animBg="1"/>
      <p:bldP spid="28" grpId="2" bldLvl="0" animBg="1"/>
      <p:bldP spid="29" grpId="0" bldLvl="0" animBg="1"/>
      <p:bldP spid="29" grpId="2" bldLvl="0" animBg="1"/>
      <p:bldP spid="30" grpId="1" bldLvl="0" animBg="1"/>
      <p:bldP spid="30" grpId="2" bldLvl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>
            <a:fillRect/>
          </a:stretch>
        </p:blipFill>
        <p:spPr>
          <a:xfrm>
            <a:off x="0" y="577193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2" name="Group 11"/>
          <p:cNvGrpSpPr/>
          <p:nvPr/>
        </p:nvGrpSpPr>
        <p:grpSpPr>
          <a:xfrm>
            <a:off x="105634" y="351830"/>
            <a:ext cx="3712628" cy="705990"/>
            <a:chOff x="30507" y="1382937"/>
            <a:chExt cx="3712628" cy="705990"/>
          </a:xfrm>
        </p:grpSpPr>
        <p:sp>
          <p:nvSpPr>
            <p:cNvPr id="13" name="MH_Other_2"/>
            <p:cNvSpPr/>
            <p:nvPr>
              <p:custDataLst>
                <p:tags r:id="rId3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4510" y="1495128"/>
              <a:ext cx="29386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040549" y="1821902"/>
            <a:ext cx="1969844" cy="584775"/>
            <a:chOff x="615877" y="1500008"/>
            <a:chExt cx="1969844" cy="584775"/>
          </a:xfrm>
        </p:grpSpPr>
        <p:grpSp>
          <p:nvGrpSpPr>
            <p:cNvPr id="61" name="Group 60"/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64" name="Straight Connector 63"/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>
              <a:off x="675430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54 - 27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635127" y="1821902"/>
            <a:ext cx="2003020" cy="584775"/>
            <a:chOff x="582701" y="1500008"/>
            <a:chExt cx="2003020" cy="584775"/>
          </a:xfrm>
        </p:grpSpPr>
        <p:grpSp>
          <p:nvGrpSpPr>
            <p:cNvPr id="66" name="Group 65"/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69" name="Straight Connector 68"/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/>
            <p:cNvSpPr txBox="1"/>
            <p:nvPr/>
          </p:nvSpPr>
          <p:spPr>
            <a:xfrm>
              <a:off x="582701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72 - 36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631007" y="1821902"/>
            <a:ext cx="1969844" cy="584775"/>
            <a:chOff x="615877" y="1500008"/>
            <a:chExt cx="1969844" cy="584775"/>
          </a:xfrm>
        </p:grpSpPr>
        <p:grpSp>
          <p:nvGrpSpPr>
            <p:cNvPr id="71" name="Group 70"/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74" name="Straight Connector 73"/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71"/>
            <p:cNvSpPr txBox="1"/>
            <p:nvPr/>
          </p:nvSpPr>
          <p:spPr>
            <a:xfrm>
              <a:off x="632139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50 - 25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9314649" y="1821902"/>
            <a:ext cx="2014365" cy="584775"/>
            <a:chOff x="571356" y="1500008"/>
            <a:chExt cx="2014365" cy="584775"/>
          </a:xfrm>
        </p:grpSpPr>
        <p:grpSp>
          <p:nvGrpSpPr>
            <p:cNvPr id="76" name="Group 75"/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79" name="Straight Connector 78"/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TextBox 76"/>
            <p:cNvSpPr txBox="1"/>
            <p:nvPr/>
          </p:nvSpPr>
          <p:spPr>
            <a:xfrm>
              <a:off x="571356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95 - 48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2875" y="2938483"/>
            <a:ext cx="3010393" cy="3014548"/>
            <a:chOff x="694811" y="2614106"/>
            <a:chExt cx="3010393" cy="3014548"/>
          </a:xfrm>
        </p:grpSpPr>
        <p:grpSp>
          <p:nvGrpSpPr>
            <p:cNvPr id="81" name="Group 80"/>
            <p:cNvGrpSpPr/>
            <p:nvPr/>
          </p:nvGrpSpPr>
          <p:grpSpPr>
            <a:xfrm>
              <a:off x="694811" y="2614106"/>
              <a:ext cx="3010393" cy="2585323"/>
              <a:chOff x="69510" y="2570288"/>
              <a:chExt cx="3010393" cy="2585323"/>
            </a:xfrm>
          </p:grpSpPr>
          <p:sp>
            <p:nvSpPr>
              <p:cNvPr id="83" name="TextBox 82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54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27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85" name="Straight Connector 84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2" name="TextBox 81"/>
            <p:cNvSpPr txBox="1"/>
            <p:nvPr/>
          </p:nvSpPr>
          <p:spPr>
            <a:xfrm>
              <a:off x="2086666" y="4428325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27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2789533" y="2952997"/>
            <a:ext cx="3010393" cy="2946808"/>
            <a:chOff x="3167649" y="2628620"/>
            <a:chExt cx="3010393" cy="2946808"/>
          </a:xfrm>
        </p:grpSpPr>
        <p:grpSp>
          <p:nvGrpSpPr>
            <p:cNvPr id="87" name="Group 86"/>
            <p:cNvGrpSpPr/>
            <p:nvPr/>
          </p:nvGrpSpPr>
          <p:grpSpPr>
            <a:xfrm>
              <a:off x="3167649" y="2628620"/>
              <a:ext cx="3010393" cy="2585323"/>
              <a:chOff x="69510" y="2570288"/>
              <a:chExt cx="3010393" cy="2585323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72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36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91" name="Straight Connector 90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8" name="TextBox 87"/>
            <p:cNvSpPr txBox="1"/>
            <p:nvPr/>
          </p:nvSpPr>
          <p:spPr>
            <a:xfrm>
              <a:off x="4548148" y="4375099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36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5638147" y="2916332"/>
            <a:ext cx="2799454" cy="3016222"/>
            <a:chOff x="5782977" y="2591955"/>
            <a:chExt cx="2799454" cy="3016222"/>
          </a:xfrm>
        </p:grpSpPr>
        <p:grpSp>
          <p:nvGrpSpPr>
            <p:cNvPr id="93" name="Group 92"/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95" name="TextBox 94"/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50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25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97" name="Straight Connector 96"/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4" name="TextBox 93"/>
            <p:cNvSpPr txBox="1"/>
            <p:nvPr/>
          </p:nvSpPr>
          <p:spPr>
            <a:xfrm>
              <a:off x="7162995" y="4407848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25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8491055" y="2924669"/>
            <a:ext cx="2664961" cy="2991522"/>
            <a:chOff x="8205067" y="2600292"/>
            <a:chExt cx="2664961" cy="2991522"/>
          </a:xfrm>
        </p:grpSpPr>
        <p:grpSp>
          <p:nvGrpSpPr>
            <p:cNvPr id="99" name="Group 98"/>
            <p:cNvGrpSpPr/>
            <p:nvPr/>
          </p:nvGrpSpPr>
          <p:grpSpPr>
            <a:xfrm>
              <a:off x="8205067" y="2600292"/>
              <a:ext cx="2664961" cy="2495876"/>
              <a:chOff x="324576" y="2380500"/>
              <a:chExt cx="2664961" cy="2495876"/>
            </a:xfrm>
          </p:grpSpPr>
          <p:sp>
            <p:nvSpPr>
              <p:cNvPr id="101" name="TextBox 100"/>
              <p:cNvSpPr txBox="1"/>
              <p:nvPr/>
            </p:nvSpPr>
            <p:spPr>
              <a:xfrm>
                <a:off x="324576" y="2380500"/>
                <a:ext cx="2664961" cy="2495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95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48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1510719" y="312159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03" name="Straight Connector 102"/>
              <p:cNvCxnSpPr/>
              <p:nvPr/>
            </p:nvCxnSpPr>
            <p:spPr>
              <a:xfrm>
                <a:off x="1865539" y="4070438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0" name="TextBox 99"/>
            <p:cNvSpPr txBox="1"/>
            <p:nvPr/>
          </p:nvSpPr>
          <p:spPr>
            <a:xfrm>
              <a:off x="9580310" y="4391485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47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>
            <a:fillRect/>
          </a:stretch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7" name="Group 6"/>
          <p:cNvGrpSpPr/>
          <p:nvPr/>
        </p:nvGrpSpPr>
        <p:grpSpPr>
          <a:xfrm>
            <a:off x="105634" y="351830"/>
            <a:ext cx="4746565" cy="705990"/>
            <a:chOff x="30507" y="1382937"/>
            <a:chExt cx="4746565" cy="705990"/>
          </a:xfrm>
        </p:grpSpPr>
        <p:sp>
          <p:nvSpPr>
            <p:cNvPr id="8" name="MH_Other_2"/>
            <p:cNvSpPr/>
            <p:nvPr>
              <p:custDataLst>
                <p:tags r:id="rId3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4510" y="1495128"/>
              <a:ext cx="3972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930" b="20620"/>
          <a:stretch>
            <a:fillRect/>
          </a:stretch>
        </p:blipFill>
        <p:spPr>
          <a:xfrm>
            <a:off x="79289" y="1027044"/>
            <a:ext cx="5319983" cy="337485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930" b="20620"/>
          <a:stretch>
            <a:fillRect/>
          </a:stretch>
        </p:blipFill>
        <p:spPr>
          <a:xfrm>
            <a:off x="6504738" y="963488"/>
            <a:ext cx="5319983" cy="337485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930" b="20620"/>
          <a:stretch>
            <a:fillRect/>
          </a:stretch>
        </p:blipFill>
        <p:spPr>
          <a:xfrm>
            <a:off x="3632707" y="3397174"/>
            <a:ext cx="5319983" cy="3374859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4256863" y="3773597"/>
            <a:ext cx="2799454" cy="3016222"/>
            <a:chOff x="5782977" y="2591955"/>
            <a:chExt cx="2799454" cy="3016222"/>
          </a:xfrm>
        </p:grpSpPr>
        <p:grpSp>
          <p:nvGrpSpPr>
            <p:cNvPr id="44" name="Group 43"/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1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2 5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/>
            <p:cNvSpPr txBox="1"/>
            <p:nvPr/>
          </p:nvSpPr>
          <p:spPr>
            <a:xfrm>
              <a:off x="7162995" y="4407848"/>
              <a:ext cx="56938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40661" y="1385681"/>
            <a:ext cx="2799454" cy="3016222"/>
            <a:chOff x="5782977" y="2591955"/>
            <a:chExt cx="2799454" cy="3016222"/>
          </a:xfrm>
        </p:grpSpPr>
        <p:grpSp>
          <p:nvGrpSpPr>
            <p:cNvPr id="50" name="Group 49"/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4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1 7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1" name="TextBox 50"/>
            <p:cNvSpPr txBox="1"/>
            <p:nvPr/>
          </p:nvSpPr>
          <p:spPr>
            <a:xfrm>
              <a:off x="7162995" y="4407848"/>
              <a:ext cx="95410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2 4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165838" y="1340975"/>
            <a:ext cx="2799454" cy="2585323"/>
            <a:chOff x="5782977" y="2591955"/>
            <a:chExt cx="2799454" cy="2585323"/>
          </a:xfrm>
        </p:grpSpPr>
        <p:grpSp>
          <p:nvGrpSpPr>
            <p:cNvPr id="56" name="Group 55"/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8 3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9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7" name="TextBox 56"/>
            <p:cNvSpPr txBox="1"/>
            <p:nvPr/>
          </p:nvSpPr>
          <p:spPr>
            <a:xfrm>
              <a:off x="7162995" y="4407848"/>
              <a:ext cx="5693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2" name="Rectangle: Rounded Corners 19"/>
          <p:cNvSpPr/>
          <p:nvPr/>
        </p:nvSpPr>
        <p:spPr>
          <a:xfrm>
            <a:off x="2649918" y="1675695"/>
            <a:ext cx="432000" cy="4320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: Rounded Corners 24"/>
          <p:cNvSpPr/>
          <p:nvPr/>
        </p:nvSpPr>
        <p:spPr>
          <a:xfrm>
            <a:off x="2495831" y="1555437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: Rounded Corners 19"/>
          <p:cNvSpPr/>
          <p:nvPr/>
        </p:nvSpPr>
        <p:spPr>
          <a:xfrm>
            <a:off x="8701825" y="2437863"/>
            <a:ext cx="432000" cy="4320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angle: Rounded Corners 19"/>
          <p:cNvSpPr/>
          <p:nvPr/>
        </p:nvSpPr>
        <p:spPr>
          <a:xfrm>
            <a:off x="5794244" y="4047335"/>
            <a:ext cx="432000" cy="4320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angle: Rounded Corners 19"/>
          <p:cNvSpPr/>
          <p:nvPr/>
        </p:nvSpPr>
        <p:spPr>
          <a:xfrm>
            <a:off x="9075512" y="3238982"/>
            <a:ext cx="432000" cy="4320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ectangle: Rounded Corners 19"/>
          <p:cNvSpPr/>
          <p:nvPr/>
        </p:nvSpPr>
        <p:spPr>
          <a:xfrm>
            <a:off x="6127799" y="5692292"/>
            <a:ext cx="432000" cy="4320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: Rounded Corners 24"/>
          <p:cNvSpPr/>
          <p:nvPr/>
        </p:nvSpPr>
        <p:spPr>
          <a:xfrm>
            <a:off x="8941646" y="3113221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ectangle: Rounded Corners 24"/>
          <p:cNvSpPr/>
          <p:nvPr/>
        </p:nvSpPr>
        <p:spPr>
          <a:xfrm>
            <a:off x="8565565" y="2315219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ectangle: Rounded Corners 24"/>
          <p:cNvSpPr/>
          <p:nvPr/>
        </p:nvSpPr>
        <p:spPr>
          <a:xfrm>
            <a:off x="6015239" y="5582163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ectangle: Rounded Corners 24"/>
          <p:cNvSpPr/>
          <p:nvPr/>
        </p:nvSpPr>
        <p:spPr>
          <a:xfrm>
            <a:off x="5693834" y="3941741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62" grpId="0" animBg="1"/>
      <p:bldP spid="62" grpId="1" animBg="1"/>
      <p:bldP spid="63" grpId="0" animBg="1"/>
      <p:bldP spid="64" grpId="0" animBg="1"/>
      <p:bldP spid="64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6" grpId="0" animBg="1"/>
      <p:bldP spid="77" grpId="0" animBg="1"/>
      <p:bldP spid="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>
            <a:fillRect/>
          </a:stretch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7" name="Group 6"/>
          <p:cNvGrpSpPr/>
          <p:nvPr/>
        </p:nvGrpSpPr>
        <p:grpSpPr>
          <a:xfrm>
            <a:off x="116444" y="175727"/>
            <a:ext cx="10447314" cy="954107"/>
            <a:chOff x="30507" y="1327085"/>
            <a:chExt cx="10447314" cy="954107"/>
          </a:xfrm>
        </p:grpSpPr>
        <p:sp>
          <p:nvSpPr>
            <p:cNvPr id="8" name="MH_Other_2"/>
            <p:cNvSpPr/>
            <p:nvPr>
              <p:custDataLst>
                <p:tags r:id="rId3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12418" y="1327085"/>
              <a:ext cx="966540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60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căn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phòng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35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căn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phòng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bật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đèn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căn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phòng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bật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đèn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ounded Rectangle 6"/>
          <p:cNvSpPr/>
          <p:nvPr/>
        </p:nvSpPr>
        <p:spPr>
          <a:xfrm>
            <a:off x="3329412" y="1689239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080" lvl="1"/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sz="3200" b="1" dirty="0">
              <a:solidFill>
                <a:srgbClr val="008A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7"/>
          <p:cNvSpPr/>
          <p:nvPr/>
        </p:nvSpPr>
        <p:spPr>
          <a:xfrm>
            <a:off x="1137330" y="2085064"/>
            <a:ext cx="7649731" cy="164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080" lvl="1"/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: 60 </a:t>
            </a:r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endParaRPr lang="en-US" sz="3200" b="1" dirty="0">
              <a:solidFill>
                <a:srgbClr val="008A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80" lvl="1"/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: 35 </a:t>
            </a:r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endParaRPr lang="en-US" sz="3200" b="1" dirty="0">
              <a:solidFill>
                <a:srgbClr val="008A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80" lvl="1"/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: … </a:t>
            </a:r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8A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8"/>
          <p:cNvSpPr/>
          <p:nvPr/>
        </p:nvSpPr>
        <p:spPr>
          <a:xfrm>
            <a:off x="5505415" y="4109834"/>
            <a:ext cx="1927045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080" lvl="1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9"/>
          <p:cNvSpPr/>
          <p:nvPr/>
        </p:nvSpPr>
        <p:spPr>
          <a:xfrm>
            <a:off x="1819808" y="4611881"/>
            <a:ext cx="8743950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60 - 35 = 25 (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25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10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>
            <a:fillRect/>
          </a:stretch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5" name="Group 14"/>
          <p:cNvGrpSpPr/>
          <p:nvPr/>
        </p:nvGrpSpPr>
        <p:grpSpPr>
          <a:xfrm>
            <a:off x="984301" y="3550984"/>
            <a:ext cx="2648135" cy="2648135"/>
            <a:chOff x="1129281" y="518596"/>
            <a:chExt cx="2648135" cy="264813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68" b="100000" l="0" r="99192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281" y="518596"/>
              <a:ext cx="2648135" cy="2648135"/>
            </a:xfrm>
            <a:prstGeom prst="rect">
              <a:avLst/>
            </a:prstGeom>
          </p:spPr>
        </p:pic>
        <p:sp>
          <p:nvSpPr>
            <p:cNvPr id="17" name="Rectangle: Rounded Corners 16"/>
            <p:cNvSpPr/>
            <p:nvPr/>
          </p:nvSpPr>
          <p:spPr>
            <a:xfrm>
              <a:off x="1486562" y="1927725"/>
              <a:ext cx="1933575" cy="787400"/>
            </a:xfrm>
            <a:prstGeom prst="roundRect">
              <a:avLst>
                <a:gd name="adj" fmla="val 41667"/>
              </a:avLst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A. 54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688491" y="3477844"/>
            <a:ext cx="2648135" cy="2648135"/>
            <a:chOff x="1129281" y="518596"/>
            <a:chExt cx="2648135" cy="264813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68" b="100000" l="0" r="99192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281" y="518596"/>
              <a:ext cx="2648135" cy="2648135"/>
            </a:xfrm>
            <a:prstGeom prst="rect">
              <a:avLst/>
            </a:prstGeom>
          </p:spPr>
        </p:pic>
        <p:sp>
          <p:nvSpPr>
            <p:cNvPr id="20" name="Rectangle: Rounded Corners 19"/>
            <p:cNvSpPr/>
            <p:nvPr/>
          </p:nvSpPr>
          <p:spPr>
            <a:xfrm>
              <a:off x="1486562" y="1927725"/>
              <a:ext cx="1933575" cy="787400"/>
            </a:xfrm>
            <a:prstGeom prst="roundRect">
              <a:avLst>
                <a:gd name="adj" fmla="val 41667"/>
              </a:avLst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B. 64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264964" y="3434316"/>
            <a:ext cx="2648135" cy="2648135"/>
            <a:chOff x="1129281" y="518596"/>
            <a:chExt cx="2648135" cy="264813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68" b="100000" l="0" r="99192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281" y="518596"/>
              <a:ext cx="2648135" cy="2648135"/>
            </a:xfrm>
            <a:prstGeom prst="rect">
              <a:avLst/>
            </a:prstGeom>
          </p:spPr>
        </p:pic>
        <p:sp>
          <p:nvSpPr>
            <p:cNvPr id="23" name="Rectangle: Rounded Corners 22"/>
            <p:cNvSpPr/>
            <p:nvPr/>
          </p:nvSpPr>
          <p:spPr>
            <a:xfrm>
              <a:off x="1486562" y="1927725"/>
              <a:ext cx="1933575" cy="787400"/>
            </a:xfrm>
            <a:prstGeom prst="roundRect">
              <a:avLst>
                <a:gd name="adj" fmla="val 41667"/>
              </a:avLst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C. 74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>
            <a:fillRect/>
          </a:stretch>
        </p:blipFill>
        <p:spPr>
          <a:xfrm>
            <a:off x="2578884" y="1099680"/>
            <a:ext cx="1649531" cy="2079355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4548960" y="651175"/>
            <a:ext cx="3936167" cy="1664057"/>
            <a:chOff x="3754848" y="1730426"/>
            <a:chExt cx="6179907" cy="1757031"/>
          </a:xfrm>
        </p:grpSpPr>
        <p:sp>
          <p:nvSpPr>
            <p:cNvPr id="26" name="Text Box 1736"/>
            <p:cNvSpPr txBox="1">
              <a:spLocks noChangeArrowheads="1"/>
            </p:cNvSpPr>
            <p:nvPr/>
          </p:nvSpPr>
          <p:spPr bwMode="auto">
            <a:xfrm>
              <a:off x="4193980" y="2279500"/>
              <a:ext cx="5068912" cy="617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a)  32 + 48 - 16</a:t>
              </a:r>
              <a:endParaRPr lang="en-US" altLang="en-US" b="1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Cloud Callout 8"/>
            <p:cNvSpPr/>
            <p:nvPr/>
          </p:nvSpPr>
          <p:spPr>
            <a:xfrm>
              <a:off x="3754848" y="1730426"/>
              <a:ext cx="6179907" cy="1757031"/>
            </a:xfrm>
            <a:prstGeom prst="cloudCallout">
              <a:avLst>
                <a:gd name="adj1" fmla="val -60774"/>
                <a:gd name="adj2" fmla="val 3188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6444" y="231579"/>
            <a:ext cx="4321663" cy="705990"/>
            <a:chOff x="116444" y="231579"/>
            <a:chExt cx="4321663" cy="705990"/>
          </a:xfrm>
        </p:grpSpPr>
        <p:sp>
          <p:nvSpPr>
            <p:cNvPr id="28" name="MH_Other_2"/>
            <p:cNvSpPr/>
            <p:nvPr>
              <p:custDataLst>
                <p:tags r:id="rId7"/>
              </p:custDataLst>
            </p:nvPr>
          </p:nvSpPr>
          <p:spPr>
            <a:xfrm>
              <a:off x="116444" y="231579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4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98355" y="324585"/>
              <a:ext cx="35397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68" t="8601" r="4571" b="15475"/>
          <a:stretch>
            <a:fillRect/>
          </a:stretch>
        </p:blipFill>
        <p:spPr>
          <a:xfrm>
            <a:off x="3639770" y="2571742"/>
            <a:ext cx="4113184" cy="37779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184" b="97989" l="2299" r="24713">
                        <a14:foregroundMark x1="10632" y1="14943" x2="18103" y2="14943"/>
                        <a14:foregroundMark x1="8621" y1="12644" x2="11207" y2="135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3664"/>
          <a:stretch>
            <a:fillRect/>
          </a:stretch>
        </p:blipFill>
        <p:spPr>
          <a:xfrm rot="19737616">
            <a:off x="5661832" y="2385926"/>
            <a:ext cx="823288" cy="2535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>
            <a:fillRect/>
          </a:stretch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5" name="Group 14"/>
          <p:cNvGrpSpPr/>
          <p:nvPr/>
        </p:nvGrpSpPr>
        <p:grpSpPr>
          <a:xfrm>
            <a:off x="984301" y="3550984"/>
            <a:ext cx="2648135" cy="2648135"/>
            <a:chOff x="1129281" y="518596"/>
            <a:chExt cx="2648135" cy="264813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68" b="100000" l="0" r="99192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281" y="518596"/>
              <a:ext cx="2648135" cy="2648135"/>
            </a:xfrm>
            <a:prstGeom prst="rect">
              <a:avLst/>
            </a:prstGeom>
          </p:spPr>
        </p:pic>
        <p:sp>
          <p:nvSpPr>
            <p:cNvPr id="17" name="Rectangle: Rounded Corners 16"/>
            <p:cNvSpPr/>
            <p:nvPr/>
          </p:nvSpPr>
          <p:spPr>
            <a:xfrm>
              <a:off x="1486562" y="1927725"/>
              <a:ext cx="1933575" cy="787400"/>
            </a:xfrm>
            <a:prstGeom prst="roundRect">
              <a:avLst>
                <a:gd name="adj" fmla="val 41667"/>
              </a:avLst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A. 70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688491" y="3477844"/>
            <a:ext cx="2648135" cy="2648135"/>
            <a:chOff x="1129281" y="518596"/>
            <a:chExt cx="2648135" cy="264813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68" b="100000" l="0" r="99192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281" y="518596"/>
              <a:ext cx="2648135" cy="2648135"/>
            </a:xfrm>
            <a:prstGeom prst="rect">
              <a:avLst/>
            </a:prstGeom>
          </p:spPr>
        </p:pic>
        <p:sp>
          <p:nvSpPr>
            <p:cNvPr id="20" name="Rectangle: Rounded Corners 19"/>
            <p:cNvSpPr/>
            <p:nvPr/>
          </p:nvSpPr>
          <p:spPr>
            <a:xfrm>
              <a:off x="1486562" y="1927725"/>
              <a:ext cx="1933575" cy="787400"/>
            </a:xfrm>
            <a:prstGeom prst="roundRect">
              <a:avLst>
                <a:gd name="adj" fmla="val 41667"/>
              </a:avLst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B. 60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264964" y="3434316"/>
            <a:ext cx="2648135" cy="2648135"/>
            <a:chOff x="1129281" y="518596"/>
            <a:chExt cx="2648135" cy="264813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68" b="100000" l="0" r="99192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281" y="518596"/>
              <a:ext cx="2648135" cy="2648135"/>
            </a:xfrm>
            <a:prstGeom prst="rect">
              <a:avLst/>
            </a:prstGeom>
          </p:spPr>
        </p:pic>
        <p:sp>
          <p:nvSpPr>
            <p:cNvPr id="23" name="Rectangle: Rounded Corners 22"/>
            <p:cNvSpPr/>
            <p:nvPr/>
          </p:nvSpPr>
          <p:spPr>
            <a:xfrm>
              <a:off x="1486562" y="1927725"/>
              <a:ext cx="1933575" cy="787400"/>
            </a:xfrm>
            <a:prstGeom prst="roundRect">
              <a:avLst>
                <a:gd name="adj" fmla="val 41667"/>
              </a:avLst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C. 50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>
            <a:fillRect/>
          </a:stretch>
        </p:blipFill>
        <p:spPr>
          <a:xfrm>
            <a:off x="2578884" y="1099680"/>
            <a:ext cx="1649531" cy="2079355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4548960" y="651175"/>
            <a:ext cx="3936167" cy="1664057"/>
            <a:chOff x="3754848" y="1730426"/>
            <a:chExt cx="6179907" cy="1757031"/>
          </a:xfrm>
        </p:grpSpPr>
        <p:sp>
          <p:nvSpPr>
            <p:cNvPr id="26" name="Text Box 1736"/>
            <p:cNvSpPr txBox="1">
              <a:spLocks noChangeArrowheads="1"/>
            </p:cNvSpPr>
            <p:nvPr/>
          </p:nvSpPr>
          <p:spPr bwMode="auto">
            <a:xfrm>
              <a:off x="4193980" y="2279500"/>
              <a:ext cx="5068912" cy="617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b)  33 – 16 + 53</a:t>
              </a:r>
              <a:endParaRPr lang="en-US" altLang="en-US" b="1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Cloud Callout 8"/>
            <p:cNvSpPr/>
            <p:nvPr/>
          </p:nvSpPr>
          <p:spPr>
            <a:xfrm>
              <a:off x="3754848" y="1730426"/>
              <a:ext cx="6179907" cy="1757031"/>
            </a:xfrm>
            <a:prstGeom prst="cloudCallout">
              <a:avLst>
                <a:gd name="adj1" fmla="val -60774"/>
                <a:gd name="adj2" fmla="val 3188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6444" y="231579"/>
            <a:ext cx="4321663" cy="705990"/>
            <a:chOff x="116444" y="231579"/>
            <a:chExt cx="4321663" cy="705990"/>
          </a:xfrm>
        </p:grpSpPr>
        <p:sp>
          <p:nvSpPr>
            <p:cNvPr id="28" name="MH_Other_2"/>
            <p:cNvSpPr/>
            <p:nvPr>
              <p:custDataLst>
                <p:tags r:id="rId7"/>
              </p:custDataLst>
            </p:nvPr>
          </p:nvSpPr>
          <p:spPr>
            <a:xfrm>
              <a:off x="116444" y="231579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4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98355" y="324585"/>
              <a:ext cx="35397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68" t="8601" r="4571" b="15475"/>
          <a:stretch>
            <a:fillRect/>
          </a:stretch>
        </p:blipFill>
        <p:spPr>
          <a:xfrm>
            <a:off x="-68269" y="2348042"/>
            <a:ext cx="4113184" cy="37779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184" b="97989" l="2299" r="24713">
                        <a14:foregroundMark x1="10632" y1="14943" x2="18103" y2="14943"/>
                        <a14:foregroundMark x1="8621" y1="12644" x2="11207" y2="135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3664"/>
          <a:stretch>
            <a:fillRect/>
          </a:stretch>
        </p:blipFill>
        <p:spPr>
          <a:xfrm rot="19737616">
            <a:off x="1952234" y="2237859"/>
            <a:ext cx="823288" cy="2535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"/>
          <a:srcRect l="7607" t="9720" r="7737" b="54882"/>
          <a:stretch>
            <a:fillRect/>
          </a:stretch>
        </p:blipFill>
        <p:spPr>
          <a:xfrm>
            <a:off x="-48508" y="5753100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7" name="Group 6"/>
          <p:cNvGrpSpPr/>
          <p:nvPr/>
        </p:nvGrpSpPr>
        <p:grpSpPr>
          <a:xfrm>
            <a:off x="29458" y="316735"/>
            <a:ext cx="4490637" cy="2674431"/>
            <a:chOff x="165547" y="1414233"/>
            <a:chExt cx="4490637" cy="2674431"/>
          </a:xfrm>
        </p:grpSpPr>
        <p:sp>
          <p:nvSpPr>
            <p:cNvPr id="8" name="MH_Other_2"/>
            <p:cNvSpPr/>
            <p:nvPr>
              <p:custDataLst>
                <p:tags r:id="rId2"/>
              </p:custDataLst>
            </p:nvPr>
          </p:nvSpPr>
          <p:spPr>
            <a:xfrm>
              <a:off x="165547" y="1414233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5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6887" y="2272782"/>
              <a:ext cx="4489297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mèo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mèo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828" b="86484" l="10000" r="92083"/>
                    </a14:imgEffect>
                    <a14:imgEffect>
                      <a14:brightnessContrast bright="40000"/>
                    </a14:imgEffect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14" t="19292" r="7692" b="13101"/>
          <a:stretch>
            <a:fillRect/>
          </a:stretch>
        </p:blipFill>
        <p:spPr>
          <a:xfrm>
            <a:off x="4077782" y="-364465"/>
            <a:ext cx="8156888" cy="7352530"/>
          </a:xfrm>
          <a:prstGeom prst="rect">
            <a:avLst/>
          </a:prstGeom>
        </p:spPr>
      </p:pic>
      <p:sp>
        <p:nvSpPr>
          <p:cNvPr id="5" name="Freeform: Shape 4"/>
          <p:cNvSpPr/>
          <p:nvPr/>
        </p:nvSpPr>
        <p:spPr>
          <a:xfrm rot="21141838">
            <a:off x="8719543" y="3433734"/>
            <a:ext cx="724071" cy="2740243"/>
          </a:xfrm>
          <a:custGeom>
            <a:avLst/>
            <a:gdLst>
              <a:gd name="connsiteX0" fmla="*/ 123 w 1095276"/>
              <a:gd name="connsiteY0" fmla="*/ 0 h 2604977"/>
              <a:gd name="connsiteX1" fmla="*/ 180876 w 1095276"/>
              <a:gd name="connsiteY1" fmla="*/ 1435395 h 2604977"/>
              <a:gd name="connsiteX2" fmla="*/ 1095276 w 1095276"/>
              <a:gd name="connsiteY2" fmla="*/ 2604977 h 2604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5276" h="2604977">
                <a:moveTo>
                  <a:pt x="123" y="0"/>
                </a:moveTo>
                <a:cubicBezTo>
                  <a:pt x="-764" y="500616"/>
                  <a:pt x="-1650" y="1001232"/>
                  <a:pt x="180876" y="1435395"/>
                </a:cubicBezTo>
                <a:cubicBezTo>
                  <a:pt x="363402" y="1869558"/>
                  <a:pt x="729339" y="2237267"/>
                  <a:pt x="1095276" y="2604977"/>
                </a:cubicBezTo>
              </a:path>
            </a:pathLst>
          </a:cu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/>
          <p:cNvSpPr/>
          <p:nvPr/>
        </p:nvSpPr>
        <p:spPr>
          <a:xfrm>
            <a:off x="8452885" y="3806456"/>
            <a:ext cx="1105786" cy="2385898"/>
          </a:xfrm>
          <a:custGeom>
            <a:avLst/>
            <a:gdLst>
              <a:gd name="connsiteX0" fmla="*/ 0 w 1105786"/>
              <a:gd name="connsiteY0" fmla="*/ 2009553 h 2385898"/>
              <a:gd name="connsiteX1" fmla="*/ 425302 w 1105786"/>
              <a:gd name="connsiteY1" fmla="*/ 2232837 h 2385898"/>
              <a:gd name="connsiteX2" fmla="*/ 1105786 w 1105786"/>
              <a:gd name="connsiteY2" fmla="*/ 0 h 2385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5786" h="2385898">
                <a:moveTo>
                  <a:pt x="0" y="2009553"/>
                </a:moveTo>
                <a:cubicBezTo>
                  <a:pt x="120502" y="2288658"/>
                  <a:pt x="241004" y="2567763"/>
                  <a:pt x="425302" y="2232837"/>
                </a:cubicBezTo>
                <a:cubicBezTo>
                  <a:pt x="609600" y="1897911"/>
                  <a:pt x="857693" y="948955"/>
                  <a:pt x="1105786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/>
          <p:cNvSpPr/>
          <p:nvPr/>
        </p:nvSpPr>
        <p:spPr>
          <a:xfrm>
            <a:off x="8708065" y="1562986"/>
            <a:ext cx="808075" cy="169240"/>
          </a:xfrm>
          <a:custGeom>
            <a:avLst/>
            <a:gdLst>
              <a:gd name="connsiteX0" fmla="*/ 0 w 808075"/>
              <a:gd name="connsiteY0" fmla="*/ 0 h 169240"/>
              <a:gd name="connsiteX1" fmla="*/ 244549 w 808075"/>
              <a:gd name="connsiteY1" fmla="*/ 159488 h 169240"/>
              <a:gd name="connsiteX2" fmla="*/ 808075 w 808075"/>
              <a:gd name="connsiteY2" fmla="*/ 138223 h 16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8075" h="169240">
                <a:moveTo>
                  <a:pt x="0" y="0"/>
                </a:moveTo>
                <a:cubicBezTo>
                  <a:pt x="54935" y="68225"/>
                  <a:pt x="109870" y="136451"/>
                  <a:pt x="244549" y="159488"/>
                </a:cubicBezTo>
                <a:cubicBezTo>
                  <a:pt x="379228" y="182525"/>
                  <a:pt x="593651" y="160374"/>
                  <a:pt x="808075" y="138223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5" grpId="0" animBg="1"/>
      <p:bldP spid="6" grpId="0" animBg="1"/>
      <p:bldP spid="16" grpId="0" animBg="1"/>
    </p:bldLst>
  </p:timing>
</p:sld>
</file>

<file path=ppt/tags/tag1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1470</Words>
  <Application>WPS Presentation</Application>
  <PresentationFormat>Widescreen</PresentationFormat>
  <Paragraphs>181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2" baseType="lpstr">
      <vt:lpstr>Arial</vt:lpstr>
      <vt:lpstr>SimSun</vt:lpstr>
      <vt:lpstr>Wingdings</vt:lpstr>
      <vt:lpstr>Times New Roman</vt:lpstr>
      <vt:lpstr>Arial Black</vt:lpstr>
      <vt:lpstr>iCiel Cadena</vt:lpstr>
      <vt:lpstr>Corbel</vt:lpstr>
      <vt:lpstr>思源黑体 CN Bold</vt:lpstr>
      <vt:lpstr>Microsoft YaHei</vt:lpstr>
      <vt:lpstr>Arial-Rounded</vt:lpstr>
      <vt:lpstr>Segoe UI Symbol</vt:lpstr>
      <vt:lpstr>iCiel Crocante</vt:lpstr>
      <vt:lpstr>Wide Latin</vt:lpstr>
      <vt:lpstr>Arial Unicode MS</vt:lpstr>
      <vt:lpstr>Calibri Light</vt:lpstr>
      <vt:lpstr>Calibri</vt:lpstr>
      <vt:lpstr>Calibri</vt:lpstr>
      <vt:lpstr>Open Sans Bold</vt:lpstr>
      <vt:lpstr>Lobster</vt:lpstr>
      <vt:lpstr>Lobster 1.4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MyLinh</cp:lastModifiedBy>
  <cp:revision>68</cp:revision>
  <dcterms:created xsi:type="dcterms:W3CDTF">2021-06-02T14:28:00Z</dcterms:created>
  <dcterms:modified xsi:type="dcterms:W3CDTF">2024-12-27T01:53:37Z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65A523A961104EDD899C6B3D42B7DDEF_12</vt:lpwstr>
  </property>
  <property fmtid="{D5CDD505-2E9C-101B-9397-08002B2CF9AE}" pid="3" name="KSOProductBuildVer">
    <vt:lpwstr>1033-12.2.0.19307</vt:lpwstr>
  </property>
</Properties>
</file>