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2" r:id="rId3"/>
    <p:sldId id="259" r:id="rId5"/>
    <p:sldId id="257" r:id="rId6"/>
    <p:sldId id="262" r:id="rId7"/>
    <p:sldId id="269" r:id="rId8"/>
    <p:sldId id="273" r:id="rId9"/>
    <p:sldId id="277" r:id="rId10"/>
    <p:sldId id="274" r:id="rId11"/>
    <p:sldId id="276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20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tiết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39A17-5EC3-4DF0-83FA-5F85696A5D6C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0.png"/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32.wdp"/><Relationship Id="rId4" Type="http://schemas.openxmlformats.org/officeDocument/2006/relationships/image" Target="../media/image31.png"/><Relationship Id="rId3" Type="http://schemas.openxmlformats.org/officeDocument/2006/relationships/tags" Target="../tags/tag1.xml"/><Relationship Id="rId2" Type="http://schemas.openxmlformats.org/officeDocument/2006/relationships/image" Target="../media/image22.png"/><Relationship Id="rId1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tags" Target="../tags/tag2.xml"/><Relationship Id="rId2" Type="http://schemas.openxmlformats.org/officeDocument/2006/relationships/image" Target="../media/image22.png"/><Relationship Id="rId1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.xml"/><Relationship Id="rId6" Type="http://schemas.microsoft.com/office/2007/relationships/hdphoto" Target="../media/image38.wdp"/><Relationship Id="rId5" Type="http://schemas.openxmlformats.org/officeDocument/2006/relationships/image" Target="../media/image37.png"/><Relationship Id="rId4" Type="http://schemas.microsoft.com/office/2007/relationships/hdphoto" Target="../media/image36.wdp"/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0.png"/><Relationship Id="rId3" Type="http://schemas.openxmlformats.org/officeDocument/2006/relationships/tags" Target="../tags/tag4.xml"/><Relationship Id="rId2" Type="http://schemas.microsoft.com/office/2007/relationships/hdphoto" Target="../media/image36.wdp"/><Relationship Id="rId1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.xml"/><Relationship Id="rId6" Type="http://schemas.microsoft.com/office/2007/relationships/hdphoto" Target="../media/image38.wdp"/><Relationship Id="rId5" Type="http://schemas.openxmlformats.org/officeDocument/2006/relationships/image" Target="../media/image37.png"/><Relationship Id="rId4" Type="http://schemas.microsoft.com/office/2007/relationships/hdphoto" Target="../media/image36.wdp"/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9.png"/><Relationship Id="rId3" Type="http://schemas.openxmlformats.org/officeDocument/2006/relationships/tags" Target="../tags/tag6.xml"/><Relationship Id="rId2" Type="http://schemas.openxmlformats.org/officeDocument/2006/relationships/image" Target="../media/image22.png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72056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2"/>
          <p:cNvGrpSpPr/>
          <p:nvPr/>
        </p:nvGrpSpPr>
        <p:grpSpPr>
          <a:xfrm>
            <a:off x="210931" y="70316"/>
            <a:ext cx="11676268" cy="6536172"/>
            <a:chOff x="0" y="-38100"/>
            <a:chExt cx="4612847" cy="2582191"/>
          </a:xfrm>
        </p:grpSpPr>
        <p:sp>
          <p:nvSpPr>
            <p:cNvPr id="3" name="Freeform 3"/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653224" y="403913"/>
            <a:ext cx="1852976" cy="115767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17861" y="1603397"/>
            <a:ext cx="10312107" cy="408526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9600">
              <a:lnSpc>
                <a:spcPts val="6425"/>
              </a:lnSpc>
              <a:spcBef>
                <a:spcPct val="0"/>
              </a:spcBef>
            </a:pP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BÀI GIẢNG </a:t>
            </a:r>
            <a:r>
              <a:rPr lang="en-US" sz="50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ĐIỆN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 TỬ THÁNG 12</a:t>
            </a:r>
            <a:endParaRPr lang="en-US" sz="4590" dirty="0">
              <a:solidFill>
                <a:srgbClr val="FF0000"/>
              </a:solidFill>
              <a:effectLst>
                <a:outerShdw dist="50800" dir="5400000" algn="ctr" rotWithShape="0">
                  <a:srgbClr val="F79646">
                    <a:lumMod val="40000"/>
                    <a:lumOff val="60000"/>
                  </a:srgbClr>
                </a:outerShdw>
              </a:effectLst>
              <a:latin typeface="Open Sans Bold" panose="020B0806030504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1909" y="2889172"/>
            <a:ext cx="10289764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920"/>
              </a:lnSpc>
              <a:spcBef>
                <a:spcPct val="0"/>
              </a:spcBef>
            </a:pP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Open Sans Bold" panose="020B0806030504020204"/>
              </a:rPr>
              <a:t>Môn: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Open Sans Bold" panose="020B0806030504020204"/>
              </a:rPr>
              <a:t>Toán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Open Sans Bold" panose="020B08060305040202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55914" y="4564362"/>
            <a:ext cx="4389509" cy="43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3660"/>
              </a:lnSpc>
            </a:pP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Năm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học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2024 - 2025</a:t>
            </a:r>
            <a:endParaRPr lang="en-US" sz="2615" dirty="0">
              <a:solidFill>
                <a:srgbClr val="000000"/>
              </a:solidFill>
              <a:latin typeface="Lobster" panose="00000500000000000000"/>
            </a:endParaRPr>
          </a:p>
        </p:txBody>
      </p:sp>
      <p:pic>
        <p:nvPicPr>
          <p:cNvPr id="20" name="Picture 19" descr="A logo with a person holding a book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6" y="397373"/>
            <a:ext cx="1435706" cy="1435706"/>
          </a:xfrm>
          <a:prstGeom prst="rect">
            <a:avLst/>
          </a:prstGeom>
        </p:spPr>
      </p:pic>
      <p:sp>
        <p:nvSpPr>
          <p:cNvPr id="21" name="TextBox 16"/>
          <p:cNvSpPr txBox="1"/>
          <p:nvPr/>
        </p:nvSpPr>
        <p:spPr>
          <a:xfrm>
            <a:off x="1161794" y="2017524"/>
            <a:ext cx="10289764" cy="94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920"/>
              </a:lnSpc>
              <a:spcBef>
                <a:spcPct val="0"/>
              </a:spcBef>
            </a:pPr>
            <a:r>
              <a:rPr lang="en-US" sz="5000" dirty="0">
                <a:solidFill>
                  <a:srgbClr val="002060"/>
                </a:solidFill>
                <a:latin typeface="Open Sans Bold" panose="020B0806030504020204"/>
              </a:rPr>
              <a:t>KHỐI 2</a:t>
            </a:r>
            <a:endParaRPr lang="en-US" sz="5000" dirty="0">
              <a:solidFill>
                <a:srgbClr val="002060"/>
              </a:solidFill>
              <a:latin typeface="Open Sans Bold" panose="020B0806030504020204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3392488" y="453422"/>
            <a:ext cx="5407023" cy="436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3660"/>
              </a:lnSpc>
            </a:pP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Trường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Tiểu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học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Nguyễn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Bỉnh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Khiêm</a:t>
            </a:r>
            <a:endParaRPr lang="en-US" sz="2615" dirty="0">
              <a:solidFill>
                <a:srgbClr val="000000"/>
              </a:solidFill>
              <a:latin typeface="Lobster" panose="0000050000000000000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774008" y="3668552"/>
            <a:ext cx="10289764" cy="92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dirty="0" err="1">
                <a:solidFill>
                  <a:srgbClr val="002060"/>
                </a:solidFill>
                <a:latin typeface="Open Sans Bold" panose="020B0806030504020204"/>
              </a:rPr>
              <a:t>Tên</a:t>
            </a:r>
            <a:r>
              <a:rPr lang="en-US" sz="3000" dirty="0">
                <a:solidFill>
                  <a:srgbClr val="002060"/>
                </a:solidFill>
                <a:latin typeface="Open Sans Bold" panose="020B0806030504020204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Open Sans Bold" panose="020B0806030504020204"/>
              </a:rPr>
              <a:t>bài</a:t>
            </a:r>
            <a:r>
              <a:rPr lang="en-US" sz="3000" dirty="0">
                <a:solidFill>
                  <a:srgbClr val="002060"/>
                </a:solidFill>
                <a:latin typeface="Open Sans Bold" panose="020B0806030504020204"/>
              </a:rPr>
              <a:t>: </a:t>
            </a:r>
            <a:r>
              <a:rPr lang="en-US" sz="3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 TRỪ (CÓ NHỚ) SỐ CÓ HAI CHỮ SỐ</a:t>
            </a:r>
            <a:endParaRPr lang="en-US" sz="30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 SỐ CÓ MỘT CHỮ SỐ</a:t>
            </a:r>
            <a:endParaRPr lang="en-US" sz="3000" dirty="0">
              <a:solidFill>
                <a:srgbClr val="002060"/>
              </a:solidFill>
              <a:latin typeface="Open Sans Bold" panose="020B0806030504020204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7476" y="5907557"/>
            <a:ext cx="342944" cy="497021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58209" y="5758041"/>
            <a:ext cx="6211530" cy="1400892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29" y="5907557"/>
            <a:ext cx="5319708" cy="1262102"/>
          </a:xfrm>
          <a:prstGeom prst="rect">
            <a:avLst/>
          </a:prstGeom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996529" y="4443785"/>
            <a:ext cx="2328336" cy="2115876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02857" y="4276739"/>
            <a:ext cx="2594231" cy="2282922"/>
          </a:xfrm>
          <a:prstGeom prst="rect">
            <a:avLst/>
          </a:prstGeom>
        </p:spPr>
      </p:pic>
      <p:pic>
        <p:nvPicPr>
          <p:cNvPr id="2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218710" y="5007824"/>
            <a:ext cx="2465547" cy="1769030"/>
          </a:xfrm>
          <a:prstGeom prst="rect">
            <a:avLst/>
          </a:prstGeom>
        </p:spPr>
      </p:pic>
      <p:pic>
        <p:nvPicPr>
          <p:cNvPr id="30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96"/>
          <a:stretch>
            <a:fillRect/>
          </a:stretch>
        </p:blipFill>
        <p:spPr>
          <a:xfrm>
            <a:off x="8436123" y="5772768"/>
            <a:ext cx="3776886" cy="1400892"/>
          </a:xfrm>
          <a:prstGeom prst="rect">
            <a:avLst/>
          </a:prstGeom>
        </p:spPr>
      </p:pic>
      <p:sp>
        <p:nvSpPr>
          <p:cNvPr id="31" name="Freeform 8"/>
          <p:cNvSpPr/>
          <p:nvPr/>
        </p:nvSpPr>
        <p:spPr>
          <a:xfrm>
            <a:off x="9452716" y="4256356"/>
            <a:ext cx="2550435" cy="2242904"/>
          </a:xfrm>
          <a:custGeom>
            <a:avLst/>
            <a:gdLst/>
            <a:ahLst/>
            <a:cxnLst/>
            <a:rect l="l" t="t" r="r" b="b"/>
            <a:pathLst>
              <a:path w="4126633" h="4194798">
                <a:moveTo>
                  <a:pt x="0" y="0"/>
                </a:moveTo>
                <a:lnTo>
                  <a:pt x="4126633" y="0"/>
                </a:lnTo>
                <a:lnTo>
                  <a:pt x="4126633" y="4194798"/>
                </a:lnTo>
                <a:lnTo>
                  <a:pt x="0" y="419479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</p:spTree>
  </p:cSld>
  <p:clrMapOvr>
    <a:masterClrMapping/>
  </p:clrMapOvr>
  <p:transition spd="slow" advTm="3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92,93”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SỐ CÓ HAI CHỮ SỐ</a:t>
            </a:r>
            <a:endParaRPr lang="en-US" sz="36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 </a:t>
            </a:r>
            <a:endParaRPr lang="en-US" sz="36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l="44582"/>
          <a:stretch>
            <a:fillRect/>
          </a:stretch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文本框 22"/>
          <p:cNvSpPr txBox="1"/>
          <p:nvPr/>
        </p:nvSpPr>
        <p:spPr>
          <a:xfrm>
            <a:off x="2969185" y="2814946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3: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/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3200" y="1132318"/>
            <a:ext cx="10187293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91499" y="2309077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/>
          <p:cNvGrpSpPr/>
          <p:nvPr/>
        </p:nvGrpSpPr>
        <p:grpSpPr>
          <a:xfrm>
            <a:off x="105634" y="316735"/>
            <a:ext cx="2874258" cy="705990"/>
            <a:chOff x="30507" y="1382937"/>
            <a:chExt cx="2874258" cy="705990"/>
          </a:xfrm>
        </p:grpSpPr>
        <p:sp>
          <p:nvSpPr>
            <p:cNvPr id="13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4510" y="1495128"/>
              <a:ext cx="2100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2713" y="1290440"/>
            <a:ext cx="3977268" cy="2034576"/>
            <a:chOff x="105634" y="1366284"/>
            <a:chExt cx="3977268" cy="20345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>
              <a:fillRect/>
            </a:stretch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40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69560" y="2204840"/>
            <a:ext cx="3977268" cy="2034576"/>
            <a:chOff x="105634" y="1366284"/>
            <a:chExt cx="3977268" cy="2034576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>
              <a:fillRect/>
            </a:stretch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70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123123" y="3391976"/>
            <a:ext cx="3977268" cy="2034576"/>
            <a:chOff x="105634" y="1366284"/>
            <a:chExt cx="3977268" cy="2034576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>
              <a:fillRect/>
            </a:stretch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90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679415" y="211528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20147" y="300619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29728" y="4205373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1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Rounded Rectangle 6"/>
          <p:cNvSpPr/>
          <p:nvPr/>
        </p:nvSpPr>
        <p:spPr>
          <a:xfrm>
            <a:off x="1038745" y="1783782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9"/>
          <p:cNvSpPr/>
          <p:nvPr/>
        </p:nvSpPr>
        <p:spPr>
          <a:xfrm>
            <a:off x="1612900" y="4984261"/>
            <a:ext cx="836909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– 15 = 27 (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27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5634" y="133048"/>
            <a:ext cx="11266236" cy="1384995"/>
            <a:chOff x="30507" y="1199250"/>
            <a:chExt cx="11266236" cy="1384995"/>
          </a:xfrm>
        </p:grpSpPr>
        <p:sp>
          <p:nvSpPr>
            <p:cNvPr id="11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1346" y="1199250"/>
              <a:ext cx="104053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4634262" y="2942721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071249" y="1888237"/>
            <a:ext cx="8192092" cy="1330708"/>
            <a:chOff x="2088027" y="1329153"/>
            <a:chExt cx="8192092" cy="133070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e 43"/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40848" y="1329153"/>
              <a:ext cx="2018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77599" y="3241728"/>
            <a:ext cx="2560542" cy="882444"/>
            <a:chOff x="7751955" y="2659861"/>
            <a:chExt cx="2560542" cy="88244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/>
            <a:srcRect t="1" b="11195"/>
            <a:stretch>
              <a:fillRect/>
            </a:stretch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972795" y="2957530"/>
              <a:ext cx="2118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38141" y="3218945"/>
            <a:ext cx="5625199" cy="883670"/>
            <a:chOff x="7336122" y="3665047"/>
            <a:chExt cx="5625199" cy="88367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/>
            <a:srcRect b="13545"/>
            <a:stretch>
              <a:fillRect/>
            </a:stretch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246587" y="3963942"/>
              <a:ext cx="183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ounded Rectangle 8"/>
          <p:cNvSpPr/>
          <p:nvPr/>
        </p:nvSpPr>
        <p:spPr>
          <a:xfrm>
            <a:off x="4938946" y="4447294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7" grpId="0"/>
      <p:bldP spid="9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>
            <a:fillRect/>
          </a:stretch>
        </p:blipFill>
        <p:spPr>
          <a:xfrm>
            <a:off x="8084531" y="793789"/>
            <a:ext cx="3195503" cy="3771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>
            <a:fillRect/>
          </a:stretch>
        </p:blipFill>
        <p:spPr>
          <a:xfrm>
            <a:off x="364858" y="549331"/>
            <a:ext cx="2821259" cy="4015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>
            <a:fillRect/>
          </a:stretch>
        </p:blipFill>
        <p:spPr>
          <a:xfrm>
            <a:off x="3838823" y="301943"/>
            <a:ext cx="3949622" cy="4426080"/>
          </a:xfrm>
          <a:prstGeom prst="rect">
            <a:avLst/>
          </a:prstGeom>
        </p:spPr>
      </p:pic>
      <p:sp>
        <p:nvSpPr>
          <p:cNvPr id="15" name="MH_Other_2"/>
          <p:cNvSpPr/>
          <p:nvPr>
            <p:custDataLst>
              <p:tags r:id="rId7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ounded Rectangle 9"/>
          <p:cNvSpPr/>
          <p:nvPr/>
        </p:nvSpPr>
        <p:spPr>
          <a:xfrm>
            <a:off x="65726" y="4728023"/>
            <a:ext cx="11613766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>
            <a:fillRect/>
          </a:stretch>
        </p:blipFill>
        <p:spPr>
          <a:xfrm>
            <a:off x="615877" y="-288069"/>
            <a:ext cx="2821259" cy="4015985"/>
          </a:xfrm>
          <a:prstGeom prst="rect">
            <a:avLst/>
          </a:prstGeom>
        </p:spPr>
      </p:pic>
      <p:sp>
        <p:nvSpPr>
          <p:cNvPr id="7" name="MH_Other_2"/>
          <p:cNvSpPr/>
          <p:nvPr>
            <p:custDataLst>
              <p:tags r:id="rId3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7136" y="1407688"/>
            <a:ext cx="7822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46 - 28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8"/>
          <p:cNvSpPr/>
          <p:nvPr/>
        </p:nvSpPr>
        <p:spPr>
          <a:xfrm>
            <a:off x="5518218" y="383421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9"/>
          <p:cNvSpPr/>
          <p:nvPr/>
        </p:nvSpPr>
        <p:spPr>
          <a:xfrm>
            <a:off x="219307" y="4496206"/>
            <a:ext cx="11753385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46 - 28 = 18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13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>
            <a:fillRect/>
          </a:stretch>
        </p:blipFill>
        <p:spPr>
          <a:xfrm>
            <a:off x="8121152" y="942028"/>
            <a:ext cx="3195503" cy="37715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>
            <a:fillRect/>
          </a:stretch>
        </p:blipFill>
        <p:spPr>
          <a:xfrm>
            <a:off x="492329" y="771653"/>
            <a:ext cx="2821259" cy="40159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>
            <a:fillRect/>
          </a:stretch>
        </p:blipFill>
        <p:spPr>
          <a:xfrm>
            <a:off x="3972135" y="724964"/>
            <a:ext cx="3949622" cy="4426080"/>
          </a:xfrm>
          <a:prstGeom prst="rect">
            <a:avLst/>
          </a:prstGeom>
        </p:spPr>
      </p:pic>
      <p:sp>
        <p:nvSpPr>
          <p:cNvPr id="25" name="MH_Other_2"/>
          <p:cNvSpPr/>
          <p:nvPr>
            <p:custDataLst>
              <p:tags r:id="rId7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Rounded Rectangle 9"/>
          <p:cNvSpPr/>
          <p:nvPr/>
        </p:nvSpPr>
        <p:spPr>
          <a:xfrm>
            <a:off x="980270" y="0"/>
            <a:ext cx="11613766" cy="6573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8"/>
          <p:cNvSpPr/>
          <p:nvPr/>
        </p:nvSpPr>
        <p:spPr>
          <a:xfrm>
            <a:off x="7480143" y="469435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8"/>
          <p:cNvSpPr/>
          <p:nvPr/>
        </p:nvSpPr>
        <p:spPr>
          <a:xfrm>
            <a:off x="10725602" y="474733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8"/>
          <p:cNvSpPr/>
          <p:nvPr/>
        </p:nvSpPr>
        <p:spPr>
          <a:xfrm>
            <a:off x="2987755" y="4707686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9"/>
          <p:cNvSpPr/>
          <p:nvPr/>
        </p:nvSpPr>
        <p:spPr>
          <a:xfrm>
            <a:off x="1488068" y="5257080"/>
            <a:ext cx="8671932" cy="1289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7953334" y="1080979"/>
            <a:ext cx="3594293" cy="3574062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25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/>
          <p:cNvGrpSpPr/>
          <p:nvPr/>
        </p:nvGrpSpPr>
        <p:grpSpPr>
          <a:xfrm>
            <a:off x="105634" y="316735"/>
            <a:ext cx="5458825" cy="705990"/>
            <a:chOff x="30507" y="1382937"/>
            <a:chExt cx="5458825" cy="705990"/>
          </a:xfrm>
        </p:grpSpPr>
        <p:sp>
          <p:nvSpPr>
            <p:cNvPr id="13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4510" y="1495128"/>
              <a:ext cx="4684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55" y="795353"/>
            <a:ext cx="10441135" cy="5292180"/>
          </a:xfrm>
          <a:prstGeom prst="rect">
            <a:avLst/>
          </a:prstGeom>
        </p:spPr>
      </p:pic>
      <p:sp>
        <p:nvSpPr>
          <p:cNvPr id="9" name="Freeform: Shape 8"/>
          <p:cNvSpPr/>
          <p:nvPr/>
        </p:nvSpPr>
        <p:spPr>
          <a:xfrm>
            <a:off x="3352800" y="3183467"/>
            <a:ext cx="5799667" cy="1058333"/>
          </a:xfrm>
          <a:custGeom>
            <a:avLst/>
            <a:gdLst>
              <a:gd name="connsiteX0" fmla="*/ 0 w 5799667"/>
              <a:gd name="connsiteY0" fmla="*/ 0 h 1058333"/>
              <a:gd name="connsiteX1" fmla="*/ 1168400 w 5799667"/>
              <a:gd name="connsiteY1" fmla="*/ 533400 h 1058333"/>
              <a:gd name="connsiteX2" fmla="*/ 3835400 w 5799667"/>
              <a:gd name="connsiteY2" fmla="*/ 524933 h 1058333"/>
              <a:gd name="connsiteX3" fmla="*/ 4766733 w 5799667"/>
              <a:gd name="connsiteY3" fmla="*/ 575733 h 1058333"/>
              <a:gd name="connsiteX4" fmla="*/ 5799667 w 5799667"/>
              <a:gd name="connsiteY4" fmla="*/ 1058333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7" h="1058333">
                <a:moveTo>
                  <a:pt x="0" y="0"/>
                </a:moveTo>
                <a:cubicBezTo>
                  <a:pt x="264583" y="222955"/>
                  <a:pt x="529167" y="445911"/>
                  <a:pt x="1168400" y="533400"/>
                </a:cubicBezTo>
                <a:cubicBezTo>
                  <a:pt x="1807633" y="620889"/>
                  <a:pt x="3235678" y="517878"/>
                  <a:pt x="3835400" y="524933"/>
                </a:cubicBezTo>
                <a:cubicBezTo>
                  <a:pt x="4435122" y="531988"/>
                  <a:pt x="4439355" y="486833"/>
                  <a:pt x="4766733" y="575733"/>
                </a:cubicBezTo>
                <a:cubicBezTo>
                  <a:pt x="5094111" y="664633"/>
                  <a:pt x="5446889" y="861483"/>
                  <a:pt x="5799667" y="10583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/>
        </p:nvSpPr>
        <p:spPr>
          <a:xfrm>
            <a:off x="2556933" y="3166533"/>
            <a:ext cx="3673747" cy="1032934"/>
          </a:xfrm>
          <a:custGeom>
            <a:avLst/>
            <a:gdLst>
              <a:gd name="connsiteX0" fmla="*/ 3657600 w 3673747"/>
              <a:gd name="connsiteY0" fmla="*/ 0 h 1032934"/>
              <a:gd name="connsiteX1" fmla="*/ 3420534 w 3673747"/>
              <a:gd name="connsiteY1" fmla="*/ 431800 h 1032934"/>
              <a:gd name="connsiteX2" fmla="*/ 1905000 w 3673747"/>
              <a:gd name="connsiteY2" fmla="*/ 685800 h 1032934"/>
              <a:gd name="connsiteX3" fmla="*/ 685800 w 3673747"/>
              <a:gd name="connsiteY3" fmla="*/ 685800 h 1032934"/>
              <a:gd name="connsiteX4" fmla="*/ 0 w 3673747"/>
              <a:gd name="connsiteY4" fmla="*/ 1032934 h 10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747" h="1032934">
                <a:moveTo>
                  <a:pt x="3657600" y="0"/>
                </a:moveTo>
                <a:cubicBezTo>
                  <a:pt x="3685117" y="158750"/>
                  <a:pt x="3712634" y="317500"/>
                  <a:pt x="3420534" y="431800"/>
                </a:cubicBezTo>
                <a:cubicBezTo>
                  <a:pt x="3128434" y="546100"/>
                  <a:pt x="2360789" y="643467"/>
                  <a:pt x="1905000" y="685800"/>
                </a:cubicBezTo>
                <a:cubicBezTo>
                  <a:pt x="1449211" y="728133"/>
                  <a:pt x="1003300" y="627944"/>
                  <a:pt x="685800" y="685800"/>
                </a:cubicBezTo>
                <a:cubicBezTo>
                  <a:pt x="368300" y="743656"/>
                  <a:pt x="184150" y="888295"/>
                  <a:pt x="0" y="103293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/>
          <p:cNvSpPr/>
          <p:nvPr/>
        </p:nvSpPr>
        <p:spPr>
          <a:xfrm>
            <a:off x="5858933" y="3208867"/>
            <a:ext cx="3386667" cy="1159933"/>
          </a:xfrm>
          <a:custGeom>
            <a:avLst/>
            <a:gdLst>
              <a:gd name="connsiteX0" fmla="*/ 3386667 w 3386667"/>
              <a:gd name="connsiteY0" fmla="*/ 0 h 1159933"/>
              <a:gd name="connsiteX1" fmla="*/ 2387600 w 3386667"/>
              <a:gd name="connsiteY1" fmla="*/ 262467 h 1159933"/>
              <a:gd name="connsiteX2" fmla="*/ 1193800 w 3386667"/>
              <a:gd name="connsiteY2" fmla="*/ 296333 h 1159933"/>
              <a:gd name="connsiteX3" fmla="*/ 0 w 3386667"/>
              <a:gd name="connsiteY3" fmla="*/ 1159933 h 11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7" h="1159933">
                <a:moveTo>
                  <a:pt x="3386667" y="0"/>
                </a:moveTo>
                <a:cubicBezTo>
                  <a:pt x="3069872" y="106539"/>
                  <a:pt x="2753078" y="213078"/>
                  <a:pt x="2387600" y="262467"/>
                </a:cubicBezTo>
                <a:cubicBezTo>
                  <a:pt x="2022122" y="311856"/>
                  <a:pt x="1591733" y="146755"/>
                  <a:pt x="1193800" y="296333"/>
                </a:cubicBezTo>
                <a:cubicBezTo>
                  <a:pt x="795867" y="445911"/>
                  <a:pt x="397933" y="802922"/>
                  <a:pt x="0" y="11599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 animBg="1"/>
      <p:bldP spid="10" grpId="0" animBg="1"/>
      <p:bldP spid="20" grpId="0" animBg="1"/>
    </p:bldLst>
  </p:timing>
</p:sld>
</file>

<file path=ppt/tags/tag1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WPS Presentation</Application>
  <PresentationFormat>Widescreen</PresentationFormat>
  <Paragraphs>101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Arial Black</vt:lpstr>
      <vt:lpstr>iCiel Cadena</vt:lpstr>
      <vt:lpstr>Corbel</vt:lpstr>
      <vt:lpstr>思源黑体 CN Bold</vt:lpstr>
      <vt:lpstr>Microsoft YaHei</vt:lpstr>
      <vt:lpstr>iCiel Crocante</vt:lpstr>
      <vt:lpstr>Wide Latin</vt:lpstr>
      <vt:lpstr>Arial Unicode MS</vt:lpstr>
      <vt:lpstr>Calibri Light</vt:lpstr>
      <vt:lpstr>Calibri</vt:lpstr>
      <vt:lpstr>Calibri</vt:lpstr>
      <vt:lpstr>Open Sans Bold</vt:lpstr>
      <vt:lpstr>Lobster</vt:lpstr>
      <vt:lpstr>Lobster 1.4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MyLinh</cp:lastModifiedBy>
  <cp:revision>81</cp:revision>
  <dcterms:created xsi:type="dcterms:W3CDTF">2021-06-02T14:28:00Z</dcterms:created>
  <dcterms:modified xsi:type="dcterms:W3CDTF">2024-12-27T01:51:59Z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837F4F83629B449F9A0B373D52B5149D_12</vt:lpwstr>
  </property>
  <property fmtid="{D5CDD505-2E9C-101B-9397-08002B2CF9AE}" pid="3" name="KSOProductBuildVer">
    <vt:lpwstr>1033-12.2.0.19307</vt:lpwstr>
  </property>
</Properties>
</file>