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50607-A01F-4B37-835C-B02213BC4C8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DBD70-8CF6-4511-8B7D-5E2734DE2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5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44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9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3041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17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2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3041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38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0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476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15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545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04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76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72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8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4" y="29176637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3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3 THÁNG 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2024 - 2025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210931" y="3596644"/>
            <a:ext cx="12080144" cy="905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Luyện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Lập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danh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sinh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395054" y="457690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1135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353" y="586145"/>
            <a:ext cx="6469717" cy="6469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9BD930-1C43-AB77-BA72-09E586C7E4D3}"/>
              </a:ext>
            </a:extLst>
          </p:cNvPr>
          <p:cNvSpPr txBox="1"/>
          <p:nvPr/>
        </p:nvSpPr>
        <p:spPr>
          <a:xfrm>
            <a:off x="2229279" y="126809"/>
            <a:ext cx="11079676" cy="2176512"/>
          </a:xfrm>
          <a:prstGeom prst="rect">
            <a:avLst/>
          </a:prstGeom>
          <a:noFill/>
        </p:spPr>
        <p:txBody>
          <a:bodyPr wrap="square" lIns="115599" tIns="57799" rIns="115599" bIns="57799">
            <a:sp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13000" b="0" i="0" u="none" strike="noStrike" kern="0" cap="all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DẶN DÒ</a:t>
            </a:r>
            <a:endParaRPr kumimoji="0" lang="zh-CN" altLang="en-US" sz="13000" b="0" i="0" u="none" strike="noStrike" kern="0" cap="all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#9Slide07 SFU Rhythm" panose="00000400000000000000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EBBC54CB-DC86-4AA0-880B-E962646E0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41" y="2052617"/>
            <a:ext cx="7189177" cy="480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0627" y="3504517"/>
            <a:ext cx="605060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đ</a:t>
            </a:r>
            <a:r>
              <a:rPr kumimoji="0" lang="nl-NL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ọc thêm những bài văn, bài thơ,... viết về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 cô.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4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281747" y="934869"/>
            <a:ext cx="6208823" cy="78740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67" b="1" i="0" u="none" strike="noStrike" kern="1200" cap="none" spc="0" normalizeH="0" baseline="0" noProof="0" dirty="0">
                <a:ln>
                  <a:noFill/>
                </a:ln>
                <a:solidFill>
                  <a:srgbClr val="A7115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Tập làm văn</a:t>
            </a:r>
            <a:endParaRPr kumimoji="0" lang="en-US" sz="6667" b="1" i="0" u="none" strike="noStrike" kern="1200" cap="none" spc="0" normalizeH="0" baseline="0" noProof="0" dirty="0">
              <a:ln>
                <a:noFill/>
              </a:ln>
              <a:solidFill>
                <a:srgbClr val="A7115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78" y="3710220"/>
            <a:ext cx="6457253" cy="4552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" y="-71043"/>
            <a:ext cx="2031941" cy="2011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BB165D-639E-AB31-0116-5D2555852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" y="1219810"/>
            <a:ext cx="12192000" cy="38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3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62" b="90000" l="4189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0404" y="1663700"/>
            <a:ext cx="6403546" cy="64035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68" y="1663700"/>
            <a:ext cx="1116884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0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10270DDF-2B9B-423E-B9F6-1E9D945F81C8}"/>
              </a:ext>
            </a:extLst>
          </p:cNvPr>
          <p:cNvSpPr/>
          <p:nvPr/>
        </p:nvSpPr>
        <p:spPr>
          <a:xfrm>
            <a:off x="44919" y="106407"/>
            <a:ext cx="12147081" cy="914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381" y="299759"/>
            <a:ext cx="12329962" cy="52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Bài tập 1: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Đọc danh sách dưới đây và trả lời câu hỏi: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A9116E9-B556-4225-87CE-5DCB2E5A3ACE}"/>
              </a:ext>
            </a:extLst>
          </p:cNvPr>
          <p:cNvSpPr/>
          <p:nvPr/>
        </p:nvSpPr>
        <p:spPr>
          <a:xfrm>
            <a:off x="851338" y="1349490"/>
            <a:ext cx="576622" cy="576785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a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12" name="椭圆 13">
            <a:extLst>
              <a:ext uri="{FF2B5EF4-FFF2-40B4-BE49-F238E27FC236}">
                <a16:creationId xmlns:a16="http://schemas.microsoft.com/office/drawing/2014/main" id="{2FFC8B63-D738-4B8B-8178-8A1467805FF1}"/>
              </a:ext>
            </a:extLst>
          </p:cNvPr>
          <p:cNvSpPr/>
          <p:nvPr/>
        </p:nvSpPr>
        <p:spPr>
          <a:xfrm>
            <a:off x="868183" y="2051988"/>
            <a:ext cx="576622" cy="57678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sp>
        <p:nvSpPr>
          <p:cNvPr id="13" name="椭圆 16">
            <a:extLst>
              <a:ext uri="{FF2B5EF4-FFF2-40B4-BE49-F238E27FC236}">
                <a16:creationId xmlns:a16="http://schemas.microsoft.com/office/drawing/2014/main" id="{984227C0-1121-47F1-B55B-57FE7D4022CF}"/>
              </a:ext>
            </a:extLst>
          </p:cNvPr>
          <p:cNvSpPr/>
          <p:nvPr/>
        </p:nvSpPr>
        <p:spPr>
          <a:xfrm>
            <a:off x="868183" y="2749424"/>
            <a:ext cx="576622" cy="576785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7316" y="2062921"/>
            <a:ext cx="975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Có mấy bạn đăng kí đi tham quan Lăng Bác?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0694" y="1359320"/>
            <a:ext cx="928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Tổ 1 lớp 2A có bao nhiêu học sinh?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0694" y="2790652"/>
            <a:ext cx="9439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 mấy bạn đăng kí đi tham quan Bảo tàng Dân tộc học?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FFC8B63-D738-4B8B-8178-8A1467805FF1}"/>
              </a:ext>
            </a:extLst>
          </p:cNvPr>
          <p:cNvSpPr/>
          <p:nvPr/>
        </p:nvSpPr>
        <p:spPr>
          <a:xfrm>
            <a:off x="851338" y="2046926"/>
            <a:ext cx="593467" cy="58184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914CD540-792C-4641-AE5F-11DFD95EF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1635" y="3443887"/>
            <a:ext cx="4114806" cy="360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6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" grpId="0"/>
      <p:bldP spid="3" grpId="0"/>
      <p:bldP spid="17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493301"/>
              </p:ext>
            </p:extLst>
          </p:nvPr>
        </p:nvGraphicFramePr>
        <p:xfrm>
          <a:off x="378246" y="270107"/>
          <a:ext cx="11684000" cy="6625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3554">
                  <a:extLst>
                    <a:ext uri="{9D8B030D-6E8A-4147-A177-3AD203B41FA5}">
                      <a16:colId xmlns:a16="http://schemas.microsoft.com/office/drawing/2014/main" val="3005733926"/>
                    </a:ext>
                  </a:extLst>
                </a:gridCol>
                <a:gridCol w="4617665">
                  <a:extLst>
                    <a:ext uri="{9D8B030D-6E8A-4147-A177-3AD203B41FA5}">
                      <a16:colId xmlns:a16="http://schemas.microsoft.com/office/drawing/2014/main" val="1782753493"/>
                    </a:ext>
                  </a:extLst>
                </a:gridCol>
                <a:gridCol w="4472781">
                  <a:extLst>
                    <a:ext uri="{9D8B030D-6E8A-4147-A177-3AD203B41FA5}">
                      <a16:colId xmlns:a16="http://schemas.microsoft.com/office/drawing/2014/main" val="1849511870"/>
                    </a:ext>
                  </a:extLst>
                </a:gridCol>
              </a:tblGrid>
              <a:tr h="1097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177468"/>
                  </a:ext>
                </a:extLst>
              </a:tr>
              <a:tr h="723251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739279"/>
                  </a:ext>
                </a:extLst>
              </a:tr>
              <a:tr h="712525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26334"/>
                  </a:ext>
                </a:extLst>
              </a:tr>
              <a:tr h="645247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865772"/>
                  </a:ext>
                </a:extLst>
              </a:tr>
              <a:tr h="589138"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952796"/>
                  </a:ext>
                </a:extLst>
              </a:tr>
              <a:tr h="682652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785"/>
                  </a:ext>
                </a:extLst>
              </a:tr>
              <a:tr h="698233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231750"/>
                  </a:ext>
                </a:extLst>
              </a:tr>
              <a:tr h="686612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071"/>
                  </a:ext>
                </a:extLst>
              </a:tr>
              <a:tr h="789670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76497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189881" y="1588510"/>
            <a:ext cx="284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Nguyễn Hải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4815" y="2305767"/>
            <a:ext cx="324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Đỗ Thị Thanh Bình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6522" y="3023024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Nguyễn Văn Cường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6691" y="3582706"/>
            <a:ext cx="3715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Trần Minh Đức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0279" y="4231006"/>
            <a:ext cx="391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Lê Hương Giang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92088" y="1520859"/>
            <a:ext cx="3345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Bảo tàng Dân tộc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38121" y="2251066"/>
            <a:ext cx="2733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Lăng Bác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92714" y="2912631"/>
            <a:ext cx="394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Bảo tàng Dân tộc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353" y="545120"/>
            <a:ext cx="6212362" cy="64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655621"/>
            <a:ext cx="6212362" cy="640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71" y="527687"/>
            <a:ext cx="6206266" cy="64013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992088" y="3545911"/>
            <a:ext cx="394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Bảo tàng Dân tộc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76624" y="4201246"/>
            <a:ext cx="394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Bảo tàng Dân tộc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96691" y="4952874"/>
            <a:ext cx="438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Nguyễn Thị Thanh Hương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38121" y="4856582"/>
            <a:ext cx="394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Lăng Bác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4815" y="5601711"/>
            <a:ext cx="391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Trịnh Cao Khải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47361" y="5578181"/>
            <a:ext cx="394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Lăng Bác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64815" y="6286806"/>
            <a:ext cx="391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Trần Hải Phong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38121" y="6286805"/>
            <a:ext cx="394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Lăng Bác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72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-517247" y="2336799"/>
            <a:ext cx="7029004" cy="386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5734516" y="1090547"/>
            <a:ext cx="6744511" cy="3754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486" y="3313203"/>
            <a:ext cx="519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Tổ 1 lớp 2A có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bao nhiêu học sinh?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9529" y="2568887"/>
            <a:ext cx="5190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8 bạn học sinh.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" b="95905" l="0" r="100000">
                        <a14:foregroundMark x1="24690" y1="19002" x2="26713" y2="24056"/>
                        <a14:foregroundMark x1="12345" y1="57326" x2="13336" y2="93730"/>
                        <a14:foregroundMark x1="18662" y1="67690" x2="16763" y2="73768"/>
                        <a14:foregroundMark x1="16763" y1="73768" x2="17258" y2="81638"/>
                        <a14:foregroundMark x1="7514" y1="63980" x2="6771" y2="67306"/>
                        <a14:foregroundMark x1="11189" y1="71465" x2="8671" y2="71017"/>
                        <a14:foregroundMark x1="7019" y1="67690" x2="9042" y2="70441"/>
                        <a14:foregroundMark x1="32411" y1="63788" x2="37077" y2="80806"/>
                        <a14:foregroundMark x1="28365" y1="57965" x2="28365" y2="57965"/>
                        <a14:foregroundMark x1="28365" y1="57774" x2="36705" y2="56942"/>
                        <a14:foregroundMark x1="38852" y1="62444" x2="39843" y2="69098"/>
                        <a14:foregroundMark x1="42362" y1="74792" x2="43765" y2="82022"/>
                        <a14:foregroundMark x1="54005" y1="62252" x2="55656" y2="81830"/>
                        <a14:foregroundMark x1="59166" y1="70250" x2="57143" y2="86308"/>
                        <a14:foregroundMark x1="51610" y1="68906" x2="49339" y2="69674"/>
                        <a14:foregroundMark x1="62841" y1="68906" x2="61561" y2="75176"/>
                        <a14:foregroundMark x1="48555" y1="77095" x2="46656" y2="82598"/>
                        <a14:foregroundMark x1="60570" y1="12156" x2="61189" y2="48177"/>
                        <a14:foregroundMark x1="59166" y1="10365" x2="61685" y2="10749"/>
                        <a14:foregroundMark x1="57267" y1="24888" x2="57803" y2="28023"/>
                        <a14:foregroundMark x1="62097" y1="26424" x2="60818" y2="30518"/>
                        <a14:foregroundMark x1="41123" y1="18042" x2="42775" y2="22137"/>
                        <a14:foregroundMark x1="40875" y1="10365" x2="41990" y2="14907"/>
                        <a14:foregroundMark x1="47688" y1="15099" x2="46160" y2="19962"/>
                        <a14:foregroundMark x1="36086" y1="15675" x2="37820" y2="20345"/>
                        <a14:foregroundMark x1="38976" y1="30518" x2="34806" y2="49712"/>
                        <a14:foregroundMark x1="43765" y1="26232" x2="49463" y2="50480"/>
                        <a14:foregroundMark x1="40875" y1="26232" x2="39100" y2="28023"/>
                        <a14:foregroundMark x1="25475" y1="61676" x2="27085" y2="82981"/>
                        <a14:foregroundMark x1="67754" y1="56750" x2="71429" y2="76711"/>
                        <a14:foregroundMark x1="72791" y1="56942" x2="73699" y2="63212"/>
                        <a14:foregroundMark x1="80017" y1="16443" x2="83154" y2="38004"/>
                        <a14:foregroundMark x1="87696" y1="57965" x2="85549" y2="88292"/>
                        <a14:foregroundMark x1="82783" y1="57518" x2="82164" y2="64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36" y="3771328"/>
            <a:ext cx="5346700" cy="33505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5" b="94421" l="9990" r="89961">
                        <a14:foregroundMark x1="22308" y1="19830" x2="39767" y2="24621"/>
                        <a14:foregroundMark x1="18865" y1="65737" x2="26431" y2="78351"/>
                        <a14:foregroundMark x1="84530" y1="38326" x2="84675" y2="48696"/>
                        <a14:foregroundMark x1="71193" y1="72408" x2="65567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6" b="65441"/>
          <a:stretch/>
        </p:blipFill>
        <p:spPr>
          <a:xfrm>
            <a:off x="-622155" y="1090547"/>
            <a:ext cx="3123605" cy="1970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5" b="94421" l="9990" r="89961">
                        <a14:foregroundMark x1="22308" y1="19830" x2="39767" y2="24621"/>
                        <a14:foregroundMark x1="18865" y1="65737" x2="26431" y2="78351"/>
                        <a14:foregroundMark x1="84530" y1="38326" x2="84675" y2="48696"/>
                        <a14:foregroundMark x1="71193" y1="72408" x2="65567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01" t="71998" r="8034" b="-52302"/>
          <a:stretch/>
        </p:blipFill>
        <p:spPr>
          <a:xfrm>
            <a:off x="5362478" y="1765300"/>
            <a:ext cx="2634103" cy="47850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5" b="94421" l="9990" r="89961">
                        <a14:foregroundMark x1="22308" y1="19830" x2="39767" y2="24621"/>
                        <a14:foregroundMark x1="18865" y1="65737" x2="26431" y2="78351"/>
                        <a14:foregroundMark x1="84530" y1="38326" x2="84675" y2="48696"/>
                        <a14:foregroundMark x1="71193" y1="72408" x2="65567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1" t="7959" b="65441"/>
          <a:stretch/>
        </p:blipFill>
        <p:spPr>
          <a:xfrm>
            <a:off x="314846" y="4815991"/>
            <a:ext cx="2755967" cy="129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-349475" y="1765300"/>
            <a:ext cx="7029004" cy="386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5734516" y="1090547"/>
            <a:ext cx="6744511" cy="3754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9987" y="3199829"/>
            <a:ext cx="519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b. Có mấy bạn đăng kí đi tham quan Lăng Bác?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9529" y="2568887"/>
            <a:ext cx="5190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4 bạn học sinh.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" b="95905" l="0" r="100000">
                        <a14:foregroundMark x1="24690" y1="19002" x2="26713" y2="24056"/>
                        <a14:foregroundMark x1="12345" y1="57326" x2="13336" y2="93730"/>
                        <a14:foregroundMark x1="18662" y1="67690" x2="16763" y2="73768"/>
                        <a14:foregroundMark x1="16763" y1="73768" x2="17258" y2="81638"/>
                        <a14:foregroundMark x1="7514" y1="63980" x2="6771" y2="67306"/>
                        <a14:foregroundMark x1="11189" y1="71465" x2="8671" y2="71017"/>
                        <a14:foregroundMark x1="7019" y1="67690" x2="9042" y2="70441"/>
                        <a14:foregroundMark x1="32411" y1="63788" x2="37077" y2="80806"/>
                        <a14:foregroundMark x1="28365" y1="57965" x2="28365" y2="57965"/>
                        <a14:foregroundMark x1="28365" y1="57774" x2="36705" y2="56942"/>
                        <a14:foregroundMark x1="38852" y1="62444" x2="39843" y2="69098"/>
                        <a14:foregroundMark x1="42362" y1="74792" x2="43765" y2="82022"/>
                        <a14:foregroundMark x1="54005" y1="62252" x2="55656" y2="81830"/>
                        <a14:foregroundMark x1="59166" y1="70250" x2="57143" y2="86308"/>
                        <a14:foregroundMark x1="51610" y1="68906" x2="49339" y2="69674"/>
                        <a14:foregroundMark x1="62841" y1="68906" x2="61561" y2="75176"/>
                        <a14:foregroundMark x1="48555" y1="77095" x2="46656" y2="82598"/>
                        <a14:foregroundMark x1="60570" y1="12156" x2="61189" y2="48177"/>
                        <a14:foregroundMark x1="59166" y1="10365" x2="61685" y2="10749"/>
                        <a14:foregroundMark x1="57267" y1="24888" x2="57803" y2="28023"/>
                        <a14:foregroundMark x1="62097" y1="26424" x2="60818" y2="30518"/>
                        <a14:foregroundMark x1="41123" y1="18042" x2="42775" y2="22137"/>
                        <a14:foregroundMark x1="40875" y1="10365" x2="41990" y2="14907"/>
                        <a14:foregroundMark x1="47688" y1="15099" x2="46160" y2="19962"/>
                        <a14:foregroundMark x1="36086" y1="15675" x2="37820" y2="20345"/>
                        <a14:foregroundMark x1="38976" y1="30518" x2="34806" y2="49712"/>
                        <a14:foregroundMark x1="43765" y1="26232" x2="49463" y2="50480"/>
                        <a14:foregroundMark x1="40875" y1="26232" x2="39100" y2="28023"/>
                        <a14:foregroundMark x1="25475" y1="61676" x2="27085" y2="82981"/>
                        <a14:foregroundMark x1="67754" y1="56750" x2="71429" y2="76711"/>
                        <a14:foregroundMark x1="72791" y1="56942" x2="73699" y2="63212"/>
                        <a14:foregroundMark x1="80017" y1="16443" x2="83154" y2="38004"/>
                        <a14:foregroundMark x1="87696" y1="57965" x2="85549" y2="88292"/>
                        <a14:foregroundMark x1="82783" y1="57518" x2="82164" y2="64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36" y="3771328"/>
            <a:ext cx="5346700" cy="33505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5" b="94421" l="9990" r="89961">
                        <a14:foregroundMark x1="22308" y1="19830" x2="39767" y2="24621"/>
                        <a14:foregroundMark x1="18865" y1="65737" x2="26431" y2="78351"/>
                        <a14:foregroundMark x1="84530" y1="38326" x2="84675" y2="48696"/>
                        <a14:foregroundMark x1="71193" y1="72408" x2="65567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6" b="65441"/>
          <a:stretch/>
        </p:blipFill>
        <p:spPr>
          <a:xfrm>
            <a:off x="-622155" y="1090547"/>
            <a:ext cx="3123605" cy="1970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5" b="94421" l="9990" r="89961">
                        <a14:foregroundMark x1="22308" y1="19830" x2="39767" y2="24621"/>
                        <a14:foregroundMark x1="18865" y1="65737" x2="26431" y2="78351"/>
                        <a14:foregroundMark x1="84530" y1="38326" x2="84675" y2="48696"/>
                        <a14:foregroundMark x1="71193" y1="72408" x2="65567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01" t="71998" r="8034" b="-52302"/>
          <a:stretch/>
        </p:blipFill>
        <p:spPr>
          <a:xfrm>
            <a:off x="5362478" y="1765300"/>
            <a:ext cx="2634103" cy="47850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5" b="94421" l="9990" r="89961">
                        <a14:foregroundMark x1="22308" y1="19830" x2="39767" y2="24621"/>
                        <a14:foregroundMark x1="18865" y1="65737" x2="26431" y2="78351"/>
                        <a14:foregroundMark x1="84530" y1="38326" x2="84675" y2="48696"/>
                        <a14:foregroundMark x1="71193" y1="72408" x2="65567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1" t="7959" b="65441"/>
          <a:stretch/>
        </p:blipFill>
        <p:spPr>
          <a:xfrm>
            <a:off x="314846" y="4815991"/>
            <a:ext cx="2755967" cy="129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-349475" y="1765300"/>
            <a:ext cx="7029004" cy="386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5734516" y="1090547"/>
            <a:ext cx="6744511" cy="3754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766" y="2671706"/>
            <a:ext cx="5049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c. Có mấy bạn đăng kí đi tham quan Bảo tàng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Dân tộc học?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9529" y="2568887"/>
            <a:ext cx="5190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4 bạn học sinh.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" b="95905" l="0" r="100000">
                        <a14:foregroundMark x1="24690" y1="19002" x2="26713" y2="24056"/>
                        <a14:foregroundMark x1="12345" y1="57326" x2="13336" y2="93730"/>
                        <a14:foregroundMark x1="18662" y1="67690" x2="16763" y2="73768"/>
                        <a14:foregroundMark x1="16763" y1="73768" x2="17258" y2="81638"/>
                        <a14:foregroundMark x1="7514" y1="63980" x2="6771" y2="67306"/>
                        <a14:foregroundMark x1="11189" y1="71465" x2="8671" y2="71017"/>
                        <a14:foregroundMark x1="7019" y1="67690" x2="9042" y2="70441"/>
                        <a14:foregroundMark x1="32411" y1="63788" x2="37077" y2="80806"/>
                        <a14:foregroundMark x1="28365" y1="57965" x2="28365" y2="57965"/>
                        <a14:foregroundMark x1="28365" y1="57774" x2="36705" y2="56942"/>
                        <a14:foregroundMark x1="38852" y1="62444" x2="39843" y2="69098"/>
                        <a14:foregroundMark x1="42362" y1="74792" x2="43765" y2="82022"/>
                        <a14:foregroundMark x1="54005" y1="62252" x2="55656" y2="81830"/>
                        <a14:foregroundMark x1="59166" y1="70250" x2="57143" y2="86308"/>
                        <a14:foregroundMark x1="51610" y1="68906" x2="49339" y2="69674"/>
                        <a14:foregroundMark x1="62841" y1="68906" x2="61561" y2="75176"/>
                        <a14:foregroundMark x1="48555" y1="77095" x2="46656" y2="82598"/>
                        <a14:foregroundMark x1="60570" y1="12156" x2="61189" y2="48177"/>
                        <a14:foregroundMark x1="59166" y1="10365" x2="61685" y2="10749"/>
                        <a14:foregroundMark x1="57267" y1="24888" x2="57803" y2="28023"/>
                        <a14:foregroundMark x1="62097" y1="26424" x2="60818" y2="30518"/>
                        <a14:foregroundMark x1="41123" y1="18042" x2="42775" y2="22137"/>
                        <a14:foregroundMark x1="40875" y1="10365" x2="41990" y2="14907"/>
                        <a14:foregroundMark x1="47688" y1="15099" x2="46160" y2="19962"/>
                        <a14:foregroundMark x1="36086" y1="15675" x2="37820" y2="20345"/>
                        <a14:foregroundMark x1="38976" y1="30518" x2="34806" y2="49712"/>
                        <a14:foregroundMark x1="43765" y1="26232" x2="49463" y2="50480"/>
                        <a14:foregroundMark x1="40875" y1="26232" x2="39100" y2="28023"/>
                        <a14:foregroundMark x1="25475" y1="61676" x2="27085" y2="82981"/>
                        <a14:foregroundMark x1="67754" y1="56750" x2="71429" y2="76711"/>
                        <a14:foregroundMark x1="72791" y1="56942" x2="73699" y2="63212"/>
                        <a14:foregroundMark x1="80017" y1="16443" x2="83154" y2="38004"/>
                        <a14:foregroundMark x1="87696" y1="57965" x2="85549" y2="88292"/>
                        <a14:foregroundMark x1="82783" y1="57518" x2="82164" y2="64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36" y="3771328"/>
            <a:ext cx="5346700" cy="33505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5" b="94421" l="9990" r="89961">
                        <a14:foregroundMark x1="22308" y1="19830" x2="39767" y2="24621"/>
                        <a14:foregroundMark x1="18865" y1="65737" x2="26431" y2="78351"/>
                        <a14:foregroundMark x1="84530" y1="38326" x2="84675" y2="48696"/>
                        <a14:foregroundMark x1="71193" y1="72408" x2="65567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6" b="65441"/>
          <a:stretch/>
        </p:blipFill>
        <p:spPr>
          <a:xfrm>
            <a:off x="-622155" y="1090547"/>
            <a:ext cx="3123605" cy="1970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5" b="94421" l="9990" r="89961">
                        <a14:foregroundMark x1="22308" y1="19830" x2="39767" y2="24621"/>
                        <a14:foregroundMark x1="18865" y1="65737" x2="26431" y2="78351"/>
                        <a14:foregroundMark x1="84530" y1="38326" x2="84675" y2="48696"/>
                        <a14:foregroundMark x1="71193" y1="72408" x2="65567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01" t="71998" r="8034" b="-52302"/>
          <a:stretch/>
        </p:blipFill>
        <p:spPr>
          <a:xfrm>
            <a:off x="5362478" y="1765300"/>
            <a:ext cx="2634103" cy="47850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5" b="94421" l="9990" r="89961">
                        <a14:foregroundMark x1="22308" y1="19830" x2="39767" y2="24621"/>
                        <a14:foregroundMark x1="18865" y1="65737" x2="26431" y2="78351"/>
                        <a14:foregroundMark x1="84530" y1="38326" x2="84675" y2="48696"/>
                        <a14:foregroundMark x1="71193" y1="72408" x2="65567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1" t="7959" b="65441"/>
          <a:stretch/>
        </p:blipFill>
        <p:spPr>
          <a:xfrm>
            <a:off x="314846" y="4815991"/>
            <a:ext cx="2755967" cy="129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4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-517360" y="1168823"/>
            <a:ext cx="12488601" cy="3868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0007" y="2047787"/>
            <a:ext cx="83087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2: Lập danh sách tổ em đăng kí tham gia các câu lạc bộ của trường như: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lạc bộ cờ vua, võ thuật, bơi lội,...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0" b="44633" l="5900" r="53396">
                        <a14:foregroundMark x1="45204" y1="10916" x2="44312" y2="12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03" r="40667" b="55185"/>
          <a:stretch/>
        </p:blipFill>
        <p:spPr>
          <a:xfrm>
            <a:off x="316552" y="4333107"/>
            <a:ext cx="5410389" cy="21923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22" b="94482" l="532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96" t="45741"/>
          <a:stretch/>
        </p:blipFill>
        <p:spPr>
          <a:xfrm>
            <a:off x="4934771" y="5037646"/>
            <a:ext cx="2435365" cy="2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272</Words>
  <Application>Microsoft Office PowerPoint</Application>
  <PresentationFormat>Màn hình rộng</PresentationFormat>
  <Paragraphs>53</Paragraphs>
  <Slides>10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20" baseType="lpstr">
      <vt:lpstr>#9Slide07 HoneyCream</vt:lpstr>
      <vt:lpstr>#9Slide07 SFU Rhythm</vt:lpstr>
      <vt:lpstr>Arial</vt:lpstr>
      <vt:lpstr>Calibri</vt:lpstr>
      <vt:lpstr>Lobster</vt:lpstr>
      <vt:lpstr>Open Sans Bold</vt:lpstr>
      <vt:lpstr>SVN-Newton</vt:lpstr>
      <vt:lpstr>Times New Roman</vt:lpstr>
      <vt:lpstr>UTM Avo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thuy nga nguyen</cp:lastModifiedBy>
  <cp:revision>4</cp:revision>
  <dcterms:created xsi:type="dcterms:W3CDTF">2022-09-03T06:58:29Z</dcterms:created>
  <dcterms:modified xsi:type="dcterms:W3CDTF">2024-10-22T03:08:07Z</dcterms:modified>
</cp:coreProperties>
</file>