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1"/>
  </p:notesMasterIdLst>
  <p:sldIdLst>
    <p:sldId id="257" r:id="rId2"/>
    <p:sldId id="295" r:id="rId3"/>
    <p:sldId id="285" r:id="rId4"/>
    <p:sldId id="294" r:id="rId5"/>
    <p:sldId id="287" r:id="rId6"/>
    <p:sldId id="299" r:id="rId7"/>
    <p:sldId id="296" r:id="rId8"/>
    <p:sldId id="300" r:id="rId9"/>
    <p:sldId id="301" r:id="rId10"/>
    <p:sldId id="307" r:id="rId11"/>
    <p:sldId id="308" r:id="rId12"/>
    <p:sldId id="297" r:id="rId13"/>
    <p:sldId id="302" r:id="rId14"/>
    <p:sldId id="303" r:id="rId15"/>
    <p:sldId id="304" r:id="rId16"/>
    <p:sldId id="305" r:id="rId17"/>
    <p:sldId id="306" r:id="rId18"/>
    <p:sldId id="286" r:id="rId19"/>
    <p:sldId id="293" r:id="rId20"/>
  </p:sldIdLst>
  <p:sldSz cx="12192000" cy="6858000"/>
  <p:notesSz cx="6858000" cy="9144000"/>
  <p:embeddedFontLst>
    <p:embeddedFont>
      <p:font typeface="等线" panose="02010600030101010101" pitchFamily="2" charset="-122"/>
      <p:regular r:id="rId22"/>
    </p:embeddedFont>
    <p:embeddedFont>
      <p:font typeface="#9Slide05 SVNMercury Script" panose="020B0604020202020204" charset="0"/>
      <p:bold r:id="rId23"/>
    </p:embeddedFont>
    <p:embeddedFont>
      <p:font typeface="#9Slide07 HoneyCream" panose="020B0604020202020204" charset="0"/>
      <p:regular r:id="rId24"/>
    </p:embeddedFont>
    <p:embeddedFont>
      <p:font typeface="Cambria" panose="02040503050406030204" pitchFamily="18" charset="0"/>
      <p:regular r:id="rId25"/>
      <p:bold r:id="rId26"/>
      <p:italic r:id="rId27"/>
      <p:boldItalic r:id="rId28"/>
    </p:embeddedFont>
    <p:embeddedFont>
      <p:font typeface="Lobster" panose="00000500000000000000" pitchFamily="2" charset="0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C9938"/>
    <a:srgbClr val="B53D3D"/>
    <a:srgbClr val="FF6129"/>
    <a:srgbClr val="FFFFFF"/>
    <a:srgbClr val="133B75"/>
    <a:srgbClr val="D2EFFE"/>
    <a:srgbClr val="B3E5FE"/>
    <a:srgbClr val="FDF5D7"/>
    <a:srgbClr val="36794D"/>
    <a:srgbClr val="56BD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899" autoAdjust="0"/>
    <p:restoredTop sz="94660"/>
  </p:normalViewPr>
  <p:slideViewPr>
    <p:cSldViewPr snapToGrid="0">
      <p:cViewPr varScale="1">
        <p:scale>
          <a:sx n="57" d="100"/>
          <a:sy n="57" d="100"/>
        </p:scale>
        <p:origin x="792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500012-91B4-4B61-9F45-41958BA2638B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0EB10B-12DC-4943-AF36-CB50D71B6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7597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Đây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bìa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tiết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D39A17-5EC3-4DF0-83FA-5F85696A5D6C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403505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24E51-5753-954C-905F-86AE04B2329E}" type="slidenum">
              <a:rPr kumimoji="1" lang="zh-CN" altLang="en-US" smtClean="0"/>
              <a:t>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936907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24E51-5753-954C-905F-86AE04B2329E}" type="slidenum">
              <a:rPr kumimoji="1" lang="zh-CN" altLang="en-US" smtClean="0"/>
              <a:t>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970517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24E51-5753-954C-905F-86AE04B2329E}" type="slidenum">
              <a:rPr kumimoji="1" lang="zh-CN" altLang="en-US" smtClean="0"/>
              <a:t>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781276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24E51-5753-954C-905F-86AE04B2329E}" type="slidenum">
              <a:rPr kumimoji="1" lang="zh-CN" altLang="en-US" smtClean="0"/>
              <a:t>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577112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24E51-5753-954C-905F-86AE04B2329E}" type="slidenum">
              <a:rPr kumimoji="1" lang="zh-CN" altLang="en-US" smtClean="0"/>
              <a:t>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085380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24E51-5753-954C-905F-86AE04B2329E}" type="slidenum">
              <a:rPr kumimoji="1" lang="zh-CN" altLang="en-US" smtClean="0"/>
              <a:t>12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850469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24E51-5753-954C-905F-86AE04B2329E}" type="slidenum">
              <a:rPr kumimoji="1" lang="zh-CN" altLang="en-US" smtClean="0"/>
              <a:t>18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389536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24E51-5753-954C-905F-86AE04B2329E}" type="slidenum">
              <a:rPr kumimoji="1" lang="zh-CN" altLang="en-US" smtClean="0"/>
              <a:t>19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48771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C06937-D9D0-3E52-A3D6-050290E71D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ABA87F-F7B7-821D-6878-EFE0EA9BCF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FEC3CA-2895-2F66-7427-BABF8C4E1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8366E-6165-474A-9E28-1E8FB7996288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3D1A7A-3617-68A5-075E-6F7A5300A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B0E770-CD02-6C22-758F-668811AE7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0B91C-FC87-436F-97DA-62D28F909F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1062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4EC4A-D62B-8A24-B137-C71F89859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4019D4-0692-92CB-51D3-CE7A70D63E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AB2FB-540E-4BA9-AD90-E00260FF6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8366E-6165-474A-9E28-1E8FB7996288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FA73DB-8586-CA60-6150-1A9A3B722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8F2177-702C-D193-6FF9-1A7EFBBC1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0B91C-FC87-436F-97DA-62D28F909F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1231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4F6A045-67F3-5669-65F8-4289E4596C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21213C-9323-3148-D4E2-ACCC344CEF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416081-0332-7494-DF3F-5B750D9CD9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8366E-6165-474A-9E28-1E8FB7996288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611B10-9C28-8079-36C9-C343DB5E9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701768-2B61-A4E7-5BFD-2ABBC8B51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0B91C-FC87-436F-97DA-62D28F909F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8392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784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:blinds dir="vert"/>
      </p:transition>
    </mc:Choice>
    <mc:Fallback xmlns="">
      <p:transition spd="slow" advTm="5000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E1655C05-C3A1-46F9-BDF6-923342D44E1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3" name="图片 12" descr="图片包含 图示&#10;&#10;描述已自动生成">
              <a:extLst>
                <a:ext uri="{FF2B5EF4-FFF2-40B4-BE49-F238E27FC236}">
                  <a16:creationId xmlns:a16="http://schemas.microsoft.com/office/drawing/2014/main" id="{D7DAAA50-B00C-47EE-9FA0-F237ADFEC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763"/>
            <a:stretch>
              <a:fillRect/>
            </a:stretch>
          </p:blipFill>
          <p:spPr>
            <a:xfrm>
              <a:off x="0" y="0"/>
              <a:ext cx="12192000" cy="6858000"/>
            </a:xfrm>
            <a:custGeom>
              <a:avLst/>
              <a:gdLst>
                <a:gd name="connsiteX0" fmla="*/ 0 w 12099012"/>
                <a:gd name="connsiteY0" fmla="*/ 0 h 6858000"/>
                <a:gd name="connsiteX1" fmla="*/ 12099012 w 12099012"/>
                <a:gd name="connsiteY1" fmla="*/ 0 h 6858000"/>
                <a:gd name="connsiteX2" fmla="*/ 12099012 w 12099012"/>
                <a:gd name="connsiteY2" fmla="*/ 6858000 h 6858000"/>
                <a:gd name="connsiteX3" fmla="*/ 0 w 1209901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99012" h="6858000">
                  <a:moveTo>
                    <a:pt x="0" y="0"/>
                  </a:moveTo>
                  <a:lnTo>
                    <a:pt x="12099012" y="0"/>
                  </a:lnTo>
                  <a:lnTo>
                    <a:pt x="12099012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EFC83B3C-2627-490B-9126-FCECA6CA6CCF}"/>
                </a:ext>
              </a:extLst>
            </p:cNvPr>
            <p:cNvGrpSpPr/>
            <p:nvPr/>
          </p:nvGrpSpPr>
          <p:grpSpPr>
            <a:xfrm>
              <a:off x="103322" y="58119"/>
              <a:ext cx="11985356" cy="6741762"/>
              <a:chOff x="103322" y="58119"/>
              <a:chExt cx="11985356" cy="6741762"/>
            </a:xfrm>
          </p:grpSpPr>
          <p:sp>
            <p:nvSpPr>
              <p:cNvPr id="15" name="任意多边形: 形状 14">
                <a:extLst>
                  <a:ext uri="{FF2B5EF4-FFF2-40B4-BE49-F238E27FC236}">
                    <a16:creationId xmlns:a16="http://schemas.microsoft.com/office/drawing/2014/main" id="{6547E814-6B41-4F20-A274-5A930907EE0E}"/>
                  </a:ext>
                </a:extLst>
              </p:cNvPr>
              <p:cNvSpPr/>
              <p:nvPr/>
            </p:nvSpPr>
            <p:spPr>
              <a:xfrm>
                <a:off x="154983" y="92990"/>
                <a:ext cx="11871702" cy="6679769"/>
              </a:xfrm>
              <a:custGeom>
                <a:avLst/>
                <a:gdLst>
                  <a:gd name="connsiteX0" fmla="*/ 15498 w 11871702"/>
                  <a:gd name="connsiteY0" fmla="*/ 15498 h 6679769"/>
                  <a:gd name="connsiteX1" fmla="*/ 0 w 11871702"/>
                  <a:gd name="connsiteY1" fmla="*/ 2278251 h 6679769"/>
                  <a:gd name="connsiteX2" fmla="*/ 61993 w 11871702"/>
                  <a:gd name="connsiteY2" fmla="*/ 3022169 h 6679769"/>
                  <a:gd name="connsiteX3" fmla="*/ 46495 w 11871702"/>
                  <a:gd name="connsiteY3" fmla="*/ 4029559 h 6679769"/>
                  <a:gd name="connsiteX4" fmla="*/ 46495 w 11871702"/>
                  <a:gd name="connsiteY4" fmla="*/ 4804474 h 6679769"/>
                  <a:gd name="connsiteX5" fmla="*/ 15498 w 11871702"/>
                  <a:gd name="connsiteY5" fmla="*/ 5997844 h 6679769"/>
                  <a:gd name="connsiteX6" fmla="*/ 0 w 11871702"/>
                  <a:gd name="connsiteY6" fmla="*/ 6168325 h 6679769"/>
                  <a:gd name="connsiteX7" fmla="*/ 92990 w 11871702"/>
                  <a:gd name="connsiteY7" fmla="*/ 6416298 h 6679769"/>
                  <a:gd name="connsiteX8" fmla="*/ 2200759 w 11871702"/>
                  <a:gd name="connsiteY8" fmla="*/ 6493790 h 6679769"/>
                  <a:gd name="connsiteX9" fmla="*/ 3688597 w 11871702"/>
                  <a:gd name="connsiteY9" fmla="*/ 6478291 h 6679769"/>
                  <a:gd name="connsiteX10" fmla="*/ 4463512 w 11871702"/>
                  <a:gd name="connsiteY10" fmla="*/ 6540285 h 6679769"/>
                  <a:gd name="connsiteX11" fmla="*/ 5362414 w 11871702"/>
                  <a:gd name="connsiteY11" fmla="*/ 6571281 h 6679769"/>
                  <a:gd name="connsiteX12" fmla="*/ 7113722 w 11871702"/>
                  <a:gd name="connsiteY12" fmla="*/ 6633274 h 6679769"/>
                  <a:gd name="connsiteX13" fmla="*/ 8586061 w 11871702"/>
                  <a:gd name="connsiteY13" fmla="*/ 6633274 h 6679769"/>
                  <a:gd name="connsiteX14" fmla="*/ 10151390 w 11871702"/>
                  <a:gd name="connsiteY14" fmla="*/ 6664271 h 6679769"/>
                  <a:gd name="connsiteX15" fmla="*/ 11251770 w 11871702"/>
                  <a:gd name="connsiteY15" fmla="*/ 6679769 h 6679769"/>
                  <a:gd name="connsiteX16" fmla="*/ 11871702 w 11871702"/>
                  <a:gd name="connsiteY16" fmla="*/ 6602278 h 6679769"/>
                  <a:gd name="connsiteX17" fmla="*/ 11840705 w 11871702"/>
                  <a:gd name="connsiteY17" fmla="*/ 4091552 h 6679769"/>
                  <a:gd name="connsiteX18" fmla="*/ 11763214 w 11871702"/>
                  <a:gd name="connsiteY18" fmla="*/ 2526224 h 6679769"/>
                  <a:gd name="connsiteX19" fmla="*/ 11747715 w 11871702"/>
                  <a:gd name="connsiteY19" fmla="*/ 743918 h 6679769"/>
                  <a:gd name="connsiteX20" fmla="*/ 11778712 w 11871702"/>
                  <a:gd name="connsiteY20" fmla="*/ 294468 h 6679769"/>
                  <a:gd name="connsiteX21" fmla="*/ 11701220 w 11871702"/>
                  <a:gd name="connsiteY21" fmla="*/ 92990 h 6679769"/>
                  <a:gd name="connsiteX22" fmla="*/ 10275376 w 11871702"/>
                  <a:gd name="connsiteY22" fmla="*/ 139485 h 6679769"/>
                  <a:gd name="connsiteX23" fmla="*/ 9624448 w 11871702"/>
                  <a:gd name="connsiteY23" fmla="*/ 123986 h 6679769"/>
                  <a:gd name="connsiteX24" fmla="*/ 8741044 w 11871702"/>
                  <a:gd name="connsiteY24" fmla="*/ 108488 h 6679769"/>
                  <a:gd name="connsiteX25" fmla="*/ 7501180 w 11871702"/>
                  <a:gd name="connsiteY25" fmla="*/ 108488 h 6679769"/>
                  <a:gd name="connsiteX26" fmla="*/ 6664271 w 11871702"/>
                  <a:gd name="connsiteY26" fmla="*/ 92990 h 6679769"/>
                  <a:gd name="connsiteX27" fmla="*/ 5889356 w 11871702"/>
                  <a:gd name="connsiteY27" fmla="*/ 92990 h 6679769"/>
                  <a:gd name="connsiteX28" fmla="*/ 5160936 w 11871702"/>
                  <a:gd name="connsiteY28" fmla="*/ 92990 h 6679769"/>
                  <a:gd name="connsiteX29" fmla="*/ 4479010 w 11871702"/>
                  <a:gd name="connsiteY29" fmla="*/ 61993 h 6679769"/>
                  <a:gd name="connsiteX30" fmla="*/ 3812583 w 11871702"/>
                  <a:gd name="connsiteY30" fmla="*/ 46495 h 6679769"/>
                  <a:gd name="connsiteX31" fmla="*/ 3084163 w 11871702"/>
                  <a:gd name="connsiteY31" fmla="*/ 46495 h 6679769"/>
                  <a:gd name="connsiteX32" fmla="*/ 2278251 w 11871702"/>
                  <a:gd name="connsiteY32" fmla="*/ 15498 h 6679769"/>
                  <a:gd name="connsiteX33" fmla="*/ 1394848 w 11871702"/>
                  <a:gd name="connsiteY33" fmla="*/ 0 h 6679769"/>
                  <a:gd name="connsiteX34" fmla="*/ 852407 w 11871702"/>
                  <a:gd name="connsiteY34" fmla="*/ 30996 h 6679769"/>
                  <a:gd name="connsiteX35" fmla="*/ 15498 w 11871702"/>
                  <a:gd name="connsiteY35" fmla="*/ 15498 h 6679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1871702" h="6679769">
                    <a:moveTo>
                      <a:pt x="15498" y="15498"/>
                    </a:moveTo>
                    <a:lnTo>
                      <a:pt x="0" y="2278251"/>
                    </a:lnTo>
                    <a:lnTo>
                      <a:pt x="61993" y="3022169"/>
                    </a:lnTo>
                    <a:lnTo>
                      <a:pt x="46495" y="4029559"/>
                    </a:lnTo>
                    <a:lnTo>
                      <a:pt x="46495" y="4804474"/>
                    </a:lnTo>
                    <a:lnTo>
                      <a:pt x="15498" y="5997844"/>
                    </a:lnTo>
                    <a:lnTo>
                      <a:pt x="0" y="6168325"/>
                    </a:lnTo>
                    <a:lnTo>
                      <a:pt x="92990" y="6416298"/>
                    </a:lnTo>
                    <a:lnTo>
                      <a:pt x="2200759" y="6493790"/>
                    </a:lnTo>
                    <a:lnTo>
                      <a:pt x="3688597" y="6478291"/>
                    </a:lnTo>
                    <a:lnTo>
                      <a:pt x="4463512" y="6540285"/>
                    </a:lnTo>
                    <a:lnTo>
                      <a:pt x="5362414" y="6571281"/>
                    </a:lnTo>
                    <a:lnTo>
                      <a:pt x="7113722" y="6633274"/>
                    </a:lnTo>
                    <a:lnTo>
                      <a:pt x="8586061" y="6633274"/>
                    </a:lnTo>
                    <a:lnTo>
                      <a:pt x="10151390" y="6664271"/>
                    </a:lnTo>
                    <a:lnTo>
                      <a:pt x="11251770" y="6679769"/>
                    </a:lnTo>
                    <a:lnTo>
                      <a:pt x="11871702" y="6602278"/>
                    </a:lnTo>
                    <a:lnTo>
                      <a:pt x="11840705" y="4091552"/>
                    </a:lnTo>
                    <a:lnTo>
                      <a:pt x="11763214" y="2526224"/>
                    </a:lnTo>
                    <a:lnTo>
                      <a:pt x="11747715" y="743918"/>
                    </a:lnTo>
                    <a:lnTo>
                      <a:pt x="11778712" y="294468"/>
                    </a:lnTo>
                    <a:lnTo>
                      <a:pt x="11701220" y="92990"/>
                    </a:lnTo>
                    <a:lnTo>
                      <a:pt x="10275376" y="139485"/>
                    </a:lnTo>
                    <a:lnTo>
                      <a:pt x="9624448" y="123986"/>
                    </a:lnTo>
                    <a:lnTo>
                      <a:pt x="8741044" y="108488"/>
                    </a:lnTo>
                    <a:lnTo>
                      <a:pt x="7501180" y="108488"/>
                    </a:lnTo>
                    <a:lnTo>
                      <a:pt x="6664271" y="92990"/>
                    </a:lnTo>
                    <a:lnTo>
                      <a:pt x="5889356" y="92990"/>
                    </a:lnTo>
                    <a:lnTo>
                      <a:pt x="5160936" y="92990"/>
                    </a:lnTo>
                    <a:lnTo>
                      <a:pt x="4479010" y="61993"/>
                    </a:lnTo>
                    <a:lnTo>
                      <a:pt x="3812583" y="46495"/>
                    </a:lnTo>
                    <a:lnTo>
                      <a:pt x="3084163" y="46495"/>
                    </a:lnTo>
                    <a:lnTo>
                      <a:pt x="2278251" y="15498"/>
                    </a:lnTo>
                    <a:lnTo>
                      <a:pt x="1394848" y="0"/>
                    </a:lnTo>
                    <a:lnTo>
                      <a:pt x="852407" y="30996"/>
                    </a:lnTo>
                    <a:lnTo>
                      <a:pt x="15498" y="1549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16" name="图片 15" descr="电脑萤幕&#10;&#10;中度可信度描述已自动生成">
                <a:extLst>
                  <a:ext uri="{FF2B5EF4-FFF2-40B4-BE49-F238E27FC236}">
                    <a16:creationId xmlns:a16="http://schemas.microsoft.com/office/drawing/2014/main" id="{8BFCFDC0-407B-48DA-B3CF-E64CEC0E26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3322" y="58119"/>
                <a:ext cx="11985356" cy="6741762"/>
              </a:xfrm>
              <a:prstGeom prst="rect">
                <a:avLst/>
              </a:prstGeom>
            </p:spPr>
          </p:pic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BAFF239-0E19-B5F7-B648-F21AE1F6893E}"/>
              </a:ext>
            </a:extLst>
          </p:cNvPr>
          <p:cNvSpPr txBox="1">
            <a:spLocks/>
          </p:cNvSpPr>
          <p:nvPr userDrawn="1"/>
        </p:nvSpPr>
        <p:spPr>
          <a:xfrm>
            <a:off x="11010056" y="-4602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9962944-F495-4772-ED7A-B95972C88071}"/>
              </a:ext>
            </a:extLst>
          </p:cNvPr>
          <p:cNvSpPr txBox="1">
            <a:spLocks/>
          </p:cNvSpPr>
          <p:nvPr userDrawn="1"/>
        </p:nvSpPr>
        <p:spPr>
          <a:xfrm>
            <a:off x="-637025" y="6116622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rgbClr val="B53D3D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rgbClr val="B53D3D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835188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:blinds dir="vert"/>
      </p:transition>
    </mc:Choice>
    <mc:Fallback xmlns="">
      <p:transition spd="slow" advTm="5000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394AC-3858-F91A-6D47-4FC7A5DEC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94C264-AF77-BE11-6DEB-D2095D43EF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4759F8-5995-67AA-372B-EF0486E74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8366E-6165-474A-9E28-1E8FB7996288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051F89-EA6E-6D7B-6B31-88B48E402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B233FB-264E-437C-155C-ED46EE891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0B91C-FC87-436F-97DA-62D28F909F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640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EE3435-A96D-D3F4-C7AC-3C9E28463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89CFB8-0DF9-99B4-B6EF-76A003568C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4B1E97-7184-F67F-BA36-819C6F03C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8366E-6165-474A-9E28-1E8FB7996288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B59129-C455-AC30-4DC3-903732674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503FF2-E8AB-9369-B7E4-A12F22281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0B91C-FC87-436F-97DA-62D28F909F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130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8051A-83C3-DC72-2439-55C8056AB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2F82B2-6F0A-5530-6BFD-3E5CC55BFA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4A5E82-5BEA-30E8-3EF1-E82136D0A8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B12A8E-8537-4E2D-B43E-FA78ED3ED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8366E-6165-474A-9E28-1E8FB7996288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6B7E26-85C8-0ED3-AD5E-6D1DF105C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D99308-D6E4-CF0E-C475-C64642F5A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0B91C-FC87-436F-97DA-62D28F909F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56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81EC35-628C-9102-5301-FD43DE784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742A26-A368-4BD0-1742-0E97EF2425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190E7B-F037-FE10-97BC-0A8837FB57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C30E34-AAA1-6420-493B-B3513D4543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DE7C1F-B852-F182-2820-4F8E4F3AE5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214708-D20F-3B89-7B22-04D628644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8366E-6165-474A-9E28-1E8FB7996288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18D019A-6B83-EA38-B63C-E983B7C28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C95934-6C2D-A4D4-CE51-F0EB49CE5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0B91C-FC87-436F-97DA-62D28F909F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013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D7F5B-6056-3F36-32C7-3549FE894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AB40C4-9D17-5CA0-9147-DBEFE077B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8366E-6165-474A-9E28-1E8FB7996288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A3B7A4-8A7E-6535-EB21-D284EDBE4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ED6681-8417-3840-0F09-1C8B5E0D6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0B91C-FC87-436F-97DA-62D28F909F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650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080999-6611-3C9E-7AD2-495CF93A1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8366E-6165-474A-9E28-1E8FB7996288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CA8EC1-4763-12F4-5D5D-4569C7D42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D4CC28-D784-F5B3-561C-52072280B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0B91C-FC87-436F-97DA-62D28F909F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012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DDB75-6A60-432F-D9EB-D658358C4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1B4F65-72D0-39A9-D49F-3E8034BF9A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A2CB54-F87E-3196-2BE9-CF7DB9ECB7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E068B9-2CAB-5EC8-7928-B0BECAA7C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8366E-6165-474A-9E28-1E8FB7996288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00DA85-ABD5-B93B-C47C-42CA193D2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40898B-8C96-7E2E-638B-273AFB851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0B91C-FC87-436F-97DA-62D28F909F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028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E4CED-3025-A468-88FA-4C59B8D58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46B9BF-E575-03E9-EE5B-9AFF093969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3B0A5C-20AF-6872-0D61-2789CA6452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CCFF3C-A55F-DCFA-98C2-AFF45406A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8366E-6165-474A-9E28-1E8FB7996288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B5A6E9-15EF-3713-924C-2F841712C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AAF119-65E9-D6F3-2907-512DA63AE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0B91C-FC87-436F-97DA-62D28F909F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789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975956A-5BA8-88C3-BA34-45F7CBE22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5C726C-F03E-56CA-2722-F399B8FE87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78572-C933-22FA-479F-A34E2B32D9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28366E-6165-474A-9E28-1E8FB7996288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F0D885-F6AD-C4ED-5E31-296D041677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37CAE7-C436-60D5-5DCD-67CE1896B9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60B91C-FC87-436F-97DA-62D28F909F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0F6A9502-C31C-8F96-CBF1-4DF213EEA04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2C5CA93-2261-A49E-2212-18FDFA4F6FC7}"/>
              </a:ext>
            </a:extLst>
          </p:cNvPr>
          <p:cNvSpPr txBox="1">
            <a:spLocks/>
          </p:cNvSpPr>
          <p:nvPr userDrawn="1"/>
        </p:nvSpPr>
        <p:spPr>
          <a:xfrm>
            <a:off x="10842788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0641036-DDEC-5386-F7E5-10990764B741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9C2CD0E-CC0F-953F-091D-BC566846A78C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F7F5FBC-0EBA-F02B-26B5-5E7D92B18A32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D2C2E01-7DC2-A7E4-3B3F-1B7CE21010B4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13946C5A-E62E-D77E-CDFF-CDF9F9E110E1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92D4F2C-1B08-6334-9692-EC9155A7C86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A0C260B-D83D-7A35-8B6C-AEBABB29A0A7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00B35D6-88CA-3662-5980-DEA493CF258C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173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gif"/><Relationship Id="rId7" Type="http://schemas.openxmlformats.org/officeDocument/2006/relationships/image" Target="../media/image9.svg"/><Relationship Id="rId12" Type="http://schemas.openxmlformats.org/officeDocument/2006/relationships/image" Target="../media/image14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gif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16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5" Type="http://schemas.openxmlformats.org/officeDocument/2006/relationships/image" Target="../media/image36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5" Type="http://schemas.openxmlformats.org/officeDocument/2006/relationships/image" Target="../media/image36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3.jp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jp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jp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11" Type="http://schemas.openxmlformats.org/officeDocument/2006/relationships/image" Target="../media/image28.png"/><Relationship Id="rId5" Type="http://schemas.openxmlformats.org/officeDocument/2006/relationships/image" Target="../media/image19.png"/><Relationship Id="rId10" Type="http://schemas.openxmlformats.org/officeDocument/2006/relationships/image" Target="../media/image27.png"/><Relationship Id="rId4" Type="http://schemas.openxmlformats.org/officeDocument/2006/relationships/image" Target="../media/image18.png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png"/><Relationship Id="rId5" Type="http://schemas.openxmlformats.org/officeDocument/2006/relationships/image" Target="../media/image36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A8DF8382-E81D-6405-3DA9-6690B6F074D6}"/>
              </a:ext>
            </a:extLst>
          </p:cNvPr>
          <p:cNvSpPr/>
          <p:nvPr/>
        </p:nvSpPr>
        <p:spPr>
          <a:xfrm>
            <a:off x="0" y="0"/>
            <a:ext cx="12192000" cy="720566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2" name="Group 2"/>
          <p:cNvGrpSpPr/>
          <p:nvPr/>
        </p:nvGrpSpPr>
        <p:grpSpPr>
          <a:xfrm>
            <a:off x="210931" y="70316"/>
            <a:ext cx="11676268" cy="6536172"/>
            <a:chOff x="0" y="-38100"/>
            <a:chExt cx="4612847" cy="2582191"/>
          </a:xfrm>
        </p:grpSpPr>
        <p:sp>
          <p:nvSpPr>
            <p:cNvPr id="3" name="Freeform 3"/>
            <p:cNvSpPr/>
            <p:nvPr/>
          </p:nvSpPr>
          <p:spPr>
            <a:xfrm>
              <a:off x="40138" y="64570"/>
              <a:ext cx="4572709" cy="2479521"/>
            </a:xfrm>
            <a:custGeom>
              <a:avLst/>
              <a:gdLst/>
              <a:ahLst/>
              <a:cxnLst/>
              <a:rect l="l" t="t" r="r" b="b"/>
              <a:pathLst>
                <a:path w="4671746" h="2573212">
                  <a:moveTo>
                    <a:pt x="28370" y="0"/>
                  </a:moveTo>
                  <a:lnTo>
                    <a:pt x="4643376" y="0"/>
                  </a:lnTo>
                  <a:cubicBezTo>
                    <a:pt x="4659044" y="0"/>
                    <a:pt x="4671746" y="12702"/>
                    <a:pt x="4671746" y="28370"/>
                  </a:cubicBezTo>
                  <a:lnTo>
                    <a:pt x="4671746" y="2544843"/>
                  </a:lnTo>
                  <a:cubicBezTo>
                    <a:pt x="4671746" y="2560511"/>
                    <a:pt x="4659044" y="2573212"/>
                    <a:pt x="4643376" y="2573212"/>
                  </a:cubicBezTo>
                  <a:lnTo>
                    <a:pt x="28370" y="2573212"/>
                  </a:lnTo>
                  <a:cubicBezTo>
                    <a:pt x="12702" y="2573212"/>
                    <a:pt x="0" y="2560511"/>
                    <a:pt x="0" y="2544843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653224" y="403913"/>
            <a:ext cx="1852976" cy="115767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117861" y="1603397"/>
            <a:ext cx="10312107" cy="4085268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>
                <a:gd name="adj" fmla="val 10137940"/>
              </a:avLst>
            </a:prstTxWarp>
            <a:spAutoFit/>
          </a:bodyPr>
          <a:lstStyle/>
          <a:p>
            <a:pPr algn="ctr" defTabSz="609630">
              <a:lnSpc>
                <a:spcPts val="6426"/>
              </a:lnSpc>
              <a:spcBef>
                <a:spcPct val="0"/>
              </a:spcBef>
            </a:pP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BÀI GIẢNG </a:t>
            </a:r>
            <a:r>
              <a:rPr lang="en-US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ĐIỆN</a:t>
            </a: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TỬ TUẦN 4 THÁNG 10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01909" y="2889172"/>
            <a:ext cx="10289764" cy="905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4400" dirty="0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Môn: </a:t>
            </a:r>
            <a:r>
              <a:rPr lang="en-US" sz="4400" dirty="0" err="1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Toán</a:t>
            </a:r>
            <a:endParaRPr lang="en-US" sz="4400" dirty="0">
              <a:solidFill>
                <a:schemeClr val="accent3">
                  <a:lumMod val="75000"/>
                </a:schemeClr>
              </a:solidFill>
              <a:latin typeface="Open Sans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4255914" y="4564362"/>
            <a:ext cx="4389509" cy="436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2613" dirty="0" err="1">
                <a:solidFill>
                  <a:srgbClr val="000000"/>
                </a:solidFill>
                <a:latin typeface="Lobster"/>
              </a:rPr>
              <a:t>Năm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2024 - 2025</a:t>
            </a:r>
          </a:p>
        </p:txBody>
      </p:sp>
      <p:pic>
        <p:nvPicPr>
          <p:cNvPr id="20" name="Picture 19" descr="A logo with a person holding a book&#10;&#10;Description automatically generated">
            <a:extLst>
              <a:ext uri="{FF2B5EF4-FFF2-40B4-BE49-F238E27FC236}">
                <a16:creationId xmlns:a16="http://schemas.microsoft.com/office/drawing/2014/main" id="{91CC14EC-984C-026B-99C0-1BCDE07CCF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46" y="397373"/>
            <a:ext cx="1435706" cy="1435706"/>
          </a:xfrm>
          <a:prstGeom prst="rect">
            <a:avLst/>
          </a:prstGeom>
        </p:spPr>
      </p:pic>
      <p:sp>
        <p:nvSpPr>
          <p:cNvPr id="21" name="TextBox 16">
            <a:extLst>
              <a:ext uri="{FF2B5EF4-FFF2-40B4-BE49-F238E27FC236}">
                <a16:creationId xmlns:a16="http://schemas.microsoft.com/office/drawing/2014/main" id="{520550C4-7170-1A09-84B4-22E7148412DD}"/>
              </a:ext>
            </a:extLst>
          </p:cNvPr>
          <p:cNvSpPr txBox="1"/>
          <p:nvPr/>
        </p:nvSpPr>
        <p:spPr>
          <a:xfrm>
            <a:off x="1161794" y="2017524"/>
            <a:ext cx="10289764" cy="947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5000" dirty="0">
                <a:solidFill>
                  <a:srgbClr val="002060"/>
                </a:solidFill>
                <a:latin typeface="Open Sans Bold"/>
              </a:rPr>
              <a:t>KHỐI 2</a:t>
            </a: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id="{ED598F25-67D0-4330-F673-D44922373DD5}"/>
              </a:ext>
            </a:extLst>
          </p:cNvPr>
          <p:cNvSpPr txBox="1"/>
          <p:nvPr/>
        </p:nvSpPr>
        <p:spPr>
          <a:xfrm>
            <a:off x="3392488" y="453422"/>
            <a:ext cx="5407023" cy="4363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2613" dirty="0" err="1">
                <a:solidFill>
                  <a:srgbClr val="000000"/>
                </a:solidFill>
                <a:latin typeface="Lobster"/>
              </a:rPr>
              <a:t>Trường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Tiểu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Nguyễn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Bỉnh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Khiêm</a:t>
            </a:r>
          </a:p>
        </p:txBody>
      </p:sp>
      <p:sp>
        <p:nvSpPr>
          <p:cNvPr id="9" name="TextBox 16">
            <a:extLst>
              <a:ext uri="{FF2B5EF4-FFF2-40B4-BE49-F238E27FC236}">
                <a16:creationId xmlns:a16="http://schemas.microsoft.com/office/drawing/2014/main" id="{D15085B2-8F7D-ACFE-AC48-5E55400CFD1D}"/>
              </a:ext>
            </a:extLst>
          </p:cNvPr>
          <p:cNvSpPr txBox="1"/>
          <p:nvPr/>
        </p:nvSpPr>
        <p:spPr>
          <a:xfrm>
            <a:off x="566763" y="3633931"/>
            <a:ext cx="11143063" cy="8922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4000" dirty="0" err="1">
                <a:solidFill>
                  <a:srgbClr val="002060"/>
                </a:solidFill>
                <a:latin typeface="Open Sans Bold"/>
              </a:rPr>
              <a:t>Tên</a:t>
            </a:r>
            <a:r>
              <a:rPr lang="en-US" sz="40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Open Sans Bold"/>
              </a:rPr>
              <a:t>bài</a:t>
            </a:r>
            <a:r>
              <a:rPr lang="en-US" sz="4000" dirty="0">
                <a:solidFill>
                  <a:srgbClr val="002060"/>
                </a:solidFill>
                <a:latin typeface="Open Sans Bold"/>
              </a:rPr>
              <a:t>: </a:t>
            </a:r>
            <a:r>
              <a:rPr lang="en-US" sz="4000" dirty="0" err="1">
                <a:solidFill>
                  <a:srgbClr val="002060"/>
                </a:solidFill>
                <a:latin typeface="Open Sans Bold"/>
              </a:rPr>
              <a:t>Phép</a:t>
            </a:r>
            <a:r>
              <a:rPr lang="en-US" sz="40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Open Sans Bold"/>
              </a:rPr>
              <a:t>cộng</a:t>
            </a:r>
            <a:r>
              <a:rPr lang="en-US" sz="4000" dirty="0">
                <a:solidFill>
                  <a:srgbClr val="002060"/>
                </a:solidFill>
                <a:latin typeface="Open Sans Bold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Open Sans Bold"/>
              </a:rPr>
              <a:t>phép</a:t>
            </a:r>
            <a:r>
              <a:rPr lang="en-US" sz="40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Open Sans Bold"/>
              </a:rPr>
              <a:t>trừ</a:t>
            </a:r>
            <a:r>
              <a:rPr lang="en-US" sz="40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Open Sans Bold"/>
              </a:rPr>
              <a:t>trong</a:t>
            </a:r>
            <a:r>
              <a:rPr lang="en-US" sz="40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Open Sans Bold"/>
              </a:rPr>
              <a:t>phạm</a:t>
            </a:r>
            <a:r>
              <a:rPr lang="en-US" sz="4000" dirty="0">
                <a:solidFill>
                  <a:srgbClr val="002060"/>
                </a:solidFill>
                <a:latin typeface="Open Sans Bold"/>
              </a:rPr>
              <a:t> vi 20</a:t>
            </a:r>
          </a:p>
        </p:txBody>
      </p:sp>
      <p:pic>
        <p:nvPicPr>
          <p:cNvPr id="23" name="Picture 5">
            <a:extLst>
              <a:ext uri="{FF2B5EF4-FFF2-40B4-BE49-F238E27FC236}">
                <a16:creationId xmlns:a16="http://schemas.microsoft.com/office/drawing/2014/main" id="{2786DFC8-0E46-29A9-08F6-3649AAC6641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817476" y="5907557"/>
            <a:ext cx="342944" cy="497021"/>
          </a:xfrm>
          <a:prstGeom prst="rect">
            <a:avLst/>
          </a:prstGeom>
        </p:spPr>
      </p:pic>
      <p:pic>
        <p:nvPicPr>
          <p:cNvPr id="24" name="Picture 6">
            <a:extLst>
              <a:ext uri="{FF2B5EF4-FFF2-40B4-BE49-F238E27FC236}">
                <a16:creationId xmlns:a16="http://schemas.microsoft.com/office/drawing/2014/main" id="{FEBB120F-122B-F0B2-F4CF-A179680A02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558209" y="5758041"/>
            <a:ext cx="6211530" cy="1400892"/>
          </a:xfrm>
          <a:prstGeom prst="rect">
            <a:avLst/>
          </a:prstGeom>
        </p:spPr>
      </p:pic>
      <p:pic>
        <p:nvPicPr>
          <p:cNvPr id="25" name="Picture 8">
            <a:extLst>
              <a:ext uri="{FF2B5EF4-FFF2-40B4-BE49-F238E27FC236}">
                <a16:creationId xmlns:a16="http://schemas.microsoft.com/office/drawing/2014/main" id="{1E00E33B-B5A8-E6DE-8C69-1F563854D8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729" y="5907557"/>
            <a:ext cx="5319708" cy="1262102"/>
          </a:xfrm>
          <a:prstGeom prst="rect">
            <a:avLst/>
          </a:prstGeom>
        </p:spPr>
      </p:pic>
      <p:pic>
        <p:nvPicPr>
          <p:cNvPr id="26" name="Picture 10">
            <a:extLst>
              <a:ext uri="{FF2B5EF4-FFF2-40B4-BE49-F238E27FC236}">
                <a16:creationId xmlns:a16="http://schemas.microsoft.com/office/drawing/2014/main" id="{59A8584F-F4F8-450B-0C49-D0FD153F382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996529" y="4443785"/>
            <a:ext cx="2328336" cy="2115876"/>
          </a:xfrm>
          <a:prstGeom prst="rect">
            <a:avLst/>
          </a:prstGeom>
        </p:spPr>
      </p:pic>
      <p:pic>
        <p:nvPicPr>
          <p:cNvPr id="27" name="Picture 11">
            <a:extLst>
              <a:ext uri="{FF2B5EF4-FFF2-40B4-BE49-F238E27FC236}">
                <a16:creationId xmlns:a16="http://schemas.microsoft.com/office/drawing/2014/main" id="{028E6757-41AD-0091-1E6A-4B20C726A86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02857" y="4276739"/>
            <a:ext cx="2594231" cy="2282922"/>
          </a:xfrm>
          <a:prstGeom prst="rect">
            <a:avLst/>
          </a:prstGeom>
        </p:spPr>
      </p:pic>
      <p:pic>
        <p:nvPicPr>
          <p:cNvPr id="29" name="Picture 18">
            <a:extLst>
              <a:ext uri="{FF2B5EF4-FFF2-40B4-BE49-F238E27FC236}">
                <a16:creationId xmlns:a16="http://schemas.microsoft.com/office/drawing/2014/main" id="{E594937A-C40E-102D-3663-8286D3544E2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4218710" y="5007824"/>
            <a:ext cx="2465547" cy="1769030"/>
          </a:xfrm>
          <a:prstGeom prst="rect">
            <a:avLst/>
          </a:prstGeom>
        </p:spPr>
      </p:pic>
      <p:pic>
        <p:nvPicPr>
          <p:cNvPr id="30" name="Picture 6">
            <a:extLst>
              <a:ext uri="{FF2B5EF4-FFF2-40B4-BE49-F238E27FC236}">
                <a16:creationId xmlns:a16="http://schemas.microsoft.com/office/drawing/2014/main" id="{DE62579A-592B-1232-4948-4F2E326521D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39196"/>
          <a:stretch/>
        </p:blipFill>
        <p:spPr>
          <a:xfrm>
            <a:off x="8436123" y="5772768"/>
            <a:ext cx="3776886" cy="1400892"/>
          </a:xfrm>
          <a:prstGeom prst="rect">
            <a:avLst/>
          </a:prstGeom>
        </p:spPr>
      </p:pic>
      <p:sp>
        <p:nvSpPr>
          <p:cNvPr id="31" name="Freeform 8">
            <a:extLst>
              <a:ext uri="{FF2B5EF4-FFF2-40B4-BE49-F238E27FC236}">
                <a16:creationId xmlns:a16="http://schemas.microsoft.com/office/drawing/2014/main" id="{DD8FC358-4C43-6071-4423-B66C289D1F30}"/>
              </a:ext>
            </a:extLst>
          </p:cNvPr>
          <p:cNvSpPr/>
          <p:nvPr/>
        </p:nvSpPr>
        <p:spPr>
          <a:xfrm>
            <a:off x="9371009" y="4526163"/>
            <a:ext cx="2550435" cy="2242904"/>
          </a:xfrm>
          <a:custGeom>
            <a:avLst/>
            <a:gdLst/>
            <a:ahLst/>
            <a:cxnLst/>
            <a:rect l="l" t="t" r="r" b="b"/>
            <a:pathLst>
              <a:path w="4126633" h="4194798">
                <a:moveTo>
                  <a:pt x="0" y="0"/>
                </a:moveTo>
                <a:lnTo>
                  <a:pt x="4126633" y="0"/>
                </a:lnTo>
                <a:lnTo>
                  <a:pt x="4126633" y="4194798"/>
                </a:lnTo>
                <a:lnTo>
                  <a:pt x="0" y="419479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vi-VN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67">
            <a:extLst>
              <a:ext uri="{FF2B5EF4-FFF2-40B4-BE49-F238E27FC236}">
                <a16:creationId xmlns:a16="http://schemas.microsoft.com/office/drawing/2014/main" id="{8D5AA654-7751-E25D-51AA-FB96D03DE138}"/>
              </a:ext>
            </a:extLst>
          </p:cNvPr>
          <p:cNvGrpSpPr/>
          <p:nvPr/>
        </p:nvGrpSpPr>
        <p:grpSpPr>
          <a:xfrm>
            <a:off x="1588773" y="1313400"/>
            <a:ext cx="4009146" cy="1814059"/>
            <a:chOff x="813009" y="1207699"/>
            <a:chExt cx="4762336" cy="2192594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19D9EC1-8224-BDEB-CF72-530319029238}"/>
                </a:ext>
              </a:extLst>
            </p:cNvPr>
            <p:cNvGrpSpPr/>
            <p:nvPr/>
          </p:nvGrpSpPr>
          <p:grpSpPr>
            <a:xfrm>
              <a:off x="1085594" y="1433767"/>
              <a:ext cx="3406028" cy="770238"/>
              <a:chOff x="1609771" y="1288026"/>
              <a:chExt cx="3406028" cy="770238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F8E2C9B0-EF9E-61D2-B2CC-8619038D16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09771" y="1288026"/>
                <a:ext cx="795566" cy="770238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ACB2F11F-139F-10EC-1BBD-5D1F39FBC8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79925" y="1288026"/>
                <a:ext cx="795566" cy="770238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52A0E4E6-D9CF-32B5-D30A-A3BE0936FB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50079" y="1288026"/>
                <a:ext cx="795566" cy="770238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08699FEE-6A13-AB5C-64DE-1726A55CCF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20233" y="1288026"/>
                <a:ext cx="795566" cy="770238"/>
              </a:xfrm>
              <a:prstGeom prst="rect">
                <a:avLst/>
              </a:prstGeom>
            </p:spPr>
          </p:pic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F806776E-E753-763B-64A4-C204AC62C40F}"/>
                </a:ext>
              </a:extLst>
            </p:cNvPr>
            <p:cNvGrpSpPr/>
            <p:nvPr/>
          </p:nvGrpSpPr>
          <p:grpSpPr>
            <a:xfrm>
              <a:off x="1085594" y="2441574"/>
              <a:ext cx="4276182" cy="770238"/>
              <a:chOff x="1096459" y="2266337"/>
              <a:chExt cx="4276182" cy="770238"/>
            </a:xfrm>
          </p:grpSpPr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D2C1F764-B791-8664-1BC1-CFB3F88E1AD5}"/>
                  </a:ext>
                </a:extLst>
              </p:cNvPr>
              <p:cNvGrpSpPr/>
              <p:nvPr/>
            </p:nvGrpSpPr>
            <p:grpSpPr>
              <a:xfrm>
                <a:off x="1096459" y="2266337"/>
                <a:ext cx="3406028" cy="770238"/>
                <a:chOff x="1609771" y="1288026"/>
                <a:chExt cx="3406028" cy="770238"/>
              </a:xfrm>
            </p:grpSpPr>
            <p:pic>
              <p:nvPicPr>
                <p:cNvPr id="47" name="Picture 46">
                  <a:extLst>
                    <a:ext uri="{FF2B5EF4-FFF2-40B4-BE49-F238E27FC236}">
                      <a16:creationId xmlns:a16="http://schemas.microsoft.com/office/drawing/2014/main" id="{A51B22F3-3831-0992-C70D-A1E2896C459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09771" y="1288026"/>
                  <a:ext cx="795566" cy="770238"/>
                </a:xfrm>
                <a:prstGeom prst="rect">
                  <a:avLst/>
                </a:prstGeom>
              </p:spPr>
            </p:pic>
            <p:pic>
              <p:nvPicPr>
                <p:cNvPr id="48" name="Picture 47">
                  <a:extLst>
                    <a:ext uri="{FF2B5EF4-FFF2-40B4-BE49-F238E27FC236}">
                      <a16:creationId xmlns:a16="http://schemas.microsoft.com/office/drawing/2014/main" id="{E38B9918-FCC2-A390-44A2-7037DFF9C9F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79925" y="1288026"/>
                  <a:ext cx="795566" cy="770238"/>
                </a:xfrm>
                <a:prstGeom prst="rect">
                  <a:avLst/>
                </a:prstGeom>
              </p:spPr>
            </p:pic>
            <p:pic>
              <p:nvPicPr>
                <p:cNvPr id="49" name="Picture 48">
                  <a:extLst>
                    <a:ext uri="{FF2B5EF4-FFF2-40B4-BE49-F238E27FC236}">
                      <a16:creationId xmlns:a16="http://schemas.microsoft.com/office/drawing/2014/main" id="{1DED4DC6-6461-8257-F46B-A6FF232BD87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350079" y="1288026"/>
                  <a:ext cx="795566" cy="770238"/>
                </a:xfrm>
                <a:prstGeom prst="rect">
                  <a:avLst/>
                </a:prstGeom>
              </p:spPr>
            </p:pic>
            <p:pic>
              <p:nvPicPr>
                <p:cNvPr id="50" name="Picture 49">
                  <a:extLst>
                    <a:ext uri="{FF2B5EF4-FFF2-40B4-BE49-F238E27FC236}">
                      <a16:creationId xmlns:a16="http://schemas.microsoft.com/office/drawing/2014/main" id="{263BE92A-0206-FD4C-5A4D-AF9552DEE1B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220233" y="1288026"/>
                  <a:ext cx="795566" cy="770238"/>
                </a:xfrm>
                <a:prstGeom prst="rect">
                  <a:avLst/>
                </a:prstGeom>
              </p:spPr>
            </p:pic>
          </p:grpSp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4DCBA653-9B18-8514-3775-909238B553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7075" y="2266337"/>
                <a:ext cx="795566" cy="770238"/>
              </a:xfrm>
              <a:prstGeom prst="rect">
                <a:avLst/>
              </a:prstGeom>
            </p:spPr>
          </p:pic>
        </p:grp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7CE563D7-4425-E29D-98A1-103F159DF04E}"/>
                </a:ext>
              </a:extLst>
            </p:cNvPr>
            <p:cNvSpPr/>
            <p:nvPr/>
          </p:nvSpPr>
          <p:spPr>
            <a:xfrm>
              <a:off x="813009" y="1207699"/>
              <a:ext cx="4762336" cy="2192594"/>
            </a:xfrm>
            <a:prstGeom prst="rect">
              <a:avLst/>
            </a:prstGeom>
            <a:noFill/>
            <a:ln w="38100">
              <a:solidFill>
                <a:srgbClr val="6C993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55D4E35E-540C-DC7F-F6B1-E0D44B286D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" t="33094" r="68227" b="36078"/>
          <a:stretch/>
        </p:blipFill>
        <p:spPr>
          <a:xfrm>
            <a:off x="4744284" y="3743158"/>
            <a:ext cx="664906" cy="66636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10C544D-8C58-2420-0AC4-D5FA6E4F8FBD}"/>
              </a:ext>
            </a:extLst>
          </p:cNvPr>
          <p:cNvGrpSpPr/>
          <p:nvPr/>
        </p:nvGrpSpPr>
        <p:grpSpPr>
          <a:xfrm>
            <a:off x="1588773" y="3573529"/>
            <a:ext cx="4009146" cy="1896907"/>
            <a:chOff x="1662515" y="3721013"/>
            <a:chExt cx="4009146" cy="1896907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DD2CB06D-F9B5-8FEC-16C2-C946CAA178C8}"/>
                </a:ext>
              </a:extLst>
            </p:cNvPr>
            <p:cNvGrpSpPr/>
            <p:nvPr/>
          </p:nvGrpSpPr>
          <p:grpSpPr>
            <a:xfrm>
              <a:off x="1838655" y="3953939"/>
              <a:ext cx="2867346" cy="666366"/>
              <a:chOff x="1609771" y="1288026"/>
              <a:chExt cx="3406028" cy="770238"/>
            </a:xfrm>
          </p:grpSpPr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7E43E4C4-AC3D-CA7C-60E9-32DC97FE82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09771" y="1288026"/>
                <a:ext cx="795566" cy="770238"/>
              </a:xfrm>
              <a:prstGeom prst="rect">
                <a:avLst/>
              </a:prstGeom>
            </p:spPr>
          </p:pic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E031F506-0EF6-FAC0-95D6-28AD3DB310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79925" y="1288026"/>
                <a:ext cx="795566" cy="770238"/>
              </a:xfrm>
              <a:prstGeom prst="rect">
                <a:avLst/>
              </a:prstGeom>
            </p:spPr>
          </p:pic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6F3426BF-7857-6D36-D6B9-41186294BC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50079" y="1288026"/>
                <a:ext cx="795566" cy="770238"/>
              </a:xfrm>
              <a:prstGeom prst="rect">
                <a:avLst/>
              </a:prstGeom>
            </p:spPr>
          </p:pic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DF79B3B2-C736-3AFD-3B61-A7B9322F2C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20233" y="1288026"/>
                <a:ext cx="795566" cy="770238"/>
              </a:xfrm>
              <a:prstGeom prst="rect">
                <a:avLst/>
              </a:prstGeom>
            </p:spPr>
          </p:pic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06399717-2D65-7A91-B0A1-87C104AA945F}"/>
                </a:ext>
              </a:extLst>
            </p:cNvPr>
            <p:cNvGrpSpPr/>
            <p:nvPr/>
          </p:nvGrpSpPr>
          <p:grpSpPr>
            <a:xfrm>
              <a:off x="1838655" y="4825836"/>
              <a:ext cx="3599880" cy="666366"/>
              <a:chOff x="1096459" y="2266337"/>
              <a:chExt cx="4276182" cy="770238"/>
            </a:xfrm>
          </p:grpSpPr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408B1539-6EF6-CC7C-3D7D-66B81916C5C3}"/>
                  </a:ext>
                </a:extLst>
              </p:cNvPr>
              <p:cNvGrpSpPr/>
              <p:nvPr/>
            </p:nvGrpSpPr>
            <p:grpSpPr>
              <a:xfrm>
                <a:off x="1096459" y="2266337"/>
                <a:ext cx="3406028" cy="770238"/>
                <a:chOff x="1609771" y="1288026"/>
                <a:chExt cx="3406028" cy="770238"/>
              </a:xfrm>
            </p:grpSpPr>
            <p:pic>
              <p:nvPicPr>
                <p:cNvPr id="61" name="Picture 60">
                  <a:extLst>
                    <a:ext uri="{FF2B5EF4-FFF2-40B4-BE49-F238E27FC236}">
                      <a16:creationId xmlns:a16="http://schemas.microsoft.com/office/drawing/2014/main" id="{B19BCE54-0605-E142-503C-3D7E186394F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09771" y="1288026"/>
                  <a:ext cx="795566" cy="770238"/>
                </a:xfrm>
                <a:prstGeom prst="rect">
                  <a:avLst/>
                </a:prstGeom>
              </p:spPr>
            </p:pic>
            <p:pic>
              <p:nvPicPr>
                <p:cNvPr id="62" name="Picture 61">
                  <a:extLst>
                    <a:ext uri="{FF2B5EF4-FFF2-40B4-BE49-F238E27FC236}">
                      <a16:creationId xmlns:a16="http://schemas.microsoft.com/office/drawing/2014/main" id="{0B8D95F6-61BE-0820-03EB-F3A6259E369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79925" y="1288026"/>
                  <a:ext cx="795566" cy="770238"/>
                </a:xfrm>
                <a:prstGeom prst="rect">
                  <a:avLst/>
                </a:prstGeom>
              </p:spPr>
            </p:pic>
            <p:pic>
              <p:nvPicPr>
                <p:cNvPr id="63" name="Picture 62">
                  <a:extLst>
                    <a:ext uri="{FF2B5EF4-FFF2-40B4-BE49-F238E27FC236}">
                      <a16:creationId xmlns:a16="http://schemas.microsoft.com/office/drawing/2014/main" id="{32E5772E-C013-1DD0-A7DC-ACC33977AF2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350079" y="1288026"/>
                  <a:ext cx="795566" cy="770238"/>
                </a:xfrm>
                <a:prstGeom prst="rect">
                  <a:avLst/>
                </a:prstGeom>
              </p:spPr>
            </p:pic>
            <p:pic>
              <p:nvPicPr>
                <p:cNvPr id="64" name="Picture 63">
                  <a:extLst>
                    <a:ext uri="{FF2B5EF4-FFF2-40B4-BE49-F238E27FC236}">
                      <a16:creationId xmlns:a16="http://schemas.microsoft.com/office/drawing/2014/main" id="{D9E95B2B-0545-49B1-C6D0-4711C29D0C8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220233" y="1288026"/>
                  <a:ext cx="795566" cy="770238"/>
                </a:xfrm>
                <a:prstGeom prst="rect">
                  <a:avLst/>
                </a:prstGeom>
              </p:spPr>
            </p:pic>
          </p:grpSp>
          <p:pic>
            <p:nvPicPr>
              <p:cNvPr id="60" name="Picture 59">
                <a:extLst>
                  <a:ext uri="{FF2B5EF4-FFF2-40B4-BE49-F238E27FC236}">
                    <a16:creationId xmlns:a16="http://schemas.microsoft.com/office/drawing/2014/main" id="{C2537AD9-D81C-B5D1-0C5D-FA0B748AD5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7075" y="2266337"/>
                <a:ext cx="795566" cy="770238"/>
              </a:xfrm>
              <a:prstGeom prst="rect">
                <a:avLst/>
              </a:prstGeom>
            </p:spPr>
          </p:pic>
        </p:grp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DF049276-7513-3289-DED2-B0855C39F2E0}"/>
                </a:ext>
              </a:extLst>
            </p:cNvPr>
            <p:cNvSpPr/>
            <p:nvPr/>
          </p:nvSpPr>
          <p:spPr>
            <a:xfrm>
              <a:off x="1662515" y="3721013"/>
              <a:ext cx="4009146" cy="1896907"/>
            </a:xfrm>
            <a:prstGeom prst="rect">
              <a:avLst/>
            </a:prstGeom>
            <a:noFill/>
            <a:ln w="38100">
              <a:solidFill>
                <a:srgbClr val="6C993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EB610476-B6F6-883F-8AC0-32C84A73C138}"/>
              </a:ext>
            </a:extLst>
          </p:cNvPr>
          <p:cNvGrpSpPr/>
          <p:nvPr/>
        </p:nvGrpSpPr>
        <p:grpSpPr>
          <a:xfrm>
            <a:off x="5936207" y="3566603"/>
            <a:ext cx="3255522" cy="769442"/>
            <a:chOff x="6203110" y="4157818"/>
            <a:chExt cx="3658645" cy="925459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FCF5720C-649D-05A0-5972-6982532BC820}"/>
                </a:ext>
              </a:extLst>
            </p:cNvPr>
            <p:cNvGrpSpPr/>
            <p:nvPr/>
          </p:nvGrpSpPr>
          <p:grpSpPr>
            <a:xfrm>
              <a:off x="6337840" y="4239220"/>
              <a:ext cx="3415296" cy="771035"/>
              <a:chOff x="2190804" y="2142568"/>
              <a:chExt cx="3415296" cy="771035"/>
            </a:xfrm>
          </p:grpSpPr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FB148421-6B95-A7E5-9B05-8BD3D014EC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8" t="33094" r="68227" b="36078"/>
              <a:stretch/>
            </p:blipFill>
            <p:spPr>
              <a:xfrm>
                <a:off x="2190804" y="2142568"/>
                <a:ext cx="789820" cy="770238"/>
              </a:xfrm>
              <a:prstGeom prst="rect">
                <a:avLst/>
              </a:prstGeom>
            </p:spPr>
          </p:pic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8A9E28EC-5232-45B1-C603-BC00902A689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8" t="33094" r="68227" b="36078"/>
              <a:stretch/>
            </p:blipFill>
            <p:spPr>
              <a:xfrm>
                <a:off x="3087882" y="2143365"/>
                <a:ext cx="789820" cy="770238"/>
              </a:xfrm>
              <a:prstGeom prst="rect">
                <a:avLst/>
              </a:prstGeom>
            </p:spPr>
          </p:pic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77500629-5097-DCA7-AD12-8D74A5A57DE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8" t="33094" r="68227" b="36078"/>
              <a:stretch/>
            </p:blipFill>
            <p:spPr>
              <a:xfrm>
                <a:off x="3967468" y="2142568"/>
                <a:ext cx="789820" cy="770238"/>
              </a:xfrm>
              <a:prstGeom prst="rect">
                <a:avLst/>
              </a:prstGeom>
            </p:spPr>
          </p:pic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15C4E719-FD11-884E-A83A-CF36EB89FAA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8" t="33094" r="68227" b="36078"/>
              <a:stretch/>
            </p:blipFill>
            <p:spPr>
              <a:xfrm>
                <a:off x="4816280" y="2142568"/>
                <a:ext cx="789820" cy="770238"/>
              </a:xfrm>
              <a:prstGeom prst="rect">
                <a:avLst/>
              </a:prstGeom>
            </p:spPr>
          </p:pic>
        </p:grp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B81DAC31-F270-572A-BC4C-610089E0706D}"/>
                </a:ext>
              </a:extLst>
            </p:cNvPr>
            <p:cNvSpPr/>
            <p:nvPr/>
          </p:nvSpPr>
          <p:spPr>
            <a:xfrm>
              <a:off x="6203110" y="4157818"/>
              <a:ext cx="3658645" cy="925459"/>
            </a:xfrm>
            <a:prstGeom prst="rect">
              <a:avLst/>
            </a:prstGeom>
            <a:noFill/>
            <a:ln w="38100">
              <a:solidFill>
                <a:srgbClr val="6C993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598CF962-B8B0-B93E-5606-5AEBC95E45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" t="33094" r="68227" b="36078"/>
          <a:stretch/>
        </p:blipFill>
        <p:spPr>
          <a:xfrm>
            <a:off x="6060641" y="1336346"/>
            <a:ext cx="704472" cy="6936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AB1D86C-B01B-AC88-711A-35EE2A31B8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" t="33094" r="68227" b="36078"/>
          <a:stretch/>
        </p:blipFill>
        <p:spPr>
          <a:xfrm>
            <a:off x="7062486" y="1336346"/>
            <a:ext cx="704472" cy="69366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26BA3E3-B2C7-7DFF-3596-AA4D3B0158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" t="33094" r="68227" b="36078"/>
          <a:stretch/>
        </p:blipFill>
        <p:spPr>
          <a:xfrm>
            <a:off x="7827548" y="1337064"/>
            <a:ext cx="704472" cy="6936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E0B3B92-F23E-9E1F-6CC3-F07EAE05CD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" t="33094" r="68227" b="36078"/>
          <a:stretch/>
        </p:blipFill>
        <p:spPr>
          <a:xfrm>
            <a:off x="8585777" y="1336346"/>
            <a:ext cx="704472" cy="69366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929EE2B-894B-730E-7F2F-B6EAAEB351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" t="33094" r="68227" b="36078"/>
          <a:stretch/>
        </p:blipFill>
        <p:spPr>
          <a:xfrm>
            <a:off x="9290249" y="1336346"/>
            <a:ext cx="704472" cy="693661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77EAF0DA-FD8A-D0F8-C326-6AC634CF6997}"/>
              </a:ext>
            </a:extLst>
          </p:cNvPr>
          <p:cNvSpPr/>
          <p:nvPr/>
        </p:nvSpPr>
        <p:spPr>
          <a:xfrm>
            <a:off x="5927609" y="1313400"/>
            <a:ext cx="4247719" cy="769441"/>
          </a:xfrm>
          <a:prstGeom prst="rect">
            <a:avLst/>
          </a:prstGeom>
          <a:noFill/>
          <a:ln w="38100">
            <a:solidFill>
              <a:srgbClr val="6C993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A880B59C-F4A7-CCEC-3D9B-67F067A3E9B0}"/>
              </a:ext>
            </a:extLst>
          </p:cNvPr>
          <p:cNvCxnSpPr/>
          <p:nvPr/>
        </p:nvCxnSpPr>
        <p:spPr>
          <a:xfrm>
            <a:off x="6892981" y="1336346"/>
            <a:ext cx="0" cy="746495"/>
          </a:xfrm>
          <a:prstGeom prst="line">
            <a:avLst/>
          </a:prstGeom>
          <a:ln w="38100">
            <a:solidFill>
              <a:srgbClr val="6C993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92EF5748-2593-4F3B-D2D1-B224B51E1A27}"/>
              </a:ext>
            </a:extLst>
          </p:cNvPr>
          <p:cNvSpPr txBox="1"/>
          <p:nvPr/>
        </p:nvSpPr>
        <p:spPr>
          <a:xfrm>
            <a:off x="3089146" y="575057"/>
            <a:ext cx="92670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400" b="1" kern="0" dirty="0">
                <a:latin typeface="Cambria" panose="02040503050406030204" pitchFamily="18" charset="0"/>
              </a:rPr>
              <a:t>9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903B5E0B-423D-1868-EB3E-97731D867B9B}"/>
              </a:ext>
            </a:extLst>
          </p:cNvPr>
          <p:cNvSpPr txBox="1"/>
          <p:nvPr/>
        </p:nvSpPr>
        <p:spPr>
          <a:xfrm>
            <a:off x="7867842" y="555073"/>
            <a:ext cx="92670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400" b="1" kern="0" dirty="0">
                <a:latin typeface="Cambria" panose="02040503050406030204" pitchFamily="18" charset="0"/>
              </a:rPr>
              <a:t>5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CBDB8E4C-19BC-0944-B541-93FA99B3CE6D}"/>
              </a:ext>
            </a:extLst>
          </p:cNvPr>
          <p:cNvSpPr txBox="1"/>
          <p:nvPr/>
        </p:nvSpPr>
        <p:spPr>
          <a:xfrm>
            <a:off x="2973021" y="5470436"/>
            <a:ext cx="92670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400" b="1" kern="0" dirty="0">
                <a:latin typeface="Cambria" panose="02040503050406030204" pitchFamily="18" charset="0"/>
              </a:rPr>
              <a:t>10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B1B312C8-419C-58CC-D1EA-8B2A23755D4A}"/>
              </a:ext>
            </a:extLst>
          </p:cNvPr>
          <p:cNvSpPr txBox="1"/>
          <p:nvPr/>
        </p:nvSpPr>
        <p:spPr>
          <a:xfrm>
            <a:off x="7093770" y="4424939"/>
            <a:ext cx="92670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400" b="1" kern="0" dirty="0">
                <a:latin typeface="Cambria" panose="02040503050406030204" pitchFamily="18" charset="0"/>
              </a:rPr>
              <a:t>4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</a:endParaRPr>
          </a:p>
        </p:txBody>
      </p: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8EF9F9DA-7C28-EF84-9F04-63414C428CA1}"/>
              </a:ext>
            </a:extLst>
          </p:cNvPr>
          <p:cNvCxnSpPr>
            <a:cxnSpLocks/>
          </p:cNvCxnSpPr>
          <p:nvPr/>
        </p:nvCxnSpPr>
        <p:spPr>
          <a:xfrm flipH="1">
            <a:off x="5405089" y="2052953"/>
            <a:ext cx="975176" cy="175350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972F3A35-7BA1-90F9-9868-C3D7F203A885}"/>
              </a:ext>
            </a:extLst>
          </p:cNvPr>
          <p:cNvCxnSpPr>
            <a:cxnSpLocks/>
          </p:cNvCxnSpPr>
          <p:nvPr/>
        </p:nvCxnSpPr>
        <p:spPr>
          <a:xfrm flipH="1">
            <a:off x="7516073" y="2041839"/>
            <a:ext cx="1104943" cy="165466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1" name="Picture 90">
            <a:extLst>
              <a:ext uri="{FF2B5EF4-FFF2-40B4-BE49-F238E27FC236}">
                <a16:creationId xmlns:a16="http://schemas.microsoft.com/office/drawing/2014/main" id="{7E637FC3-0E6F-5D71-C7B7-CC2BD357A8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54" t="6499" r="54969" b="71602"/>
          <a:stretch/>
        </p:blipFill>
        <p:spPr>
          <a:xfrm rot="11174077" flipV="1">
            <a:off x="768062" y="1828146"/>
            <a:ext cx="1004662" cy="2843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243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78" grpId="0"/>
      <p:bldP spid="79" grpId="0"/>
      <p:bldP spid="81" grpId="0"/>
      <p:bldP spid="8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DECCA48-DD41-315A-556D-557A8924D30C}"/>
              </a:ext>
            </a:extLst>
          </p:cNvPr>
          <p:cNvSpPr txBox="1"/>
          <p:nvPr/>
        </p:nvSpPr>
        <p:spPr>
          <a:xfrm>
            <a:off x="9135649" y="1578455"/>
            <a:ext cx="254861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5 = 1 +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4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endParaRPr lang="en-US" sz="1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1078FB-254E-A813-F1E7-C4E8C8CBD1AD}"/>
              </a:ext>
            </a:extLst>
          </p:cNvPr>
          <p:cNvSpPr txBox="1"/>
          <p:nvPr/>
        </p:nvSpPr>
        <p:spPr>
          <a:xfrm>
            <a:off x="7825859" y="2237824"/>
            <a:ext cx="105115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9 +</a:t>
            </a:r>
            <a:endParaRPr lang="en-US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9D6545-74CD-6501-4162-AA07984F4F03}"/>
              </a:ext>
            </a:extLst>
          </p:cNvPr>
          <p:cNvSpPr txBox="1"/>
          <p:nvPr/>
        </p:nvSpPr>
        <p:spPr>
          <a:xfrm>
            <a:off x="9642688" y="2331505"/>
            <a:ext cx="68159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=</a:t>
            </a:r>
            <a:endParaRPr lang="en-US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214A91-1259-BD29-D129-2B886C89130A}"/>
              </a:ext>
            </a:extLst>
          </p:cNvPr>
          <p:cNvSpPr txBox="1"/>
          <p:nvPr/>
        </p:nvSpPr>
        <p:spPr>
          <a:xfrm>
            <a:off x="7514443" y="3341476"/>
            <a:ext cx="134380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10 +</a:t>
            </a:r>
            <a:endParaRPr lang="en-US" sz="1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2B0C3E-1887-7F51-8C1E-9B84C169FDEA}"/>
              </a:ext>
            </a:extLst>
          </p:cNvPr>
          <p:cNvSpPr txBox="1"/>
          <p:nvPr/>
        </p:nvSpPr>
        <p:spPr>
          <a:xfrm>
            <a:off x="9623241" y="3373267"/>
            <a:ext cx="68159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=</a:t>
            </a:r>
            <a:endParaRPr lang="en-US" sz="16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564D2D6-D435-5E19-1D88-588E1F512C18}"/>
              </a:ext>
            </a:extLst>
          </p:cNvPr>
          <p:cNvGrpSpPr/>
          <p:nvPr/>
        </p:nvGrpSpPr>
        <p:grpSpPr>
          <a:xfrm>
            <a:off x="8794236" y="2318400"/>
            <a:ext cx="884951" cy="737382"/>
            <a:chOff x="2486223" y="2454206"/>
            <a:chExt cx="884951" cy="737382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D25DC7B5-92F8-0002-40EF-8AADD23C1A17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7344849-9B45-0639-5133-D4367CA36446}"/>
                </a:ext>
              </a:extLst>
            </p:cNvPr>
            <p:cNvSpPr txBox="1"/>
            <p:nvPr/>
          </p:nvSpPr>
          <p:spPr>
            <a:xfrm>
              <a:off x="2486223" y="2454206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1</a:t>
              </a:r>
              <a:endParaRPr lang="en-US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6B1E5C5-B813-3F95-A23C-84406D178390}"/>
              </a:ext>
            </a:extLst>
          </p:cNvPr>
          <p:cNvGrpSpPr/>
          <p:nvPr/>
        </p:nvGrpSpPr>
        <p:grpSpPr>
          <a:xfrm>
            <a:off x="10182578" y="2354687"/>
            <a:ext cx="884951" cy="707886"/>
            <a:chOff x="2515719" y="2483702"/>
            <a:chExt cx="884951" cy="70788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3AA15E1C-DA46-866D-995F-327AAB97A8BA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9B3C5D2-CB0E-D207-82BA-617744FA730F}"/>
                </a:ext>
              </a:extLst>
            </p:cNvPr>
            <p:cNvSpPr txBox="1"/>
            <p:nvPr/>
          </p:nvSpPr>
          <p:spPr>
            <a:xfrm>
              <a:off x="2515719" y="248370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10</a:t>
              </a:r>
              <a:endParaRPr lang="en-US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E38C371-F671-84D4-0347-7DDBC1326AD6}"/>
              </a:ext>
            </a:extLst>
          </p:cNvPr>
          <p:cNvGrpSpPr/>
          <p:nvPr/>
        </p:nvGrpSpPr>
        <p:grpSpPr>
          <a:xfrm>
            <a:off x="8823731" y="3359762"/>
            <a:ext cx="884951" cy="707886"/>
            <a:chOff x="2515719" y="2483702"/>
            <a:chExt cx="884951" cy="707886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B94072CA-D5D0-E748-93AE-3A03A08DD275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EC6153B-3B5A-9AAB-42E1-964C7FE7B9CB}"/>
                </a:ext>
              </a:extLst>
            </p:cNvPr>
            <p:cNvSpPr txBox="1"/>
            <p:nvPr/>
          </p:nvSpPr>
          <p:spPr>
            <a:xfrm>
              <a:off x="2515719" y="248370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4</a:t>
              </a:r>
              <a:endParaRPr lang="en-US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5504AE0-905E-5CD4-7565-0352DD5C3AC8}"/>
              </a:ext>
            </a:extLst>
          </p:cNvPr>
          <p:cNvGrpSpPr/>
          <p:nvPr/>
        </p:nvGrpSpPr>
        <p:grpSpPr>
          <a:xfrm>
            <a:off x="10217318" y="3365868"/>
            <a:ext cx="884951" cy="707886"/>
            <a:chOff x="2515719" y="2483702"/>
            <a:chExt cx="884951" cy="707886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38258207-A54D-2FD1-BC46-BC93B34DA8C7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B23D342-1DED-9308-2119-C3442E5D48EE}"/>
                </a:ext>
              </a:extLst>
            </p:cNvPr>
            <p:cNvSpPr txBox="1"/>
            <p:nvPr/>
          </p:nvSpPr>
          <p:spPr>
            <a:xfrm>
              <a:off x="2515719" y="248370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14</a:t>
              </a:r>
              <a:endParaRPr lang="en-US" b="1" dirty="0">
                <a:latin typeface="Cambria" panose="02040503050406030204" pitchFamily="18" charset="0"/>
              </a:endParaRPr>
            </a:p>
          </p:txBody>
        </p:sp>
      </p:grp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EDC2787A-769D-6E40-7599-7CBC2263D884}"/>
              </a:ext>
            </a:extLst>
          </p:cNvPr>
          <p:cNvSpPr/>
          <p:nvPr/>
        </p:nvSpPr>
        <p:spPr>
          <a:xfrm>
            <a:off x="7618703" y="4431686"/>
            <a:ext cx="3439952" cy="873197"/>
          </a:xfrm>
          <a:prstGeom prst="roundRect">
            <a:avLst>
              <a:gd name="adj" fmla="val 37631"/>
            </a:avLst>
          </a:prstGeom>
          <a:solidFill>
            <a:srgbClr val="FDF5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6A5B402-ED77-DFF5-FE67-6DA1280B295F}"/>
              </a:ext>
            </a:extLst>
          </p:cNvPr>
          <p:cNvSpPr txBox="1"/>
          <p:nvPr/>
        </p:nvSpPr>
        <p:spPr>
          <a:xfrm>
            <a:off x="7889179" y="4444111"/>
            <a:ext cx="211436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9 + 5 =</a:t>
            </a:r>
            <a:endParaRPr lang="en-US" sz="1600" dirty="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FAB24B5-FA9E-6088-8C31-D55DBF920D7D}"/>
              </a:ext>
            </a:extLst>
          </p:cNvPr>
          <p:cNvGrpSpPr/>
          <p:nvPr/>
        </p:nvGrpSpPr>
        <p:grpSpPr>
          <a:xfrm>
            <a:off x="9909550" y="4505111"/>
            <a:ext cx="884951" cy="707886"/>
            <a:chOff x="2515719" y="2483702"/>
            <a:chExt cx="884951" cy="707886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628AE02B-E683-2BCE-F7AC-FC35A92B853F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2D41408-4028-7DD3-B3D4-C4D9CA810A25}"/>
                </a:ext>
              </a:extLst>
            </p:cNvPr>
            <p:cNvSpPr txBox="1"/>
            <p:nvPr/>
          </p:nvSpPr>
          <p:spPr>
            <a:xfrm>
              <a:off x="2515719" y="248370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14</a:t>
              </a:r>
              <a:endParaRPr lang="en-US" b="1" dirty="0">
                <a:latin typeface="Cambria" panose="02040503050406030204" pitchFamily="18" charset="0"/>
              </a:endParaRP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35CD2C9B-F2E5-8EB5-D4FB-BA0F1B08F6B7}"/>
              </a:ext>
            </a:extLst>
          </p:cNvPr>
          <p:cNvSpPr txBox="1"/>
          <p:nvPr/>
        </p:nvSpPr>
        <p:spPr>
          <a:xfrm>
            <a:off x="7655538" y="1585246"/>
            <a:ext cx="158045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Tách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endParaRPr lang="en-US" sz="1600" dirty="0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6D48F009-394F-8F7A-589E-77A6A31C67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699" y="1496557"/>
            <a:ext cx="7005526" cy="4459278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38DEEE68-8D9F-B73F-AAB5-3C033D80705A}"/>
              </a:ext>
            </a:extLst>
          </p:cNvPr>
          <p:cNvSpPr txBox="1"/>
          <p:nvPr/>
        </p:nvSpPr>
        <p:spPr>
          <a:xfrm>
            <a:off x="630495" y="747458"/>
            <a:ext cx="28063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B53D3D"/>
                </a:solidFill>
                <a:latin typeface="#9Slide05 SVNMercury Script" pitchFamily="2" charset="0"/>
              </a:rPr>
              <a:t>Tách</a:t>
            </a:r>
            <a:r>
              <a:rPr lang="en-US" sz="4800" b="1" dirty="0">
                <a:solidFill>
                  <a:srgbClr val="B53D3D"/>
                </a:solidFill>
                <a:latin typeface="#9Slide05 SVNMercury Script" pitchFamily="2" charset="0"/>
              </a:rPr>
              <a:t> </a:t>
            </a:r>
            <a:r>
              <a:rPr lang="en-US" sz="4800" b="1" dirty="0" err="1">
                <a:solidFill>
                  <a:srgbClr val="B53D3D"/>
                </a:solidFill>
                <a:latin typeface="#9Slide05 SVNMercury Script" pitchFamily="2" charset="0"/>
              </a:rPr>
              <a:t>số</a:t>
            </a:r>
            <a:endParaRPr lang="en-US" sz="4800" b="1" dirty="0">
              <a:solidFill>
                <a:srgbClr val="B53D3D"/>
              </a:solidFill>
              <a:latin typeface="#9Slide05 SVNMercury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588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31" grpId="0" animBg="1"/>
      <p:bldP spid="32" grpId="0"/>
      <p:bldP spid="39" grpId="0"/>
      <p:bldP spid="4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 descr="图片包含 图示&#10;&#10;描述已自动生成">
            <a:extLst>
              <a:ext uri="{FF2B5EF4-FFF2-40B4-BE49-F238E27FC236}">
                <a16:creationId xmlns:a16="http://schemas.microsoft.com/office/drawing/2014/main" id="{9E2ACB86-FC05-48E6-AA73-D71E1CD4E0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21" name="图片 20" descr="图片包含 圆圈&#10;&#10;描述已自动生成">
            <a:extLst>
              <a:ext uri="{FF2B5EF4-FFF2-40B4-BE49-F238E27FC236}">
                <a16:creationId xmlns:a16="http://schemas.microsoft.com/office/drawing/2014/main" id="{65DC2425-7BCA-41D0-9380-DC6B0176E2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237" r="8220"/>
          <a:stretch/>
        </p:blipFill>
        <p:spPr>
          <a:xfrm>
            <a:off x="1440509" y="72492"/>
            <a:ext cx="9453966" cy="6300062"/>
          </a:xfrm>
          <a:prstGeom prst="rect">
            <a:avLst/>
          </a:prstGeom>
        </p:spPr>
      </p:pic>
      <p:pic>
        <p:nvPicPr>
          <p:cNvPr id="23" name="图片 22" descr="卡通人物&#10;&#10;低可信度描述已自动生成">
            <a:extLst>
              <a:ext uri="{FF2B5EF4-FFF2-40B4-BE49-F238E27FC236}">
                <a16:creationId xmlns:a16="http://schemas.microsoft.com/office/drawing/2014/main" id="{75D57CDB-9CBE-4D1D-B391-2D489B8E7B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161" t="55019" r="23983"/>
          <a:stretch/>
        </p:blipFill>
        <p:spPr>
          <a:xfrm>
            <a:off x="5036949" y="4718355"/>
            <a:ext cx="4602997" cy="2248131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BDD14B93-27E3-4384-9D96-DA7A47DBB54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803" t="29933" r="12655"/>
          <a:stretch/>
        </p:blipFill>
        <p:spPr>
          <a:xfrm>
            <a:off x="978977" y="3340458"/>
            <a:ext cx="2484894" cy="22167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9E59082-11AB-3021-5CF0-BD0A5483B8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64840" y="904232"/>
            <a:ext cx="6462320" cy="493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733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9CA0B8-208A-F4FD-3900-78ED5947D8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505" t="29855" r="37320" b="40918"/>
          <a:stretch/>
        </p:blipFill>
        <p:spPr>
          <a:xfrm>
            <a:off x="4714451" y="1160207"/>
            <a:ext cx="6735096" cy="379525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AF0CF2B-2EB0-3A9C-2042-B0C357BEE50D}"/>
              </a:ext>
            </a:extLst>
          </p:cNvPr>
          <p:cNvGrpSpPr/>
          <p:nvPr/>
        </p:nvGrpSpPr>
        <p:grpSpPr>
          <a:xfrm>
            <a:off x="649145" y="557774"/>
            <a:ext cx="858419" cy="923330"/>
            <a:chOff x="1147664" y="760645"/>
            <a:chExt cx="858419" cy="923330"/>
          </a:xfrm>
        </p:grpSpPr>
        <p:sp>
          <p:nvSpPr>
            <p:cNvPr id="5" name="Flowchart: Connector 4">
              <a:extLst>
                <a:ext uri="{FF2B5EF4-FFF2-40B4-BE49-F238E27FC236}">
                  <a16:creationId xmlns:a16="http://schemas.microsoft.com/office/drawing/2014/main" id="{3D96A370-9E10-DC25-8DEB-DA10C886E8D7}"/>
                </a:ext>
              </a:extLst>
            </p:cNvPr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" name="PA-文本框 54">
              <a:extLst>
                <a:ext uri="{FF2B5EF4-FFF2-40B4-BE49-F238E27FC236}">
                  <a16:creationId xmlns:a16="http://schemas.microsoft.com/office/drawing/2014/main" id="{6E3E0FFC-B9FE-4F3D-E8DD-F74FCF36574F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47664" y="760645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-300" normalizeH="0" baseline="0" noProof="0" dirty="0">
                  <a:ln>
                    <a:noFill/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1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7037665-480C-C41A-9ADC-EEC6163CCC0D}"/>
              </a:ext>
            </a:extLst>
          </p:cNvPr>
          <p:cNvGrpSpPr/>
          <p:nvPr/>
        </p:nvGrpSpPr>
        <p:grpSpPr>
          <a:xfrm>
            <a:off x="1600872" y="636883"/>
            <a:ext cx="3738044" cy="844221"/>
            <a:chOff x="2106579" y="908289"/>
            <a:chExt cx="2953536" cy="844221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1398741-8A49-7B46-3A02-5112BC569084}"/>
                </a:ext>
              </a:extLst>
            </p:cNvPr>
            <p:cNvSpPr/>
            <p:nvPr/>
          </p:nvSpPr>
          <p:spPr>
            <a:xfrm>
              <a:off x="2106579" y="908289"/>
              <a:ext cx="2953536" cy="844221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BBABBDA-6803-08BB-FF6F-56C7B77E907C}"/>
                </a:ext>
              </a:extLst>
            </p:cNvPr>
            <p:cNvSpPr txBox="1"/>
            <p:nvPr/>
          </p:nvSpPr>
          <p:spPr>
            <a:xfrm>
              <a:off x="2193326" y="976456"/>
              <a:ext cx="278910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SVN-Cookies" panose="02040603050506020204" pitchFamily="18" charset="0"/>
                  <a:cs typeface="Arial" panose="020B0604020202020204" pitchFamily="34" charset="0"/>
                </a:rPr>
                <a:t>a) </a:t>
              </a:r>
              <a:r>
                <a:rPr lang="en-US" sz="4000" b="1" dirty="0" err="1">
                  <a:latin typeface="SVN-Cookies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4000" b="1" dirty="0">
                  <a:latin typeface="SVN-Cookies" panose="02040603050506020204" pitchFamily="18" charset="0"/>
                  <a:cs typeface="Arial" panose="020B0604020202020204" pitchFamily="34" charset="0"/>
                </a:rPr>
                <a:t> 9 + 6 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D8263F1-9006-C5DF-4E18-70FC11C695C9}"/>
              </a:ext>
            </a:extLst>
          </p:cNvPr>
          <p:cNvSpPr txBox="1"/>
          <p:nvPr/>
        </p:nvSpPr>
        <p:spPr>
          <a:xfrm>
            <a:off x="649145" y="1759835"/>
            <a:ext cx="158045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Tách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endParaRPr lang="en-US" sz="1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79DED70-32AC-B597-38B4-91EC86A7A30A}"/>
              </a:ext>
            </a:extLst>
          </p:cNvPr>
          <p:cNvSpPr txBox="1"/>
          <p:nvPr/>
        </p:nvSpPr>
        <p:spPr>
          <a:xfrm>
            <a:off x="2195587" y="1789471"/>
            <a:ext cx="254861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6 = 1 +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5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endParaRPr lang="en-US" sz="16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97C5943-0A15-D1B2-520C-569F3BD35AFA}"/>
              </a:ext>
            </a:extLst>
          </p:cNvPr>
          <p:cNvSpPr txBox="1"/>
          <p:nvPr/>
        </p:nvSpPr>
        <p:spPr>
          <a:xfrm>
            <a:off x="885797" y="2448840"/>
            <a:ext cx="105115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9 +</a:t>
            </a:r>
            <a:endParaRPr lang="en-US" sz="16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8A5FD8-004B-69ED-6F2E-72061D0301FF}"/>
              </a:ext>
            </a:extLst>
          </p:cNvPr>
          <p:cNvSpPr txBox="1"/>
          <p:nvPr/>
        </p:nvSpPr>
        <p:spPr>
          <a:xfrm>
            <a:off x="2702626" y="2542521"/>
            <a:ext cx="68159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=</a:t>
            </a:r>
            <a:endParaRPr lang="en-US" sz="16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169E250-BCCA-2663-2525-BC32AEADA000}"/>
              </a:ext>
            </a:extLst>
          </p:cNvPr>
          <p:cNvSpPr txBox="1"/>
          <p:nvPr/>
        </p:nvSpPr>
        <p:spPr>
          <a:xfrm>
            <a:off x="574381" y="3552492"/>
            <a:ext cx="134380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10 +</a:t>
            </a:r>
            <a:endParaRPr lang="en-US" sz="16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D1AEA6D-083B-B89C-9153-CDCC0824CE64}"/>
              </a:ext>
            </a:extLst>
          </p:cNvPr>
          <p:cNvSpPr txBox="1"/>
          <p:nvPr/>
        </p:nvSpPr>
        <p:spPr>
          <a:xfrm>
            <a:off x="2683179" y="3584283"/>
            <a:ext cx="68159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=</a:t>
            </a:r>
            <a:endParaRPr lang="en-US" sz="1600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72650B1-8C6E-D058-EE42-EE16EB04DD59}"/>
              </a:ext>
            </a:extLst>
          </p:cNvPr>
          <p:cNvGrpSpPr/>
          <p:nvPr/>
        </p:nvGrpSpPr>
        <p:grpSpPr>
          <a:xfrm>
            <a:off x="1883670" y="2558912"/>
            <a:ext cx="884951" cy="707886"/>
            <a:chOff x="2515719" y="2483702"/>
            <a:chExt cx="884951" cy="707886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D6E7EA51-B57D-08D2-B2D1-2AFAEE59FB78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802FD5F-5235-8A45-CC6D-3ABDFC46B8B2}"/>
                </a:ext>
              </a:extLst>
            </p:cNvPr>
            <p:cNvSpPr txBox="1"/>
            <p:nvPr/>
          </p:nvSpPr>
          <p:spPr>
            <a:xfrm>
              <a:off x="2515719" y="248370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1</a:t>
              </a:r>
              <a:endParaRPr lang="en-US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05D62BE-D2A4-1602-A59F-D72D3BBFD58F}"/>
              </a:ext>
            </a:extLst>
          </p:cNvPr>
          <p:cNvGrpSpPr/>
          <p:nvPr/>
        </p:nvGrpSpPr>
        <p:grpSpPr>
          <a:xfrm>
            <a:off x="3235582" y="2551513"/>
            <a:ext cx="884951" cy="707886"/>
            <a:chOff x="2515719" y="2483702"/>
            <a:chExt cx="884951" cy="707886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AEC0C8E3-38C2-900E-B4DD-6F39FE35A0E5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5AFA615-BC36-4786-0B66-D278E9D5E163}"/>
                </a:ext>
              </a:extLst>
            </p:cNvPr>
            <p:cNvSpPr txBox="1"/>
            <p:nvPr/>
          </p:nvSpPr>
          <p:spPr>
            <a:xfrm>
              <a:off x="2515719" y="248370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10</a:t>
              </a:r>
              <a:endParaRPr lang="en-US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9459768-62E0-FAAF-3152-E7BE1E36D7B8}"/>
              </a:ext>
            </a:extLst>
          </p:cNvPr>
          <p:cNvGrpSpPr/>
          <p:nvPr/>
        </p:nvGrpSpPr>
        <p:grpSpPr>
          <a:xfrm>
            <a:off x="1881833" y="3605813"/>
            <a:ext cx="884951" cy="707886"/>
            <a:chOff x="2515719" y="2483702"/>
            <a:chExt cx="884951" cy="707886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D1DA57D3-16F1-B434-3D95-3FA1558CE384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BC2436C-4DC5-B33F-2D1B-B2E1E3D038F8}"/>
                </a:ext>
              </a:extLst>
            </p:cNvPr>
            <p:cNvSpPr txBox="1"/>
            <p:nvPr/>
          </p:nvSpPr>
          <p:spPr>
            <a:xfrm>
              <a:off x="2515719" y="248370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5</a:t>
              </a:r>
              <a:endParaRPr lang="en-US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8626292-4776-95A4-657D-B21C9BDF58F3}"/>
              </a:ext>
            </a:extLst>
          </p:cNvPr>
          <p:cNvGrpSpPr/>
          <p:nvPr/>
        </p:nvGrpSpPr>
        <p:grpSpPr>
          <a:xfrm>
            <a:off x="3259478" y="3531310"/>
            <a:ext cx="884951" cy="707886"/>
            <a:chOff x="2515719" y="2483702"/>
            <a:chExt cx="884951" cy="707886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A90D82A1-A967-713F-64BB-E920A8A0C014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AAD54BE-9A4D-6356-A6B1-9F3B2E792250}"/>
                </a:ext>
              </a:extLst>
            </p:cNvPr>
            <p:cNvSpPr txBox="1"/>
            <p:nvPr/>
          </p:nvSpPr>
          <p:spPr>
            <a:xfrm>
              <a:off x="2515719" y="248370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15</a:t>
              </a:r>
              <a:endParaRPr lang="en-US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DDEEE0E-FB18-C82A-9EA9-A687F0AFE990}"/>
              </a:ext>
            </a:extLst>
          </p:cNvPr>
          <p:cNvGrpSpPr/>
          <p:nvPr/>
        </p:nvGrpSpPr>
        <p:grpSpPr>
          <a:xfrm>
            <a:off x="1899028" y="2549312"/>
            <a:ext cx="815472" cy="744927"/>
            <a:chOff x="3208176" y="5138974"/>
            <a:chExt cx="815472" cy="744927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09D9D573-86EF-7E8A-0B3E-09980D199DE7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BF4552AB-D4BB-296E-675A-68458DBAC4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F8C95AF-27B4-352F-B4E2-06513560B9D3}"/>
              </a:ext>
            </a:extLst>
          </p:cNvPr>
          <p:cNvGrpSpPr/>
          <p:nvPr/>
        </p:nvGrpSpPr>
        <p:grpSpPr>
          <a:xfrm>
            <a:off x="3229262" y="2545250"/>
            <a:ext cx="815472" cy="744927"/>
            <a:chOff x="3208176" y="5138974"/>
            <a:chExt cx="815472" cy="744927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7A908769-3172-8C70-9EDB-85442AEC1CC0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00AF1983-1BD4-F9ED-AAFF-E1E7AA6C39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C99E7E0-8E44-B297-BC48-CC2282599EF9}"/>
              </a:ext>
            </a:extLst>
          </p:cNvPr>
          <p:cNvGrpSpPr/>
          <p:nvPr/>
        </p:nvGrpSpPr>
        <p:grpSpPr>
          <a:xfrm>
            <a:off x="1875932" y="3558336"/>
            <a:ext cx="815472" cy="744927"/>
            <a:chOff x="3208176" y="5138974"/>
            <a:chExt cx="815472" cy="744927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5822FD8A-C92E-FFD1-5B14-20831B4AB75C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29C5EE4D-6918-F645-5C57-77666279E5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1BADE19-28F6-D598-2ECD-88B9ADA98963}"/>
              </a:ext>
            </a:extLst>
          </p:cNvPr>
          <p:cNvGrpSpPr/>
          <p:nvPr/>
        </p:nvGrpSpPr>
        <p:grpSpPr>
          <a:xfrm>
            <a:off x="3270321" y="3524491"/>
            <a:ext cx="815472" cy="744927"/>
            <a:chOff x="3208176" y="5138974"/>
            <a:chExt cx="815472" cy="744927"/>
          </a:xfrm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5213C70C-7CFE-9AD0-2EC7-529A0ABC2032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10B6D513-DD3C-1BE9-9B24-02388694AF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2CD01F61-FF2D-080E-9293-6BB2FE29B554}"/>
              </a:ext>
            </a:extLst>
          </p:cNvPr>
          <p:cNvSpPr/>
          <p:nvPr/>
        </p:nvSpPr>
        <p:spPr>
          <a:xfrm>
            <a:off x="678641" y="4642702"/>
            <a:ext cx="3439952" cy="873197"/>
          </a:xfrm>
          <a:prstGeom prst="roundRect">
            <a:avLst>
              <a:gd name="adj" fmla="val 37631"/>
            </a:avLst>
          </a:prstGeom>
          <a:solidFill>
            <a:srgbClr val="FDF5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D22B66A-67C0-3DE1-7A1F-0C67B100F7DE}"/>
              </a:ext>
            </a:extLst>
          </p:cNvPr>
          <p:cNvSpPr txBox="1"/>
          <p:nvPr/>
        </p:nvSpPr>
        <p:spPr>
          <a:xfrm>
            <a:off x="949117" y="4655127"/>
            <a:ext cx="211436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9 + 6 =</a:t>
            </a:r>
            <a:endParaRPr lang="en-US" sz="1600" dirty="0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61301B6-F5AD-D05A-C069-A973CBE212FD}"/>
              </a:ext>
            </a:extLst>
          </p:cNvPr>
          <p:cNvGrpSpPr/>
          <p:nvPr/>
        </p:nvGrpSpPr>
        <p:grpSpPr>
          <a:xfrm>
            <a:off x="2969488" y="4716127"/>
            <a:ext cx="884951" cy="707886"/>
            <a:chOff x="2515719" y="2483702"/>
            <a:chExt cx="884951" cy="707886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4E9D7650-5CD2-6B8F-D7C6-1B159B83B708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345CFEB-3D27-2600-57CC-0D2633C8CBA5}"/>
                </a:ext>
              </a:extLst>
            </p:cNvPr>
            <p:cNvSpPr txBox="1"/>
            <p:nvPr/>
          </p:nvSpPr>
          <p:spPr>
            <a:xfrm>
              <a:off x="2515719" y="248370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15</a:t>
              </a:r>
              <a:endParaRPr lang="en-US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30872B4-466E-76C1-FB6A-8EDBC05BC599}"/>
              </a:ext>
            </a:extLst>
          </p:cNvPr>
          <p:cNvGrpSpPr/>
          <p:nvPr/>
        </p:nvGrpSpPr>
        <p:grpSpPr>
          <a:xfrm>
            <a:off x="2969488" y="4740086"/>
            <a:ext cx="815472" cy="744927"/>
            <a:chOff x="3208176" y="5138974"/>
            <a:chExt cx="815472" cy="744927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F41D4C51-6DCF-63BB-4771-3E9A22B70B01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924C326-490E-E202-B611-705009C090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90543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52" grpId="0" animBg="1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D94B51-310F-B0B8-71EC-E100DBB1AF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042" t="29391" r="36774" b="39928"/>
          <a:stretch/>
        </p:blipFill>
        <p:spPr>
          <a:xfrm>
            <a:off x="5051748" y="1671075"/>
            <a:ext cx="6580819" cy="376259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D4D0505-7B14-2FA8-6CC5-A014F4ADE7BD}"/>
              </a:ext>
            </a:extLst>
          </p:cNvPr>
          <p:cNvGrpSpPr/>
          <p:nvPr/>
        </p:nvGrpSpPr>
        <p:grpSpPr>
          <a:xfrm>
            <a:off x="649145" y="557774"/>
            <a:ext cx="858419" cy="923330"/>
            <a:chOff x="1147664" y="760645"/>
            <a:chExt cx="858419" cy="923330"/>
          </a:xfrm>
        </p:grpSpPr>
        <p:sp>
          <p:nvSpPr>
            <p:cNvPr id="5" name="Flowchart: Connector 4">
              <a:extLst>
                <a:ext uri="{FF2B5EF4-FFF2-40B4-BE49-F238E27FC236}">
                  <a16:creationId xmlns:a16="http://schemas.microsoft.com/office/drawing/2014/main" id="{3ACEE6C9-ED3C-2CC1-5504-98B177208959}"/>
                </a:ext>
              </a:extLst>
            </p:cNvPr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" name="PA-文本框 54">
              <a:extLst>
                <a:ext uri="{FF2B5EF4-FFF2-40B4-BE49-F238E27FC236}">
                  <a16:creationId xmlns:a16="http://schemas.microsoft.com/office/drawing/2014/main" id="{8461E38D-2916-D7DC-0413-40122FB25CB7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47664" y="760645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-300" normalizeH="0" baseline="0" noProof="0" dirty="0">
                  <a:ln>
                    <a:noFill/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1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74EA3E4A-9807-BC58-B905-913EC954AC65}"/>
              </a:ext>
            </a:extLst>
          </p:cNvPr>
          <p:cNvGrpSpPr/>
          <p:nvPr/>
        </p:nvGrpSpPr>
        <p:grpSpPr>
          <a:xfrm>
            <a:off x="1600872" y="636883"/>
            <a:ext cx="3738044" cy="844221"/>
            <a:chOff x="2106579" y="908289"/>
            <a:chExt cx="2953536" cy="844221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F764DB-3EA7-7D58-9B17-68C7AA0A267E}"/>
                </a:ext>
              </a:extLst>
            </p:cNvPr>
            <p:cNvSpPr/>
            <p:nvPr/>
          </p:nvSpPr>
          <p:spPr>
            <a:xfrm>
              <a:off x="2106579" y="908289"/>
              <a:ext cx="2953536" cy="844221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05E9647-49EB-994D-26E2-C640C5101C45}"/>
                </a:ext>
              </a:extLst>
            </p:cNvPr>
            <p:cNvSpPr txBox="1"/>
            <p:nvPr/>
          </p:nvSpPr>
          <p:spPr>
            <a:xfrm>
              <a:off x="2193326" y="976456"/>
              <a:ext cx="278910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SVN-Cookies" panose="02040603050506020204" pitchFamily="18" charset="0"/>
                  <a:cs typeface="Arial" panose="020B0604020202020204" pitchFamily="34" charset="0"/>
                </a:rPr>
                <a:t>a) </a:t>
              </a:r>
              <a:r>
                <a:rPr lang="en-US" sz="4000" b="1" dirty="0" err="1">
                  <a:latin typeface="SVN-Cookies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4000" b="1" dirty="0">
                  <a:latin typeface="SVN-Cookies" panose="02040603050506020204" pitchFamily="18" charset="0"/>
                  <a:cs typeface="Arial" panose="020B0604020202020204" pitchFamily="34" charset="0"/>
                </a:rPr>
                <a:t> 8 + 6 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F87B9079-8D4E-8B14-D97E-4C60F4373E36}"/>
              </a:ext>
            </a:extLst>
          </p:cNvPr>
          <p:cNvSpPr txBox="1"/>
          <p:nvPr/>
        </p:nvSpPr>
        <p:spPr>
          <a:xfrm>
            <a:off x="712957" y="1971228"/>
            <a:ext cx="158045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Tách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endParaRPr lang="en-US" sz="1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22BA29E-48A2-60A3-0FB9-ED3C484FCC80}"/>
              </a:ext>
            </a:extLst>
          </p:cNvPr>
          <p:cNvSpPr txBox="1"/>
          <p:nvPr/>
        </p:nvSpPr>
        <p:spPr>
          <a:xfrm>
            <a:off x="2259399" y="2000864"/>
            <a:ext cx="254861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6 = 2 +</a:t>
            </a:r>
            <a:endParaRPr lang="en-US" sz="1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BE64ABA-BE22-6FA4-73CD-736AA255EAC5}"/>
              </a:ext>
            </a:extLst>
          </p:cNvPr>
          <p:cNvSpPr txBox="1"/>
          <p:nvPr/>
        </p:nvSpPr>
        <p:spPr>
          <a:xfrm>
            <a:off x="949609" y="2660233"/>
            <a:ext cx="105115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8 +</a:t>
            </a:r>
            <a:endParaRPr lang="en-US" sz="1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CD81EC-122C-B0D7-AD25-94A571AA76F1}"/>
              </a:ext>
            </a:extLst>
          </p:cNvPr>
          <p:cNvSpPr txBox="1"/>
          <p:nvPr/>
        </p:nvSpPr>
        <p:spPr>
          <a:xfrm>
            <a:off x="2775297" y="2773317"/>
            <a:ext cx="68159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=</a:t>
            </a:r>
            <a:endParaRPr lang="en-US" sz="16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A28C971-B4B2-96A7-7F00-7C762A040056}"/>
              </a:ext>
            </a:extLst>
          </p:cNvPr>
          <p:cNvSpPr txBox="1"/>
          <p:nvPr/>
        </p:nvSpPr>
        <p:spPr>
          <a:xfrm>
            <a:off x="567661" y="3681757"/>
            <a:ext cx="134380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10 +</a:t>
            </a:r>
            <a:endParaRPr lang="en-US" sz="16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3F99F39-8FC6-581B-8924-B941D25F849D}"/>
              </a:ext>
            </a:extLst>
          </p:cNvPr>
          <p:cNvSpPr txBox="1"/>
          <p:nvPr/>
        </p:nvSpPr>
        <p:spPr>
          <a:xfrm>
            <a:off x="2748276" y="3696405"/>
            <a:ext cx="68159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=</a:t>
            </a:r>
            <a:endParaRPr lang="en-US" sz="1600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EDCC912-D03B-8623-CDFE-11B7A496F188}"/>
              </a:ext>
            </a:extLst>
          </p:cNvPr>
          <p:cNvGrpSpPr/>
          <p:nvPr/>
        </p:nvGrpSpPr>
        <p:grpSpPr>
          <a:xfrm>
            <a:off x="1947482" y="2770305"/>
            <a:ext cx="884951" cy="707886"/>
            <a:chOff x="2515719" y="2483702"/>
            <a:chExt cx="884951" cy="707886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A2166E50-C523-932D-4913-90ED07A6A38F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67D31A8-F48F-D53E-6ADB-6853C0327F09}"/>
                </a:ext>
              </a:extLst>
            </p:cNvPr>
            <p:cNvSpPr txBox="1"/>
            <p:nvPr/>
          </p:nvSpPr>
          <p:spPr>
            <a:xfrm>
              <a:off x="2515719" y="248370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2</a:t>
              </a:r>
              <a:endParaRPr lang="en-US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197F7F9-397F-A294-C582-841DA613E40F}"/>
              </a:ext>
            </a:extLst>
          </p:cNvPr>
          <p:cNvGrpSpPr/>
          <p:nvPr/>
        </p:nvGrpSpPr>
        <p:grpSpPr>
          <a:xfrm>
            <a:off x="3299394" y="2762906"/>
            <a:ext cx="884951" cy="707886"/>
            <a:chOff x="2515719" y="2483702"/>
            <a:chExt cx="884951" cy="707886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5D4E4EDF-3B21-EE62-AF12-66B3B053FDB5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2B6994E-1BEA-B96C-FCCF-829BB5310DA2}"/>
                </a:ext>
              </a:extLst>
            </p:cNvPr>
            <p:cNvSpPr txBox="1"/>
            <p:nvPr/>
          </p:nvSpPr>
          <p:spPr>
            <a:xfrm>
              <a:off x="2515719" y="248370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10</a:t>
              </a:r>
              <a:endParaRPr lang="en-US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B75F708-8929-8E5D-8A57-74B91805E932}"/>
              </a:ext>
            </a:extLst>
          </p:cNvPr>
          <p:cNvGrpSpPr/>
          <p:nvPr/>
        </p:nvGrpSpPr>
        <p:grpSpPr>
          <a:xfrm>
            <a:off x="1898599" y="3776233"/>
            <a:ext cx="884951" cy="707886"/>
            <a:chOff x="2515719" y="2483702"/>
            <a:chExt cx="884951" cy="707886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6DBD0A48-89FC-278E-2350-CBC8652BC9C1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F325DA9-B171-557B-D86C-6A8981AA02EB}"/>
                </a:ext>
              </a:extLst>
            </p:cNvPr>
            <p:cNvSpPr txBox="1"/>
            <p:nvPr/>
          </p:nvSpPr>
          <p:spPr>
            <a:xfrm>
              <a:off x="2515719" y="248370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4</a:t>
              </a:r>
              <a:endParaRPr lang="en-US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40BE258-60A4-AEC4-36D1-64F90E75E659}"/>
              </a:ext>
            </a:extLst>
          </p:cNvPr>
          <p:cNvGrpSpPr/>
          <p:nvPr/>
        </p:nvGrpSpPr>
        <p:grpSpPr>
          <a:xfrm>
            <a:off x="3323290" y="3742703"/>
            <a:ext cx="884951" cy="707886"/>
            <a:chOff x="2515719" y="2483702"/>
            <a:chExt cx="884951" cy="707886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A402286B-8A87-2911-8DED-91B66A28BE8D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479E758-B462-67D3-5A59-862D15D6081B}"/>
                </a:ext>
              </a:extLst>
            </p:cNvPr>
            <p:cNvSpPr txBox="1"/>
            <p:nvPr/>
          </p:nvSpPr>
          <p:spPr>
            <a:xfrm>
              <a:off x="2515719" y="248370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14</a:t>
              </a:r>
              <a:endParaRPr lang="en-US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F786BE5-BB7D-9E8E-9781-4779BFF8223A}"/>
              </a:ext>
            </a:extLst>
          </p:cNvPr>
          <p:cNvGrpSpPr/>
          <p:nvPr/>
        </p:nvGrpSpPr>
        <p:grpSpPr>
          <a:xfrm>
            <a:off x="1951680" y="2785575"/>
            <a:ext cx="815472" cy="744927"/>
            <a:chOff x="3208176" y="5138974"/>
            <a:chExt cx="815472" cy="744927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8106E0-B4B3-9EE9-3844-4BFAB15D6BE9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3889CED6-E6CC-4401-4064-EB2554E867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8E3536E-B50B-3FF0-4484-D723D2425438}"/>
              </a:ext>
            </a:extLst>
          </p:cNvPr>
          <p:cNvGrpSpPr/>
          <p:nvPr/>
        </p:nvGrpSpPr>
        <p:grpSpPr>
          <a:xfrm>
            <a:off x="3293074" y="2756643"/>
            <a:ext cx="815472" cy="744927"/>
            <a:chOff x="3208176" y="5138974"/>
            <a:chExt cx="815472" cy="744927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BDC19895-12EE-5D51-A1A0-F1355A189A90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CD858B89-9319-6D1B-C3E6-26EE43F30F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128F6A6-9CC4-88A1-A873-35F1B356FB89}"/>
              </a:ext>
            </a:extLst>
          </p:cNvPr>
          <p:cNvGrpSpPr/>
          <p:nvPr/>
        </p:nvGrpSpPr>
        <p:grpSpPr>
          <a:xfrm>
            <a:off x="3321063" y="3694015"/>
            <a:ext cx="815472" cy="744927"/>
            <a:chOff x="3208176" y="5138974"/>
            <a:chExt cx="815472" cy="744927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B888CB6D-F770-74F3-09DD-61C447331993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262E732B-6DE2-125F-26F1-2C75C27FF7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253F94A-31C5-3F37-B968-FC6DEA436176}"/>
              </a:ext>
            </a:extLst>
          </p:cNvPr>
          <p:cNvGrpSpPr/>
          <p:nvPr/>
        </p:nvGrpSpPr>
        <p:grpSpPr>
          <a:xfrm>
            <a:off x="1908144" y="3734470"/>
            <a:ext cx="815472" cy="744927"/>
            <a:chOff x="3208176" y="5138974"/>
            <a:chExt cx="815472" cy="744927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9AF09AC5-C1D2-540F-8244-24D38E78F352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8E526647-D51D-0FD1-024C-0801CC8F07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289269C0-9330-8AA7-E89D-BF30B1D98EC4}"/>
              </a:ext>
            </a:extLst>
          </p:cNvPr>
          <p:cNvSpPr/>
          <p:nvPr/>
        </p:nvSpPr>
        <p:spPr>
          <a:xfrm>
            <a:off x="742453" y="4785268"/>
            <a:ext cx="3439952" cy="873197"/>
          </a:xfrm>
          <a:prstGeom prst="roundRect">
            <a:avLst>
              <a:gd name="adj" fmla="val 37631"/>
            </a:avLst>
          </a:prstGeom>
          <a:solidFill>
            <a:srgbClr val="FDF5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CE001D5-DAD6-D718-2B02-9455F331C4D7}"/>
              </a:ext>
            </a:extLst>
          </p:cNvPr>
          <p:cNvSpPr txBox="1"/>
          <p:nvPr/>
        </p:nvSpPr>
        <p:spPr>
          <a:xfrm>
            <a:off x="1012929" y="4797693"/>
            <a:ext cx="211436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8 + 6 =</a:t>
            </a:r>
            <a:endParaRPr lang="en-US" sz="1600" dirty="0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9155F70F-9027-84CF-C3DD-63B23B862143}"/>
              </a:ext>
            </a:extLst>
          </p:cNvPr>
          <p:cNvGrpSpPr/>
          <p:nvPr/>
        </p:nvGrpSpPr>
        <p:grpSpPr>
          <a:xfrm>
            <a:off x="3033300" y="4858693"/>
            <a:ext cx="884951" cy="707886"/>
            <a:chOff x="2515719" y="2483702"/>
            <a:chExt cx="884951" cy="707886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D29DB5F2-9A48-FA87-0196-660B18B03FE1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44AD116F-4C0E-92A0-03EF-2EA28E678177}"/>
                </a:ext>
              </a:extLst>
            </p:cNvPr>
            <p:cNvSpPr txBox="1"/>
            <p:nvPr/>
          </p:nvSpPr>
          <p:spPr>
            <a:xfrm>
              <a:off x="2515719" y="248370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14</a:t>
              </a:r>
              <a:endParaRPr lang="en-US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5B190633-BE91-5581-E361-A33401B8CA37}"/>
              </a:ext>
            </a:extLst>
          </p:cNvPr>
          <p:cNvGrpSpPr/>
          <p:nvPr/>
        </p:nvGrpSpPr>
        <p:grpSpPr>
          <a:xfrm>
            <a:off x="3048718" y="4838614"/>
            <a:ext cx="815472" cy="744927"/>
            <a:chOff x="3208176" y="5138974"/>
            <a:chExt cx="815472" cy="744927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D9669E8B-EF4F-DA55-A2E0-81005F35156E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EF9FC923-2E79-22FD-DB65-F23FECEDF4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8134F0E-6082-1BA9-7485-4E9470C3BF48}"/>
              </a:ext>
            </a:extLst>
          </p:cNvPr>
          <p:cNvGrpSpPr/>
          <p:nvPr/>
        </p:nvGrpSpPr>
        <p:grpSpPr>
          <a:xfrm>
            <a:off x="4092924" y="2058778"/>
            <a:ext cx="884951" cy="707886"/>
            <a:chOff x="2515719" y="2483702"/>
            <a:chExt cx="884951" cy="707886"/>
          </a:xfrm>
        </p:grpSpPr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69114591-6303-7357-C52F-734700582C91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3A63BE0E-D2D2-1F4E-3415-2C294812DF58}"/>
                </a:ext>
              </a:extLst>
            </p:cNvPr>
            <p:cNvSpPr txBox="1"/>
            <p:nvPr/>
          </p:nvSpPr>
          <p:spPr>
            <a:xfrm>
              <a:off x="2515719" y="248370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4</a:t>
              </a:r>
              <a:endParaRPr lang="en-US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E8B828C-8EBF-20E2-1B6F-86220F8E7022}"/>
              </a:ext>
            </a:extLst>
          </p:cNvPr>
          <p:cNvGrpSpPr/>
          <p:nvPr/>
        </p:nvGrpSpPr>
        <p:grpSpPr>
          <a:xfrm>
            <a:off x="4091612" y="2033006"/>
            <a:ext cx="815472" cy="744927"/>
            <a:chOff x="3208176" y="5138974"/>
            <a:chExt cx="815472" cy="744927"/>
          </a:xfrm>
        </p:grpSpPr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5C7570FA-8AE9-B617-40BD-CF377FC4CFFD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FEBCF260-B57A-3416-F9ED-393AEDE631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6715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3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8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40" grpId="0" animBg="1"/>
      <p:bldP spid="4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9131860-DA0D-BD8B-C6CF-FD1CEF5B9DC1}"/>
              </a:ext>
            </a:extLst>
          </p:cNvPr>
          <p:cNvSpPr/>
          <p:nvPr/>
        </p:nvSpPr>
        <p:spPr>
          <a:xfrm>
            <a:off x="3408983" y="3368119"/>
            <a:ext cx="4466656" cy="984211"/>
          </a:xfrm>
          <a:prstGeom prst="roundRect">
            <a:avLst>
              <a:gd name="adj" fmla="val 37631"/>
            </a:avLst>
          </a:prstGeom>
          <a:solidFill>
            <a:srgbClr val="FDF5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A21E2D9-4E4D-BEEF-69CB-B92D30275121}"/>
              </a:ext>
            </a:extLst>
          </p:cNvPr>
          <p:cNvGrpSpPr/>
          <p:nvPr/>
        </p:nvGrpSpPr>
        <p:grpSpPr>
          <a:xfrm>
            <a:off x="649145" y="557774"/>
            <a:ext cx="858419" cy="923330"/>
            <a:chOff x="1147664" y="760645"/>
            <a:chExt cx="858419" cy="923330"/>
          </a:xfrm>
        </p:grpSpPr>
        <p:sp>
          <p:nvSpPr>
            <p:cNvPr id="3" name="Flowchart: Connector 2">
              <a:extLst>
                <a:ext uri="{FF2B5EF4-FFF2-40B4-BE49-F238E27FC236}">
                  <a16:creationId xmlns:a16="http://schemas.microsoft.com/office/drawing/2014/main" id="{49755610-DA14-361D-81E6-C6D2B3168B85}"/>
                </a:ext>
              </a:extLst>
            </p:cNvPr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4" name="PA-文本框 54">
              <a:extLst>
                <a:ext uri="{FF2B5EF4-FFF2-40B4-BE49-F238E27FC236}">
                  <a16:creationId xmlns:a16="http://schemas.microsoft.com/office/drawing/2014/main" id="{43D4EBFC-542B-7FA5-50DF-C125E0D1FDDF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47664" y="760645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-300" normalizeH="0" baseline="0" noProof="0" dirty="0">
                  <a:ln>
                    <a:noFill/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2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DE656C3-AF7F-2F34-4CC4-C85D20656AAE}"/>
              </a:ext>
            </a:extLst>
          </p:cNvPr>
          <p:cNvGrpSpPr/>
          <p:nvPr/>
        </p:nvGrpSpPr>
        <p:grpSpPr>
          <a:xfrm>
            <a:off x="1600872" y="636883"/>
            <a:ext cx="3738044" cy="844221"/>
            <a:chOff x="2106579" y="908289"/>
            <a:chExt cx="2953536" cy="844221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D36133EB-B0E5-45D7-471D-845512EB2152}"/>
                </a:ext>
              </a:extLst>
            </p:cNvPr>
            <p:cNvSpPr/>
            <p:nvPr/>
          </p:nvSpPr>
          <p:spPr>
            <a:xfrm>
              <a:off x="2106579" y="908289"/>
              <a:ext cx="2953536" cy="844221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1D03958-E440-A273-75BA-43324D712DDE}"/>
                </a:ext>
              </a:extLst>
            </p:cNvPr>
            <p:cNvSpPr txBox="1"/>
            <p:nvPr/>
          </p:nvSpPr>
          <p:spPr>
            <a:xfrm>
              <a:off x="2193326" y="976456"/>
              <a:ext cx="278910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SVN-Cookies" panose="02040603050506020204" pitchFamily="18" charset="0"/>
                  <a:cs typeface="Arial" panose="020B0604020202020204" pitchFamily="34" charset="0"/>
                </a:rPr>
                <a:t>a) </a:t>
              </a:r>
              <a:r>
                <a:rPr lang="en-US" sz="4000" b="1" dirty="0" err="1">
                  <a:latin typeface="SVN-Cookies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4000" b="1" dirty="0">
                  <a:latin typeface="SVN-Cookies" panose="02040603050506020204" pitchFamily="18" charset="0"/>
                  <a:cs typeface="Arial" panose="020B0604020202020204" pitchFamily="34" charset="0"/>
                </a:rPr>
                <a:t> 9 + 2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9D0DFAB5-9AF7-43E2-AE79-3B5B21E51BF9}"/>
              </a:ext>
            </a:extLst>
          </p:cNvPr>
          <p:cNvSpPr txBox="1"/>
          <p:nvPr/>
        </p:nvSpPr>
        <p:spPr>
          <a:xfrm>
            <a:off x="2802410" y="2059718"/>
            <a:ext cx="271850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Đếm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tiếp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:</a:t>
            </a:r>
            <a:endParaRPr lang="en-US" sz="1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359EC3-76DB-AFF3-6FDF-9C57C14CB60B}"/>
              </a:ext>
            </a:extLst>
          </p:cNvPr>
          <p:cNvSpPr txBox="1"/>
          <p:nvPr/>
        </p:nvSpPr>
        <p:spPr>
          <a:xfrm>
            <a:off x="5623159" y="2059718"/>
            <a:ext cx="254861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9</a:t>
            </a:r>
            <a:r>
              <a:rPr kumimoji="0" lang="en-US" sz="4400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, </a:t>
            </a:r>
            <a:r>
              <a:rPr kumimoji="0" lang="en-US" sz="4400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10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, </a:t>
            </a:r>
            <a:endParaRPr lang="en-US" sz="16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DD85874-F174-B865-0EB0-A058AF8E02C6}"/>
              </a:ext>
            </a:extLst>
          </p:cNvPr>
          <p:cNvGrpSpPr/>
          <p:nvPr/>
        </p:nvGrpSpPr>
        <p:grpSpPr>
          <a:xfrm>
            <a:off x="6383003" y="3502601"/>
            <a:ext cx="884951" cy="707886"/>
            <a:chOff x="2515719" y="2483702"/>
            <a:chExt cx="884951" cy="70788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4C6FA233-39F8-C118-8890-AB47E36531FC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E8C9754-3313-01C6-B248-C5A9C2C96019}"/>
                </a:ext>
              </a:extLst>
            </p:cNvPr>
            <p:cNvSpPr txBox="1"/>
            <p:nvPr/>
          </p:nvSpPr>
          <p:spPr>
            <a:xfrm>
              <a:off x="2515719" y="248370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11</a:t>
              </a:r>
              <a:endParaRPr lang="en-US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ADE2744-5147-809E-00B8-F3B7B62842EF}"/>
              </a:ext>
            </a:extLst>
          </p:cNvPr>
          <p:cNvGrpSpPr/>
          <p:nvPr/>
        </p:nvGrpSpPr>
        <p:grpSpPr>
          <a:xfrm>
            <a:off x="6388831" y="3502601"/>
            <a:ext cx="815472" cy="744927"/>
            <a:chOff x="3208176" y="5138974"/>
            <a:chExt cx="815472" cy="744927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724C8B58-AEB4-1337-7492-3B1C66582354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 dirty="0">
                <a:latin typeface="Cambria" panose="02040503050406030204" pitchFamily="18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26AE931-4430-273F-4272-FDD19F806F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B151563C-AF91-3ACF-EDA0-ABCCF02D610E}"/>
              </a:ext>
            </a:extLst>
          </p:cNvPr>
          <p:cNvSpPr txBox="1"/>
          <p:nvPr/>
        </p:nvSpPr>
        <p:spPr>
          <a:xfrm>
            <a:off x="3740282" y="3429000"/>
            <a:ext cx="321112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5400" b="1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9+ 2 = </a:t>
            </a:r>
            <a:endParaRPr lang="en-US" sz="2000" b="1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734725A-BB9E-7BCE-FBD9-0C2FE8185213}"/>
              </a:ext>
            </a:extLst>
          </p:cNvPr>
          <p:cNvGrpSpPr/>
          <p:nvPr/>
        </p:nvGrpSpPr>
        <p:grpSpPr>
          <a:xfrm>
            <a:off x="7423810" y="2097905"/>
            <a:ext cx="884951" cy="707886"/>
            <a:chOff x="2515719" y="2483702"/>
            <a:chExt cx="884951" cy="707886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7F2FB27A-20F4-4FF3-ACCF-0991EB3E32CA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828BC6E-9BF3-83E1-9C76-0225B8E99AD2}"/>
                </a:ext>
              </a:extLst>
            </p:cNvPr>
            <p:cNvSpPr txBox="1"/>
            <p:nvPr/>
          </p:nvSpPr>
          <p:spPr>
            <a:xfrm>
              <a:off x="2515719" y="248370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11</a:t>
              </a:r>
              <a:endParaRPr lang="en-US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36C9D47-3E3D-89D4-EBF4-034FA34C455F}"/>
              </a:ext>
            </a:extLst>
          </p:cNvPr>
          <p:cNvGrpSpPr/>
          <p:nvPr/>
        </p:nvGrpSpPr>
        <p:grpSpPr>
          <a:xfrm>
            <a:off x="7429158" y="2054989"/>
            <a:ext cx="815472" cy="744927"/>
            <a:chOff x="3208176" y="5138974"/>
            <a:chExt cx="815472" cy="744927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A4A141DE-7A14-BAAD-641A-69F7515D60A6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 dirty="0">
                <a:latin typeface="Cambria" panose="02040503050406030204" pitchFamily="18" charset="0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91FD7BFD-1BDE-A9E1-EEB2-303D7A7DE3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1128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8" grpId="0"/>
      <p:bldP spid="9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6EC88D5-4897-7F0F-7079-A29799444DE2}"/>
              </a:ext>
            </a:extLst>
          </p:cNvPr>
          <p:cNvGrpSpPr/>
          <p:nvPr/>
        </p:nvGrpSpPr>
        <p:grpSpPr>
          <a:xfrm>
            <a:off x="506984" y="488723"/>
            <a:ext cx="841938" cy="923330"/>
            <a:chOff x="1167328" y="731149"/>
            <a:chExt cx="841938" cy="923330"/>
          </a:xfrm>
        </p:grpSpPr>
        <p:sp>
          <p:nvSpPr>
            <p:cNvPr id="3" name="Flowchart: Connector 2">
              <a:extLst>
                <a:ext uri="{FF2B5EF4-FFF2-40B4-BE49-F238E27FC236}">
                  <a16:creationId xmlns:a16="http://schemas.microsoft.com/office/drawing/2014/main" id="{2F2ED3D9-DC44-BF8D-65CF-6ECFA295F1C6}"/>
                </a:ext>
              </a:extLst>
            </p:cNvPr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4" name="PA-文本框 54">
              <a:extLst>
                <a:ext uri="{FF2B5EF4-FFF2-40B4-BE49-F238E27FC236}">
                  <a16:creationId xmlns:a16="http://schemas.microsoft.com/office/drawing/2014/main" id="{53BB1615-7D9C-FDDB-0EE0-531F378B8D04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67328" y="731149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-300" normalizeH="0" baseline="0" noProof="0" dirty="0">
                  <a:ln>
                    <a:noFill/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2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71FDE907-4DC4-B6E4-BCD3-F7E116C80111}"/>
              </a:ext>
            </a:extLst>
          </p:cNvPr>
          <p:cNvGrpSpPr/>
          <p:nvPr/>
        </p:nvGrpSpPr>
        <p:grpSpPr>
          <a:xfrm>
            <a:off x="1440896" y="597328"/>
            <a:ext cx="965348" cy="844221"/>
            <a:chOff x="2106579" y="908289"/>
            <a:chExt cx="762749" cy="844221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D71D3438-9E50-3A71-F557-82541CC51F47}"/>
                </a:ext>
              </a:extLst>
            </p:cNvPr>
            <p:cNvSpPr/>
            <p:nvPr/>
          </p:nvSpPr>
          <p:spPr>
            <a:xfrm>
              <a:off x="2106579" y="908289"/>
              <a:ext cx="762748" cy="844221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937355D-5B84-E250-A197-56DD82217F41}"/>
                </a:ext>
              </a:extLst>
            </p:cNvPr>
            <p:cNvSpPr txBox="1"/>
            <p:nvPr/>
          </p:nvSpPr>
          <p:spPr>
            <a:xfrm>
              <a:off x="2193326" y="976456"/>
              <a:ext cx="67600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SVN-Cookies" panose="02040603050506020204" pitchFamily="18" charset="0"/>
                  <a:cs typeface="Arial" panose="020B0604020202020204" pitchFamily="34" charset="0"/>
                </a:rPr>
                <a:t>b)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4DBC824-5ED3-CA58-7F04-7C33AD1316B0}"/>
              </a:ext>
            </a:extLst>
          </p:cNvPr>
          <p:cNvSpPr txBox="1"/>
          <p:nvPr/>
        </p:nvSpPr>
        <p:spPr>
          <a:xfrm>
            <a:off x="2852125" y="665495"/>
            <a:ext cx="28908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SVN-Cookies" panose="02040603050506020204" pitchFamily="18" charset="0"/>
                <a:cs typeface="Arial" panose="020B0604020202020204" pitchFamily="34" charset="0"/>
              </a:rPr>
              <a:t>Tính</a:t>
            </a:r>
            <a:r>
              <a:rPr lang="en-US" sz="4000" b="1" dirty="0">
                <a:latin typeface="SVN-Cookies" panose="02040603050506020204" pitchFamily="18" charset="0"/>
                <a:cs typeface="Arial" panose="020B0604020202020204" pitchFamily="34" charset="0"/>
              </a:rPr>
              <a:t> 9 + 3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C94348-6B9E-0C9D-245D-1F8D6A5DFD6B}"/>
              </a:ext>
            </a:extLst>
          </p:cNvPr>
          <p:cNvSpPr txBox="1"/>
          <p:nvPr/>
        </p:nvSpPr>
        <p:spPr>
          <a:xfrm>
            <a:off x="7787224" y="739945"/>
            <a:ext cx="28908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SVN-Cookies" panose="02040603050506020204" pitchFamily="18" charset="0"/>
                <a:cs typeface="Arial" panose="020B0604020202020204" pitchFamily="34" charset="0"/>
              </a:rPr>
              <a:t>Tính</a:t>
            </a:r>
            <a:r>
              <a:rPr lang="en-US" sz="4000" b="1" dirty="0">
                <a:latin typeface="SVN-Cookies" panose="02040603050506020204" pitchFamily="18" charset="0"/>
                <a:cs typeface="Arial" panose="020B0604020202020204" pitchFamily="34" charset="0"/>
              </a:rPr>
              <a:t> 9 + 7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85BC731-0BF8-7CDA-71FD-BA7E2F87D3E7}"/>
              </a:ext>
            </a:extLst>
          </p:cNvPr>
          <p:cNvSpPr/>
          <p:nvPr/>
        </p:nvSpPr>
        <p:spPr>
          <a:xfrm>
            <a:off x="1919139" y="1508830"/>
            <a:ext cx="4756811" cy="4684561"/>
          </a:xfrm>
          <a:prstGeom prst="roundRect">
            <a:avLst>
              <a:gd name="adj" fmla="val 12638"/>
            </a:avLst>
          </a:prstGeom>
          <a:solidFill>
            <a:srgbClr val="FDF5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1A2BF3D-715D-C7BD-918F-183177B5B7E9}"/>
              </a:ext>
            </a:extLst>
          </p:cNvPr>
          <p:cNvSpPr/>
          <p:nvPr/>
        </p:nvSpPr>
        <p:spPr>
          <a:xfrm>
            <a:off x="6819594" y="1576997"/>
            <a:ext cx="4756811" cy="4684561"/>
          </a:xfrm>
          <a:prstGeom prst="roundRect">
            <a:avLst>
              <a:gd name="adj" fmla="val 12638"/>
            </a:avLst>
          </a:prstGeom>
          <a:solidFill>
            <a:srgbClr val="D2EF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0F88C2-8A6D-F50E-C2C1-FEC70F431385}"/>
              </a:ext>
            </a:extLst>
          </p:cNvPr>
          <p:cNvSpPr txBox="1"/>
          <p:nvPr/>
        </p:nvSpPr>
        <p:spPr>
          <a:xfrm>
            <a:off x="2281300" y="1769667"/>
            <a:ext cx="158045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Tách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endParaRPr lang="en-US" sz="1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DDEB4B5-E5CF-7577-AD40-C5535C03429B}"/>
              </a:ext>
            </a:extLst>
          </p:cNvPr>
          <p:cNvSpPr txBox="1"/>
          <p:nvPr/>
        </p:nvSpPr>
        <p:spPr>
          <a:xfrm>
            <a:off x="3827742" y="1799303"/>
            <a:ext cx="254861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3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= 1 +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2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endParaRPr lang="en-US" sz="16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CF5491E-3994-FE21-5660-6A487F2367BD}"/>
              </a:ext>
            </a:extLst>
          </p:cNvPr>
          <p:cNvSpPr txBox="1"/>
          <p:nvPr/>
        </p:nvSpPr>
        <p:spPr>
          <a:xfrm>
            <a:off x="2539976" y="2574755"/>
            <a:ext cx="105115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9 +</a:t>
            </a:r>
            <a:endParaRPr lang="en-US" sz="16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108BF3-5C55-3683-86E3-9A5B415F932B}"/>
              </a:ext>
            </a:extLst>
          </p:cNvPr>
          <p:cNvSpPr txBox="1"/>
          <p:nvPr/>
        </p:nvSpPr>
        <p:spPr>
          <a:xfrm>
            <a:off x="4334781" y="2552353"/>
            <a:ext cx="68159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=</a:t>
            </a:r>
            <a:endParaRPr lang="en-US" sz="16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1E25D2-0061-15F2-5DA5-2C1102BFBBB5}"/>
              </a:ext>
            </a:extLst>
          </p:cNvPr>
          <p:cNvSpPr txBox="1"/>
          <p:nvPr/>
        </p:nvSpPr>
        <p:spPr>
          <a:xfrm>
            <a:off x="2206536" y="3562324"/>
            <a:ext cx="134380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10 +</a:t>
            </a:r>
            <a:endParaRPr lang="en-US" sz="16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3B041D0-155C-5127-E301-09924B278E5B}"/>
              </a:ext>
            </a:extLst>
          </p:cNvPr>
          <p:cNvSpPr txBox="1"/>
          <p:nvPr/>
        </p:nvSpPr>
        <p:spPr>
          <a:xfrm>
            <a:off x="4315334" y="3594115"/>
            <a:ext cx="68159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=</a:t>
            </a:r>
            <a:endParaRPr lang="en-US" sz="1600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F03E87D-5B08-4AAA-AAE1-03DBA72833F8}"/>
              </a:ext>
            </a:extLst>
          </p:cNvPr>
          <p:cNvGrpSpPr/>
          <p:nvPr/>
        </p:nvGrpSpPr>
        <p:grpSpPr>
          <a:xfrm>
            <a:off x="3515825" y="2568744"/>
            <a:ext cx="884951" cy="707886"/>
            <a:chOff x="2515719" y="2483702"/>
            <a:chExt cx="884951" cy="707886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F75B7526-12E1-1FC2-2DE4-855B0D87B71F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5D6ABAA-5644-88ED-F001-4C4293C84F6E}"/>
                </a:ext>
              </a:extLst>
            </p:cNvPr>
            <p:cNvSpPr txBox="1"/>
            <p:nvPr/>
          </p:nvSpPr>
          <p:spPr>
            <a:xfrm>
              <a:off x="2515719" y="248370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1</a:t>
              </a:r>
              <a:endParaRPr lang="en-US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0902B37-2398-FA78-B96F-0D634F587553}"/>
              </a:ext>
            </a:extLst>
          </p:cNvPr>
          <p:cNvGrpSpPr/>
          <p:nvPr/>
        </p:nvGrpSpPr>
        <p:grpSpPr>
          <a:xfrm>
            <a:off x="4867737" y="2561345"/>
            <a:ext cx="884951" cy="707886"/>
            <a:chOff x="2515719" y="2483702"/>
            <a:chExt cx="884951" cy="707886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08BAADA4-675C-9BAC-48FC-B4FA73E01C13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6C45A25-68AD-ECE8-B531-EB5095E4CAED}"/>
                </a:ext>
              </a:extLst>
            </p:cNvPr>
            <p:cNvSpPr txBox="1"/>
            <p:nvPr/>
          </p:nvSpPr>
          <p:spPr>
            <a:xfrm>
              <a:off x="2515719" y="248370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10</a:t>
              </a:r>
              <a:endParaRPr lang="en-US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575975D-00FA-FD30-3F2D-15CBA29DFBC1}"/>
              </a:ext>
            </a:extLst>
          </p:cNvPr>
          <p:cNvGrpSpPr/>
          <p:nvPr/>
        </p:nvGrpSpPr>
        <p:grpSpPr>
          <a:xfrm>
            <a:off x="3513988" y="3615645"/>
            <a:ext cx="884951" cy="707886"/>
            <a:chOff x="2515719" y="2483702"/>
            <a:chExt cx="884951" cy="707886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16776693-2C6E-8B36-9424-5C86920F06CC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714A41C-0400-4486-0A7F-C99A82A595EC}"/>
                </a:ext>
              </a:extLst>
            </p:cNvPr>
            <p:cNvSpPr txBox="1"/>
            <p:nvPr/>
          </p:nvSpPr>
          <p:spPr>
            <a:xfrm>
              <a:off x="2515719" y="248370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2</a:t>
              </a:r>
              <a:endParaRPr lang="en-US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2ECC363-D80F-3733-720F-3E1DECB88CC2}"/>
              </a:ext>
            </a:extLst>
          </p:cNvPr>
          <p:cNvGrpSpPr/>
          <p:nvPr/>
        </p:nvGrpSpPr>
        <p:grpSpPr>
          <a:xfrm>
            <a:off x="4891633" y="3541142"/>
            <a:ext cx="884951" cy="707886"/>
            <a:chOff x="2515719" y="2483702"/>
            <a:chExt cx="884951" cy="707886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821BA07A-AE6A-401A-8077-A05B0EA59C24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32ACFC6-93AD-1A40-B6D7-0812768A50BB}"/>
                </a:ext>
              </a:extLst>
            </p:cNvPr>
            <p:cNvSpPr txBox="1"/>
            <p:nvPr/>
          </p:nvSpPr>
          <p:spPr>
            <a:xfrm>
              <a:off x="2515719" y="248370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12</a:t>
              </a:r>
              <a:endParaRPr lang="en-US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FD6502F-B131-21C5-45BF-972FDC7C31B6}"/>
              </a:ext>
            </a:extLst>
          </p:cNvPr>
          <p:cNvGrpSpPr/>
          <p:nvPr/>
        </p:nvGrpSpPr>
        <p:grpSpPr>
          <a:xfrm>
            <a:off x="3531183" y="2559144"/>
            <a:ext cx="815472" cy="744927"/>
            <a:chOff x="3208176" y="5138974"/>
            <a:chExt cx="815472" cy="744927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B24CE019-EA91-99DB-8608-FF7066263BF5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20CAA247-92BC-A2EE-2E36-0883D22F96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530D430-AF7D-012B-D6B3-64EEE6137FC1}"/>
              </a:ext>
            </a:extLst>
          </p:cNvPr>
          <p:cNvGrpSpPr/>
          <p:nvPr/>
        </p:nvGrpSpPr>
        <p:grpSpPr>
          <a:xfrm>
            <a:off x="4861417" y="2555082"/>
            <a:ext cx="815472" cy="744927"/>
            <a:chOff x="3208176" y="5138974"/>
            <a:chExt cx="815472" cy="744927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786126D7-488E-C575-AC92-2ACAE47F28DB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39D5E9F1-88FD-612A-A946-3B1B676F16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7BC6D43-FE8D-EA10-EB9B-1C525FF5AD71}"/>
              </a:ext>
            </a:extLst>
          </p:cNvPr>
          <p:cNvGrpSpPr/>
          <p:nvPr/>
        </p:nvGrpSpPr>
        <p:grpSpPr>
          <a:xfrm>
            <a:off x="3504591" y="3568793"/>
            <a:ext cx="815472" cy="744927"/>
            <a:chOff x="3208176" y="5138974"/>
            <a:chExt cx="815472" cy="744927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8C7ED1D6-613D-8ABC-ADAC-91987B231214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D04C0D78-4ED8-1262-F9BB-ED67E6D489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BBC0C84-8EA1-26C5-661C-80EC80CDD52F}"/>
              </a:ext>
            </a:extLst>
          </p:cNvPr>
          <p:cNvGrpSpPr/>
          <p:nvPr/>
        </p:nvGrpSpPr>
        <p:grpSpPr>
          <a:xfrm>
            <a:off x="4905759" y="3522621"/>
            <a:ext cx="815472" cy="744927"/>
            <a:chOff x="3208176" y="5138974"/>
            <a:chExt cx="815472" cy="744927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493977FF-4C61-5EAE-FA36-90E558D51BC4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A690309C-DCCD-040F-CA0A-7A3D207317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F1AD6A8A-A8A4-EBBC-2BF6-26F333435B34}"/>
              </a:ext>
            </a:extLst>
          </p:cNvPr>
          <p:cNvSpPr/>
          <p:nvPr/>
        </p:nvSpPr>
        <p:spPr>
          <a:xfrm>
            <a:off x="2310796" y="4652534"/>
            <a:ext cx="3439952" cy="873197"/>
          </a:xfrm>
          <a:prstGeom prst="roundRect">
            <a:avLst>
              <a:gd name="adj" fmla="val 37631"/>
            </a:avLst>
          </a:prstGeom>
          <a:solidFill>
            <a:srgbClr val="D2EF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F20E337-3D27-943D-EFDF-079F40A7DFC7}"/>
              </a:ext>
            </a:extLst>
          </p:cNvPr>
          <p:cNvSpPr txBox="1"/>
          <p:nvPr/>
        </p:nvSpPr>
        <p:spPr>
          <a:xfrm>
            <a:off x="2581272" y="4664959"/>
            <a:ext cx="211436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9 + 3 =</a:t>
            </a:r>
            <a:endParaRPr lang="en-US" sz="1600" dirty="0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F61EC80-E038-FAE7-7161-61E7AF88CD69}"/>
              </a:ext>
            </a:extLst>
          </p:cNvPr>
          <p:cNvGrpSpPr/>
          <p:nvPr/>
        </p:nvGrpSpPr>
        <p:grpSpPr>
          <a:xfrm>
            <a:off x="4601643" y="4725959"/>
            <a:ext cx="884951" cy="707886"/>
            <a:chOff x="2515719" y="2483702"/>
            <a:chExt cx="884951" cy="707886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B502688F-33B4-EBDF-D67E-516E486BD1D1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35BE037F-8BFD-AA6C-7C5F-5E63764FD089}"/>
                </a:ext>
              </a:extLst>
            </p:cNvPr>
            <p:cNvSpPr txBox="1"/>
            <p:nvPr/>
          </p:nvSpPr>
          <p:spPr>
            <a:xfrm>
              <a:off x="2515719" y="248370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12</a:t>
              </a:r>
              <a:endParaRPr lang="en-US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354949B4-0A3F-9E4F-6D36-815CAF08F07B}"/>
              </a:ext>
            </a:extLst>
          </p:cNvPr>
          <p:cNvGrpSpPr/>
          <p:nvPr/>
        </p:nvGrpSpPr>
        <p:grpSpPr>
          <a:xfrm>
            <a:off x="4608322" y="4721638"/>
            <a:ext cx="815472" cy="744927"/>
            <a:chOff x="3208176" y="5138974"/>
            <a:chExt cx="815472" cy="744927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B4093E3C-70CC-05E1-A624-093F71242A5E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094951AE-F660-80F7-0ADE-6A1697AB5D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7AF495F3-B3D7-8C0F-FD6C-6501E02E1D4E}"/>
              </a:ext>
            </a:extLst>
          </p:cNvPr>
          <p:cNvSpPr txBox="1"/>
          <p:nvPr/>
        </p:nvSpPr>
        <p:spPr>
          <a:xfrm>
            <a:off x="7302559" y="1844632"/>
            <a:ext cx="158045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Tách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endParaRPr lang="en-US" sz="1600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BE9AAB7-DEFF-B3E9-C05D-03829AB5807B}"/>
              </a:ext>
            </a:extLst>
          </p:cNvPr>
          <p:cNvSpPr txBox="1"/>
          <p:nvPr/>
        </p:nvSpPr>
        <p:spPr>
          <a:xfrm>
            <a:off x="8849001" y="1874268"/>
            <a:ext cx="254861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7 = 1 +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6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endParaRPr lang="en-US" sz="1600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7ECC1B2-2CF1-0E0D-F165-71C6BE51C4D9}"/>
              </a:ext>
            </a:extLst>
          </p:cNvPr>
          <p:cNvSpPr txBox="1"/>
          <p:nvPr/>
        </p:nvSpPr>
        <p:spPr>
          <a:xfrm>
            <a:off x="7500660" y="2671702"/>
            <a:ext cx="105115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9 +</a:t>
            </a:r>
            <a:endParaRPr lang="en-US" sz="1600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E82FDBC-AC85-D0BA-BBE0-AA91A6D66690}"/>
              </a:ext>
            </a:extLst>
          </p:cNvPr>
          <p:cNvSpPr txBox="1"/>
          <p:nvPr/>
        </p:nvSpPr>
        <p:spPr>
          <a:xfrm>
            <a:off x="9356040" y="2627318"/>
            <a:ext cx="68159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=</a:t>
            </a:r>
            <a:endParaRPr lang="en-US" sz="1600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9D2AF39-46A5-6723-542F-F85220DB2FC6}"/>
              </a:ext>
            </a:extLst>
          </p:cNvPr>
          <p:cNvSpPr txBox="1"/>
          <p:nvPr/>
        </p:nvSpPr>
        <p:spPr>
          <a:xfrm>
            <a:off x="7227795" y="3637289"/>
            <a:ext cx="134380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10 +</a:t>
            </a:r>
            <a:endParaRPr lang="en-US" sz="1600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35CB7BC-FBF9-BBDC-72B5-DA1C42C8FD3F}"/>
              </a:ext>
            </a:extLst>
          </p:cNvPr>
          <p:cNvSpPr txBox="1"/>
          <p:nvPr/>
        </p:nvSpPr>
        <p:spPr>
          <a:xfrm>
            <a:off x="9336593" y="3669080"/>
            <a:ext cx="68159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=</a:t>
            </a:r>
            <a:endParaRPr lang="en-US" sz="1600" dirty="0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46A3BA2-7812-D572-1D2F-343B5D99D9B2}"/>
              </a:ext>
            </a:extLst>
          </p:cNvPr>
          <p:cNvGrpSpPr/>
          <p:nvPr/>
        </p:nvGrpSpPr>
        <p:grpSpPr>
          <a:xfrm>
            <a:off x="8537084" y="2643709"/>
            <a:ext cx="884951" cy="707886"/>
            <a:chOff x="2515719" y="2483702"/>
            <a:chExt cx="884951" cy="707886"/>
          </a:xfrm>
        </p:grpSpPr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F479BCEE-91C1-E250-7B11-80B312F374EA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82906BDB-9604-CDD8-CCFB-60289264CD65}"/>
                </a:ext>
              </a:extLst>
            </p:cNvPr>
            <p:cNvSpPr txBox="1"/>
            <p:nvPr/>
          </p:nvSpPr>
          <p:spPr>
            <a:xfrm>
              <a:off x="2515719" y="248370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1</a:t>
              </a:r>
              <a:endParaRPr lang="en-US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5A7862D2-1397-E774-3C04-23827A083025}"/>
              </a:ext>
            </a:extLst>
          </p:cNvPr>
          <p:cNvGrpSpPr/>
          <p:nvPr/>
        </p:nvGrpSpPr>
        <p:grpSpPr>
          <a:xfrm>
            <a:off x="9888996" y="2636310"/>
            <a:ext cx="884951" cy="707886"/>
            <a:chOff x="2515719" y="2483702"/>
            <a:chExt cx="884951" cy="707886"/>
          </a:xfrm>
        </p:grpSpPr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28FAD4E3-5237-82FC-D9BB-8228A1790723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E88EF02B-F0D5-A13A-8519-6FDB4325CDF1}"/>
                </a:ext>
              </a:extLst>
            </p:cNvPr>
            <p:cNvSpPr txBox="1"/>
            <p:nvPr/>
          </p:nvSpPr>
          <p:spPr>
            <a:xfrm>
              <a:off x="2515719" y="248370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10</a:t>
              </a:r>
              <a:endParaRPr lang="en-US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2F1DCE8D-9AB5-D5D3-99E9-49BDF2BD1AE6}"/>
              </a:ext>
            </a:extLst>
          </p:cNvPr>
          <p:cNvGrpSpPr/>
          <p:nvPr/>
        </p:nvGrpSpPr>
        <p:grpSpPr>
          <a:xfrm>
            <a:off x="8535247" y="3690610"/>
            <a:ext cx="884951" cy="707886"/>
            <a:chOff x="2515719" y="2483702"/>
            <a:chExt cx="884951" cy="707886"/>
          </a:xfrm>
        </p:grpSpPr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A36C08CB-90B6-14B0-8031-D97571BE72B3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BC9CBE07-C3B3-B3A5-D077-CA7B56B87C8F}"/>
                </a:ext>
              </a:extLst>
            </p:cNvPr>
            <p:cNvSpPr txBox="1"/>
            <p:nvPr/>
          </p:nvSpPr>
          <p:spPr>
            <a:xfrm>
              <a:off x="2515719" y="248370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6</a:t>
              </a:r>
              <a:endParaRPr lang="en-US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5EA77A81-F41C-1C3C-83AA-218149EC0EFA}"/>
              </a:ext>
            </a:extLst>
          </p:cNvPr>
          <p:cNvGrpSpPr/>
          <p:nvPr/>
        </p:nvGrpSpPr>
        <p:grpSpPr>
          <a:xfrm>
            <a:off x="9912892" y="3664747"/>
            <a:ext cx="884951" cy="707886"/>
            <a:chOff x="2515719" y="2483702"/>
            <a:chExt cx="884951" cy="707886"/>
          </a:xfrm>
        </p:grpSpPr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B64BAE85-F98B-CEAF-5479-7D35E249E50F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B4FDE425-6864-4328-3372-AF943E95A302}"/>
                </a:ext>
              </a:extLst>
            </p:cNvPr>
            <p:cNvSpPr txBox="1"/>
            <p:nvPr/>
          </p:nvSpPr>
          <p:spPr>
            <a:xfrm>
              <a:off x="2515719" y="248370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16</a:t>
              </a:r>
              <a:endParaRPr lang="en-US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23C5F74D-6236-8C83-D1C9-B0E9D8D4CD33}"/>
              </a:ext>
            </a:extLst>
          </p:cNvPr>
          <p:cNvGrpSpPr/>
          <p:nvPr/>
        </p:nvGrpSpPr>
        <p:grpSpPr>
          <a:xfrm>
            <a:off x="8552442" y="2634109"/>
            <a:ext cx="815472" cy="744927"/>
            <a:chOff x="3208176" y="5138974"/>
            <a:chExt cx="815472" cy="744927"/>
          </a:xfrm>
        </p:grpSpPr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id="{8C7048B1-E4CC-CB39-9B32-7AB451B7F4F8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B2C3A39D-E52E-0BB4-9296-DBE161A689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29CC6C59-E718-D044-E2B4-83E9501F61EA}"/>
              </a:ext>
            </a:extLst>
          </p:cNvPr>
          <p:cNvGrpSpPr/>
          <p:nvPr/>
        </p:nvGrpSpPr>
        <p:grpSpPr>
          <a:xfrm>
            <a:off x="9882676" y="2630047"/>
            <a:ext cx="815472" cy="744927"/>
            <a:chOff x="3208176" y="5138974"/>
            <a:chExt cx="815472" cy="744927"/>
          </a:xfrm>
        </p:grpSpPr>
        <p:sp>
          <p:nvSpPr>
            <p:cNvPr id="72" name="Rectangle: Rounded Corners 71">
              <a:extLst>
                <a:ext uri="{FF2B5EF4-FFF2-40B4-BE49-F238E27FC236}">
                  <a16:creationId xmlns:a16="http://schemas.microsoft.com/office/drawing/2014/main" id="{402DC32A-B69E-49E2-7024-71A63A2EB523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5C9CF778-1ECC-2FE4-786D-679AAB8713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DFDA55E1-F5AA-471F-C23F-D1E35287C3BE}"/>
              </a:ext>
            </a:extLst>
          </p:cNvPr>
          <p:cNvGrpSpPr/>
          <p:nvPr/>
        </p:nvGrpSpPr>
        <p:grpSpPr>
          <a:xfrm>
            <a:off x="8546090" y="3627891"/>
            <a:ext cx="815472" cy="744927"/>
            <a:chOff x="3208176" y="5138974"/>
            <a:chExt cx="815472" cy="744927"/>
          </a:xfrm>
        </p:grpSpPr>
        <p:sp>
          <p:nvSpPr>
            <p:cNvPr id="75" name="Rectangle: Rounded Corners 74">
              <a:extLst>
                <a:ext uri="{FF2B5EF4-FFF2-40B4-BE49-F238E27FC236}">
                  <a16:creationId xmlns:a16="http://schemas.microsoft.com/office/drawing/2014/main" id="{896F1612-7F27-B425-3BA2-FE00E0304FEE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E7B5DD48-64E9-7356-E8F8-5CA87159BF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86A65869-04BE-9EC2-4EFE-29369711786B}"/>
              </a:ext>
            </a:extLst>
          </p:cNvPr>
          <p:cNvGrpSpPr/>
          <p:nvPr/>
        </p:nvGrpSpPr>
        <p:grpSpPr>
          <a:xfrm>
            <a:off x="9918398" y="3654535"/>
            <a:ext cx="815472" cy="744927"/>
            <a:chOff x="3208176" y="5138974"/>
            <a:chExt cx="815472" cy="744927"/>
          </a:xfrm>
        </p:grpSpPr>
        <p:sp>
          <p:nvSpPr>
            <p:cNvPr id="78" name="Rectangle: Rounded Corners 77">
              <a:extLst>
                <a:ext uri="{FF2B5EF4-FFF2-40B4-BE49-F238E27FC236}">
                  <a16:creationId xmlns:a16="http://schemas.microsoft.com/office/drawing/2014/main" id="{35B99D81-04AB-CBE5-AEB6-3F206A17EECE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8A103363-9F4F-F053-0A30-5439819844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F7AABC5E-6B3D-05AE-D002-1631FD7893AE}"/>
              </a:ext>
            </a:extLst>
          </p:cNvPr>
          <p:cNvSpPr/>
          <p:nvPr/>
        </p:nvSpPr>
        <p:spPr>
          <a:xfrm>
            <a:off x="7332055" y="4727499"/>
            <a:ext cx="3439952" cy="873197"/>
          </a:xfrm>
          <a:prstGeom prst="roundRect">
            <a:avLst>
              <a:gd name="adj" fmla="val 37631"/>
            </a:avLst>
          </a:prstGeom>
          <a:solidFill>
            <a:srgbClr val="FDF5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620BD847-171E-4C2D-D5CF-2EC915252B8C}"/>
              </a:ext>
            </a:extLst>
          </p:cNvPr>
          <p:cNvSpPr txBox="1"/>
          <p:nvPr/>
        </p:nvSpPr>
        <p:spPr>
          <a:xfrm>
            <a:off x="7602531" y="4739924"/>
            <a:ext cx="211436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9 + 7 =</a:t>
            </a:r>
            <a:endParaRPr lang="en-US" sz="1600" dirty="0"/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E393D3B0-C4C4-7600-A008-0B520DFCA182}"/>
              </a:ext>
            </a:extLst>
          </p:cNvPr>
          <p:cNvGrpSpPr/>
          <p:nvPr/>
        </p:nvGrpSpPr>
        <p:grpSpPr>
          <a:xfrm>
            <a:off x="9622902" y="4800924"/>
            <a:ext cx="884951" cy="707886"/>
            <a:chOff x="2515719" y="2483702"/>
            <a:chExt cx="884951" cy="707886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50F25C12-1DA6-FB3D-4814-00CFE5FDD0CF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6D2D6A1F-1380-DA4A-1A40-4D82DB40FE2F}"/>
                </a:ext>
              </a:extLst>
            </p:cNvPr>
            <p:cNvSpPr txBox="1"/>
            <p:nvPr/>
          </p:nvSpPr>
          <p:spPr>
            <a:xfrm>
              <a:off x="2515719" y="248370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16</a:t>
              </a:r>
              <a:endParaRPr lang="en-US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3C89F1E2-B92C-DD9F-54BA-D45A237A7B71}"/>
              </a:ext>
            </a:extLst>
          </p:cNvPr>
          <p:cNvGrpSpPr/>
          <p:nvPr/>
        </p:nvGrpSpPr>
        <p:grpSpPr>
          <a:xfrm>
            <a:off x="9627197" y="4748542"/>
            <a:ext cx="815472" cy="744927"/>
            <a:chOff x="3208176" y="5138974"/>
            <a:chExt cx="815472" cy="744927"/>
          </a:xfrm>
        </p:grpSpPr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59C03564-D05A-AC65-6169-795569A06DDA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6B2691C8-E896-9C0D-36E0-3A6F48231F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51187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8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3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8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3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8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3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8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3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  <p:bldP spid="11" grpId="0" animBg="1"/>
      <p:bldP spid="12" grpId="0"/>
      <p:bldP spid="13" grpId="0"/>
      <p:bldP spid="14" grpId="0"/>
      <p:bldP spid="15" grpId="0"/>
      <p:bldP spid="16" grpId="0"/>
      <p:bldP spid="17" grpId="0"/>
      <p:bldP spid="42" grpId="0" animBg="1"/>
      <p:bldP spid="43" grpId="0"/>
      <p:bldP spid="50" grpId="0"/>
      <p:bldP spid="51" grpId="0"/>
      <p:bldP spid="52" grpId="0"/>
      <p:bldP spid="53" grpId="0"/>
      <p:bldP spid="54" grpId="0"/>
      <p:bldP spid="55" grpId="0"/>
      <p:bldP spid="80" grpId="0" animBg="1"/>
      <p:bldP spid="8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6064E23-DF70-BE63-62E4-DF614B619875}"/>
              </a:ext>
            </a:extLst>
          </p:cNvPr>
          <p:cNvGrpSpPr/>
          <p:nvPr/>
        </p:nvGrpSpPr>
        <p:grpSpPr>
          <a:xfrm>
            <a:off x="506984" y="488723"/>
            <a:ext cx="841938" cy="923330"/>
            <a:chOff x="1167328" y="731149"/>
            <a:chExt cx="841938" cy="923330"/>
          </a:xfrm>
        </p:grpSpPr>
        <p:sp>
          <p:nvSpPr>
            <p:cNvPr id="3" name="Flowchart: Connector 2">
              <a:extLst>
                <a:ext uri="{FF2B5EF4-FFF2-40B4-BE49-F238E27FC236}">
                  <a16:creationId xmlns:a16="http://schemas.microsoft.com/office/drawing/2014/main" id="{34970802-8F8B-E9CA-2A34-62CBA3FCBC87}"/>
                </a:ext>
              </a:extLst>
            </p:cNvPr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4" name="PA-文本框 54">
              <a:extLst>
                <a:ext uri="{FF2B5EF4-FFF2-40B4-BE49-F238E27FC236}">
                  <a16:creationId xmlns:a16="http://schemas.microsoft.com/office/drawing/2014/main" id="{636BE3B8-871D-223E-78A3-28749E07D0B4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67328" y="731149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-300" normalizeH="0" baseline="0" noProof="0" dirty="0">
                  <a:ln>
                    <a:noFill/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2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DBA79F9-5A90-6660-1A35-3E3946D29751}"/>
              </a:ext>
            </a:extLst>
          </p:cNvPr>
          <p:cNvGrpSpPr/>
          <p:nvPr/>
        </p:nvGrpSpPr>
        <p:grpSpPr>
          <a:xfrm>
            <a:off x="1627709" y="557773"/>
            <a:ext cx="965348" cy="844221"/>
            <a:chOff x="2106579" y="908289"/>
            <a:chExt cx="762749" cy="844221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6B9892EC-0E89-F172-7750-4D8BC9877B84}"/>
                </a:ext>
              </a:extLst>
            </p:cNvPr>
            <p:cNvSpPr/>
            <p:nvPr/>
          </p:nvSpPr>
          <p:spPr>
            <a:xfrm>
              <a:off x="2106579" y="908289"/>
              <a:ext cx="762748" cy="844221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7A698FE-BD42-6CB3-F554-A774276A57BE}"/>
                </a:ext>
              </a:extLst>
            </p:cNvPr>
            <p:cNvSpPr txBox="1"/>
            <p:nvPr/>
          </p:nvSpPr>
          <p:spPr>
            <a:xfrm>
              <a:off x="2193326" y="976456"/>
              <a:ext cx="67600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SVN-Cookies" panose="02040603050506020204" pitchFamily="18" charset="0"/>
                  <a:cs typeface="Arial" panose="020B0604020202020204" pitchFamily="34" charset="0"/>
                </a:rPr>
                <a:t>c)</a:t>
              </a: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853E1AA-239F-4C48-D754-430ADE35C65D}"/>
              </a:ext>
            </a:extLst>
          </p:cNvPr>
          <p:cNvSpPr/>
          <p:nvPr/>
        </p:nvSpPr>
        <p:spPr>
          <a:xfrm>
            <a:off x="1189891" y="2050597"/>
            <a:ext cx="4466656" cy="984211"/>
          </a:xfrm>
          <a:prstGeom prst="roundRect">
            <a:avLst>
              <a:gd name="adj" fmla="val 37631"/>
            </a:avLst>
          </a:prstGeom>
          <a:solidFill>
            <a:srgbClr val="FDF5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0BEFA65-0C6F-6748-0665-0144351BE178}"/>
              </a:ext>
            </a:extLst>
          </p:cNvPr>
          <p:cNvGrpSpPr/>
          <p:nvPr/>
        </p:nvGrpSpPr>
        <p:grpSpPr>
          <a:xfrm>
            <a:off x="4399882" y="2185079"/>
            <a:ext cx="884951" cy="707886"/>
            <a:chOff x="2515719" y="2483702"/>
            <a:chExt cx="884951" cy="70788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3388AEEB-9CF9-3641-BC28-CD29C620B4CB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A71A6A3-1185-9CF5-3819-AD237CDEFE19}"/>
                </a:ext>
              </a:extLst>
            </p:cNvPr>
            <p:cNvSpPr txBox="1"/>
            <p:nvPr/>
          </p:nvSpPr>
          <p:spPr>
            <a:xfrm>
              <a:off x="2515719" y="248370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11</a:t>
              </a:r>
              <a:endParaRPr lang="en-US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F04E117-68B6-593F-1128-1D4050CCCEC2}"/>
              </a:ext>
            </a:extLst>
          </p:cNvPr>
          <p:cNvGrpSpPr/>
          <p:nvPr/>
        </p:nvGrpSpPr>
        <p:grpSpPr>
          <a:xfrm>
            <a:off x="4390725" y="2167733"/>
            <a:ext cx="815472" cy="744927"/>
            <a:chOff x="3208176" y="5138974"/>
            <a:chExt cx="815472" cy="744927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3B3D40F6-373A-5C7C-A7FE-5B05F28B3912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 dirty="0">
                <a:latin typeface="Cambria" panose="02040503050406030204" pitchFamily="18" charset="0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0648028-09C5-F275-E9F9-3FAB957B3A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F937FD3C-D96C-8298-EF6A-D7E9CF6FA055}"/>
              </a:ext>
            </a:extLst>
          </p:cNvPr>
          <p:cNvSpPr txBox="1"/>
          <p:nvPr/>
        </p:nvSpPr>
        <p:spPr>
          <a:xfrm>
            <a:off x="1585594" y="2101784"/>
            <a:ext cx="332091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5400" b="1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8 + 3 = </a:t>
            </a:r>
            <a:endParaRPr lang="en-US" sz="2000" b="1" dirty="0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176F25B-25A5-BEBC-D133-243367D20E41}"/>
              </a:ext>
            </a:extLst>
          </p:cNvPr>
          <p:cNvSpPr/>
          <p:nvPr/>
        </p:nvSpPr>
        <p:spPr>
          <a:xfrm>
            <a:off x="6381139" y="2050597"/>
            <a:ext cx="4466656" cy="984211"/>
          </a:xfrm>
          <a:prstGeom prst="roundRect">
            <a:avLst>
              <a:gd name="adj" fmla="val 37631"/>
            </a:avLst>
          </a:prstGeom>
          <a:solidFill>
            <a:srgbClr val="FDF5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70B2B95-70A3-B866-5FE1-2B3529D16057}"/>
              </a:ext>
            </a:extLst>
          </p:cNvPr>
          <p:cNvGrpSpPr/>
          <p:nvPr/>
        </p:nvGrpSpPr>
        <p:grpSpPr>
          <a:xfrm>
            <a:off x="9527232" y="2185079"/>
            <a:ext cx="884951" cy="707886"/>
            <a:chOff x="2515719" y="2483702"/>
            <a:chExt cx="884951" cy="707886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0CCFECD0-0DE6-B184-BED3-FE1D3DE3B5C9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6B14439-F71C-4632-7315-8068CE1097BF}"/>
                </a:ext>
              </a:extLst>
            </p:cNvPr>
            <p:cNvSpPr txBox="1"/>
            <p:nvPr/>
          </p:nvSpPr>
          <p:spPr>
            <a:xfrm>
              <a:off x="2515719" y="248370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13</a:t>
              </a:r>
              <a:endParaRPr lang="en-US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D354E3A-7E5B-4DE7-3BC9-536FF40A3193}"/>
              </a:ext>
            </a:extLst>
          </p:cNvPr>
          <p:cNvGrpSpPr/>
          <p:nvPr/>
        </p:nvGrpSpPr>
        <p:grpSpPr>
          <a:xfrm>
            <a:off x="9521070" y="2148038"/>
            <a:ext cx="815472" cy="744927"/>
            <a:chOff x="3208176" y="5138974"/>
            <a:chExt cx="815472" cy="744927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D1F50050-4634-680D-8B42-21B027A9E46D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 dirty="0">
                <a:latin typeface="Cambria" panose="02040503050406030204" pitchFamily="18" charset="0"/>
              </a:endParaRP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70C6AE7E-87D2-C56D-D74C-9202988E52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905D88F2-2973-E9E2-9CB6-C10C3716B2D8}"/>
              </a:ext>
            </a:extLst>
          </p:cNvPr>
          <p:cNvSpPr txBox="1"/>
          <p:nvPr/>
        </p:nvSpPr>
        <p:spPr>
          <a:xfrm>
            <a:off x="6712438" y="2111478"/>
            <a:ext cx="321112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5400" b="1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8 + 5 = </a:t>
            </a:r>
            <a:endParaRPr lang="en-US" sz="2000" b="1" dirty="0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C8EFC694-B16D-4782-AA11-96E3B7AD3DD4}"/>
              </a:ext>
            </a:extLst>
          </p:cNvPr>
          <p:cNvSpPr/>
          <p:nvPr/>
        </p:nvSpPr>
        <p:spPr>
          <a:xfrm>
            <a:off x="3955657" y="3762312"/>
            <a:ext cx="4466656" cy="984211"/>
          </a:xfrm>
          <a:prstGeom prst="roundRect">
            <a:avLst>
              <a:gd name="adj" fmla="val 37631"/>
            </a:avLst>
          </a:prstGeom>
          <a:solidFill>
            <a:srgbClr val="FDF5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61D91B1-AF53-60D3-49AE-0E408FBEF18E}"/>
              </a:ext>
            </a:extLst>
          </p:cNvPr>
          <p:cNvGrpSpPr/>
          <p:nvPr/>
        </p:nvGrpSpPr>
        <p:grpSpPr>
          <a:xfrm>
            <a:off x="7232976" y="3930915"/>
            <a:ext cx="884951" cy="707886"/>
            <a:chOff x="2515719" y="2483702"/>
            <a:chExt cx="884951" cy="707886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1E0711F3-58B8-B48F-D875-BC2DD94BDA70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8953B6B-F794-90DD-41B2-342404C8D80F}"/>
                </a:ext>
              </a:extLst>
            </p:cNvPr>
            <p:cNvSpPr txBox="1"/>
            <p:nvPr/>
          </p:nvSpPr>
          <p:spPr>
            <a:xfrm>
              <a:off x="2515719" y="248370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12</a:t>
              </a:r>
              <a:endParaRPr lang="en-US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62B16A6-4365-22E8-D0A3-63637382C2A7}"/>
              </a:ext>
            </a:extLst>
          </p:cNvPr>
          <p:cNvGrpSpPr/>
          <p:nvPr/>
        </p:nvGrpSpPr>
        <p:grpSpPr>
          <a:xfrm>
            <a:off x="7242537" y="3893874"/>
            <a:ext cx="815472" cy="744927"/>
            <a:chOff x="3208176" y="5138974"/>
            <a:chExt cx="815472" cy="744927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917F8BD8-7EDC-5328-2945-F89F6FF8CDED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 dirty="0">
                <a:latin typeface="Cambria" panose="02040503050406030204" pitchFamily="18" charset="0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E08361AC-A66C-6B90-8CE1-2990C18BC2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9D2D6577-61B1-16D3-BFDA-8F48CD3A398C}"/>
              </a:ext>
            </a:extLst>
          </p:cNvPr>
          <p:cNvSpPr txBox="1"/>
          <p:nvPr/>
        </p:nvSpPr>
        <p:spPr>
          <a:xfrm>
            <a:off x="4286956" y="3823193"/>
            <a:ext cx="321112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5400" b="1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8 + 4 = 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271337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/>
      <p:bldP spid="24" grpId="0" animBg="1"/>
      <p:bldP spid="31" grpId="0"/>
      <p:bldP spid="32" grpId="0" animBg="1"/>
      <p:bldP spid="3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图片 44" descr="图片包含 图示&#10;&#10;描述已自动生成">
            <a:extLst>
              <a:ext uri="{FF2B5EF4-FFF2-40B4-BE49-F238E27FC236}">
                <a16:creationId xmlns:a16="http://schemas.microsoft.com/office/drawing/2014/main" id="{5BC3C7E3-6734-427A-8895-03ABC0BD94D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49" name="图片 48" descr="图片包含 游戏机&#10;&#10;描述已自动生成">
            <a:extLst>
              <a:ext uri="{FF2B5EF4-FFF2-40B4-BE49-F238E27FC236}">
                <a16:creationId xmlns:a16="http://schemas.microsoft.com/office/drawing/2014/main" id="{95356FFA-80F6-4789-ADCF-4302B2A026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411" b="21117"/>
          <a:stretch/>
        </p:blipFill>
        <p:spPr>
          <a:xfrm>
            <a:off x="203200" y="416757"/>
            <a:ext cx="11785600" cy="6024486"/>
          </a:xfrm>
          <a:custGeom>
            <a:avLst/>
            <a:gdLst>
              <a:gd name="connsiteX0" fmla="*/ 0 w 10464800"/>
              <a:gd name="connsiteY0" fmla="*/ 0 h 6858000"/>
              <a:gd name="connsiteX1" fmla="*/ 10464800 w 10464800"/>
              <a:gd name="connsiteY1" fmla="*/ 0 h 6858000"/>
              <a:gd name="connsiteX2" fmla="*/ 10464800 w 10464800"/>
              <a:gd name="connsiteY2" fmla="*/ 6858000 h 6858000"/>
              <a:gd name="connsiteX3" fmla="*/ 0 w 104648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64800" h="6858000">
                <a:moveTo>
                  <a:pt x="0" y="0"/>
                </a:moveTo>
                <a:lnTo>
                  <a:pt x="10464800" y="0"/>
                </a:lnTo>
                <a:lnTo>
                  <a:pt x="104648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37E5C3-2DE6-7884-BC21-F85B8A3FF13E}"/>
              </a:ext>
            </a:extLst>
          </p:cNvPr>
          <p:cNvSpPr txBox="1"/>
          <p:nvPr/>
        </p:nvSpPr>
        <p:spPr>
          <a:xfrm>
            <a:off x="2788516" y="3088795"/>
            <a:ext cx="6614967" cy="20142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Hoàn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thành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bài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tập</a:t>
            </a:r>
            <a:endParaRPr lang="en-US" sz="4400" b="1" dirty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Chuẩn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bị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bài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tiếp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theo</a:t>
            </a:r>
            <a:endParaRPr lang="en-US" sz="1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634FD3-9F79-8B5F-4A67-C346895CD9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7345" y="1990324"/>
            <a:ext cx="4377307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630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 descr="图片包含 图示&#10;&#10;描述已自动生成">
            <a:extLst>
              <a:ext uri="{FF2B5EF4-FFF2-40B4-BE49-F238E27FC236}">
                <a16:creationId xmlns:a16="http://schemas.microsoft.com/office/drawing/2014/main" id="{9E2ACB86-FC05-48E6-AA73-D71E1CD4E0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21" name="图片 20" descr="图片包含 圆圈&#10;&#10;描述已自动生成">
            <a:extLst>
              <a:ext uri="{FF2B5EF4-FFF2-40B4-BE49-F238E27FC236}">
                <a16:creationId xmlns:a16="http://schemas.microsoft.com/office/drawing/2014/main" id="{65DC2425-7BCA-41D0-9380-DC6B0176E2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237" r="8220"/>
          <a:stretch/>
        </p:blipFill>
        <p:spPr>
          <a:xfrm>
            <a:off x="1627322" y="278969"/>
            <a:ext cx="9453966" cy="6300062"/>
          </a:xfrm>
          <a:prstGeom prst="rect">
            <a:avLst/>
          </a:prstGeom>
        </p:spPr>
      </p:pic>
      <p:pic>
        <p:nvPicPr>
          <p:cNvPr id="23" name="图片 22" descr="卡通人物&#10;&#10;低可信度描述已自动生成">
            <a:extLst>
              <a:ext uri="{FF2B5EF4-FFF2-40B4-BE49-F238E27FC236}">
                <a16:creationId xmlns:a16="http://schemas.microsoft.com/office/drawing/2014/main" id="{75D57CDB-9CBE-4D1D-B391-2D489B8E7B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161" t="55019" r="23983"/>
          <a:stretch/>
        </p:blipFill>
        <p:spPr>
          <a:xfrm>
            <a:off x="5036949" y="4718355"/>
            <a:ext cx="4602997" cy="2248131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BDD14B93-27E3-4384-9D96-DA7A47DBB54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803" t="29933" r="12655"/>
          <a:stretch/>
        </p:blipFill>
        <p:spPr>
          <a:xfrm>
            <a:off x="978977" y="3340458"/>
            <a:ext cx="2484894" cy="22167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376CA64-E673-E6E5-F833-9C14A49823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86262" y="1926063"/>
            <a:ext cx="7419475" cy="28287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0E1531-41F7-D38E-B9F5-CE35F168A0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86262" y="2627129"/>
            <a:ext cx="7065876" cy="266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879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 descr="图片包含 图示&#10;&#10;描述已自动生成">
            <a:extLst>
              <a:ext uri="{FF2B5EF4-FFF2-40B4-BE49-F238E27FC236}">
                <a16:creationId xmlns:a16="http://schemas.microsoft.com/office/drawing/2014/main" id="{9E2ACB86-FC05-48E6-AA73-D71E1CD4E0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21" name="图片 20" descr="图片包含 圆圈&#10;&#10;描述已自动生成">
            <a:extLst>
              <a:ext uri="{FF2B5EF4-FFF2-40B4-BE49-F238E27FC236}">
                <a16:creationId xmlns:a16="http://schemas.microsoft.com/office/drawing/2014/main" id="{65DC2425-7BCA-41D0-9380-DC6B0176E2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237" r="8220"/>
          <a:stretch/>
        </p:blipFill>
        <p:spPr>
          <a:xfrm>
            <a:off x="941536" y="156708"/>
            <a:ext cx="10603895" cy="5436458"/>
          </a:xfrm>
          <a:prstGeom prst="rect">
            <a:avLst/>
          </a:prstGeom>
        </p:spPr>
      </p:pic>
      <p:pic>
        <p:nvPicPr>
          <p:cNvPr id="23" name="图片 22" descr="卡通人物&#10;&#10;低可信度描述已自动生成">
            <a:extLst>
              <a:ext uri="{FF2B5EF4-FFF2-40B4-BE49-F238E27FC236}">
                <a16:creationId xmlns:a16="http://schemas.microsoft.com/office/drawing/2014/main" id="{75D57CDB-9CBE-4D1D-B391-2D489B8E7B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161" t="55019" r="23983"/>
          <a:stretch/>
        </p:blipFill>
        <p:spPr>
          <a:xfrm>
            <a:off x="5489233" y="4456029"/>
            <a:ext cx="5129606" cy="250533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BDD14B93-27E3-4384-9D96-DA7A47DBB54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803" t="29933" r="12655"/>
          <a:stretch/>
        </p:blipFill>
        <p:spPr>
          <a:xfrm>
            <a:off x="3140599" y="3983063"/>
            <a:ext cx="1966494" cy="1754327"/>
          </a:xfrm>
          <a:prstGeom prst="rect">
            <a:avLst/>
          </a:prstGeom>
        </p:spPr>
      </p:pic>
      <p:pic>
        <p:nvPicPr>
          <p:cNvPr id="13" name="图片 24" descr="卡通人物&#10;&#10;中度可信度描述已自动生成">
            <a:extLst>
              <a:ext uri="{FF2B5EF4-FFF2-40B4-BE49-F238E27FC236}">
                <a16:creationId xmlns:a16="http://schemas.microsoft.com/office/drawing/2014/main" id="{F97AA666-E8DC-593E-D10D-9024EFA6012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600" b="70200" l="10000" r="90000">
                        <a14:foregroundMark x1="44150" y1="20800" x2="47650" y2="24950"/>
                        <a14:foregroundMark x1="36450" y1="20300" x2="37400" y2="19450"/>
                        <a14:foregroundMark x1="43000" y1="48200" x2="43450" y2="48950"/>
                        <a14:foregroundMark x1="56400" y1="27000" x2="56000" y2="27350"/>
                        <a14:foregroundMark x1="58050" y1="28550" x2="58550" y2="28700"/>
                        <a14:foregroundMark x1="57150" y1="30100" x2="57650" y2="30850"/>
                        <a14:foregroundMark x1="44850" y1="16600" x2="43950" y2="17100"/>
                        <a14:foregroundMark x1="41750" y1="28050" x2="42500" y2="34200"/>
                        <a14:foregroundMark x1="45550" y1="24700" x2="48000" y2="27400"/>
                        <a14:foregroundMark x1="54300" y1="28900" x2="54200" y2="31450"/>
                        <a14:foregroundMark x1="38400" y1="35150" x2="37850" y2="39850"/>
                        <a14:backgroundMark x1="20700" y1="35350" x2="40900" y2="65650"/>
                        <a14:backgroundMark x1="40900" y1="65650" x2="40900" y2="65900"/>
                        <a14:backgroundMark x1="45950" y1="47100" x2="58500" y2="68700"/>
                        <a14:backgroundMark x1="41500" y1="51950" x2="55000" y2="69750"/>
                        <a14:backgroundMark x1="17650" y1="32200" x2="21000" y2="61450"/>
                        <a14:backgroundMark x1="17150" y1="37750" x2="30350" y2="64900"/>
                        <a14:backgroundMark x1="26050" y1="30500" x2="32350" y2="56400"/>
                        <a14:backgroundMark x1="31350" y1="40750" x2="39000" y2="55700"/>
                        <a14:backgroundMark x1="39400" y1="51300" x2="49350" y2="57450"/>
                        <a14:backgroundMark x1="38250" y1="49050" x2="43000" y2="56150"/>
                        <a14:backgroundMark x1="43000" y1="56150" x2="43000" y2="56150"/>
                        <a14:backgroundMark x1="46300" y1="39000" x2="54800" y2="57650"/>
                        <a14:backgroundMark x1="54800" y1="57650" x2="54800" y2="57800"/>
                      </a14:backgroundRemoval>
                    </a14:imgEffect>
                  </a14:imgLayer>
                </a14:imgProps>
              </a:ext>
            </a:extLst>
          </a:blip>
          <a:srcRect l="31015" t="13496" r="40784" b="44394"/>
          <a:stretch/>
        </p:blipFill>
        <p:spPr>
          <a:xfrm flipH="1">
            <a:off x="7094512" y="385212"/>
            <a:ext cx="1745429" cy="24484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53BDAEE-6279-3248-3495-0F5094218A1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59590" y="2217182"/>
            <a:ext cx="9272820" cy="27556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7C512C-932F-32D6-A690-6E8243A940A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98196" y="1120610"/>
            <a:ext cx="3243353" cy="14448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302215-6BA5-0F56-B209-8A3801C91C0D}"/>
              </a:ext>
            </a:extLst>
          </p:cNvPr>
          <p:cNvSpPr txBox="1">
            <a:spLocks/>
          </p:cNvSpPr>
          <p:nvPr/>
        </p:nvSpPr>
        <p:spPr>
          <a:xfrm>
            <a:off x="10946961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0D5C0D2-1289-3D2E-C513-85F1C5974BCA}"/>
              </a:ext>
            </a:extLst>
          </p:cNvPr>
          <p:cNvSpPr txBox="1">
            <a:spLocks/>
          </p:cNvSpPr>
          <p:nvPr/>
        </p:nvSpPr>
        <p:spPr>
          <a:xfrm>
            <a:off x="-414000" y="6166624"/>
            <a:ext cx="1774449" cy="6913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rgbClr val="6C9938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rgbClr val="6C9938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269238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图片包含 图示&#10;&#10;描述已自动生成">
            <a:extLst>
              <a:ext uri="{FF2B5EF4-FFF2-40B4-BE49-F238E27FC236}">
                <a16:creationId xmlns:a16="http://schemas.microsoft.com/office/drawing/2014/main" id="{875EC97F-EE10-4A01-A76C-E969137DF80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3" name="图片 12" descr="卡通人物&#10;&#10;中度可信度描述已自动生成">
            <a:extLst>
              <a:ext uri="{FF2B5EF4-FFF2-40B4-BE49-F238E27FC236}">
                <a16:creationId xmlns:a16="http://schemas.microsoft.com/office/drawing/2014/main" id="{18F7AF6F-D6E2-471A-BD63-3F1646A22E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592" b="17037"/>
          <a:stretch/>
        </p:blipFill>
        <p:spPr>
          <a:xfrm flipH="1">
            <a:off x="102566" y="-536027"/>
            <a:ext cx="11025062" cy="77768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6C93FDB-5530-DA68-2166-CAAC8DA791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5573" y="1162300"/>
            <a:ext cx="5553937" cy="16033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D91681A-A812-0BCC-F436-5D48EFFEF74E}"/>
              </a:ext>
            </a:extLst>
          </p:cNvPr>
          <p:cNvSpPr txBox="1"/>
          <p:nvPr/>
        </p:nvSpPr>
        <p:spPr>
          <a:xfrm>
            <a:off x="1963498" y="2542815"/>
            <a:ext cx="7692182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Tính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được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phép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cộng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(qua 10)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bằng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cách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nhẩm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hoặc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tách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số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Hình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thành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được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bảng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cộng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(qua 10).</a:t>
            </a:r>
          </a:p>
          <a:p>
            <a:pPr marL="285750" indent="-285750">
              <a:buFontTx/>
              <a:buChar char="-"/>
            </a:pP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Vận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dụng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được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phép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cộng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(qua 10)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vào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giải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các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bài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toán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thực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tế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Hình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thành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năng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lực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giải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quyết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vấn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đề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toán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học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qua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hoạt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động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khám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phá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,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tìm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ra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cách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tính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thích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hợp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Rèn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luyện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năng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lực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tư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duy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và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lập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luận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toán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học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thông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qua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hoạt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động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khám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phá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,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tự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tìm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ra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cách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tính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thích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hợp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Rèn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luyện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năng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lực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tư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duy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và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lập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luận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toán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học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,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năng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lực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giao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tiếp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toán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học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thông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qua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liên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hệ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giải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quyết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các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bài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tập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vận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dụng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597612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 descr="图片包含 图示&#10;&#10;描述已自动生成">
            <a:extLst>
              <a:ext uri="{FF2B5EF4-FFF2-40B4-BE49-F238E27FC236}">
                <a16:creationId xmlns:a16="http://schemas.microsoft.com/office/drawing/2014/main" id="{9E2ACB86-FC05-48E6-AA73-D71E1CD4E0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21" name="图片 20" descr="图片包含 圆圈&#10;&#10;描述已自动生成">
            <a:extLst>
              <a:ext uri="{FF2B5EF4-FFF2-40B4-BE49-F238E27FC236}">
                <a16:creationId xmlns:a16="http://schemas.microsoft.com/office/drawing/2014/main" id="{65DC2425-7BCA-41D0-9380-DC6B0176E2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237" r="8220"/>
          <a:stretch/>
        </p:blipFill>
        <p:spPr>
          <a:xfrm>
            <a:off x="973395" y="354607"/>
            <a:ext cx="10190460" cy="5643273"/>
          </a:xfrm>
          <a:prstGeom prst="rect">
            <a:avLst/>
          </a:prstGeom>
        </p:spPr>
      </p:pic>
      <p:pic>
        <p:nvPicPr>
          <p:cNvPr id="23" name="图片 22" descr="卡通人物&#10;&#10;低可信度描述已自动生成">
            <a:extLst>
              <a:ext uri="{FF2B5EF4-FFF2-40B4-BE49-F238E27FC236}">
                <a16:creationId xmlns:a16="http://schemas.microsoft.com/office/drawing/2014/main" id="{75D57CDB-9CBE-4D1D-B391-2D489B8E7B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161" t="55019" r="23983"/>
          <a:stretch/>
        </p:blipFill>
        <p:spPr>
          <a:xfrm>
            <a:off x="5489233" y="4456029"/>
            <a:ext cx="5129606" cy="250533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BDD14B93-27E3-4384-9D96-DA7A47DBB54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803" t="29933" r="12655"/>
          <a:stretch/>
        </p:blipFill>
        <p:spPr>
          <a:xfrm>
            <a:off x="3140599" y="3983063"/>
            <a:ext cx="1966494" cy="1754327"/>
          </a:xfrm>
          <a:prstGeom prst="rect">
            <a:avLst/>
          </a:prstGeom>
        </p:spPr>
      </p:pic>
      <p:pic>
        <p:nvPicPr>
          <p:cNvPr id="13" name="图片 24" descr="卡通人物&#10;&#10;中度可信度描述已自动生成">
            <a:extLst>
              <a:ext uri="{FF2B5EF4-FFF2-40B4-BE49-F238E27FC236}">
                <a16:creationId xmlns:a16="http://schemas.microsoft.com/office/drawing/2014/main" id="{F97AA666-E8DC-593E-D10D-9024EFA6012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600" b="70200" l="10000" r="90000">
                        <a14:foregroundMark x1="44150" y1="20800" x2="47650" y2="24950"/>
                        <a14:foregroundMark x1="36450" y1="20300" x2="37400" y2="19450"/>
                        <a14:foregroundMark x1="43000" y1="48200" x2="43450" y2="48950"/>
                        <a14:foregroundMark x1="56400" y1="27000" x2="56000" y2="27350"/>
                        <a14:foregroundMark x1="58050" y1="28550" x2="58550" y2="28700"/>
                        <a14:foregroundMark x1="57150" y1="30100" x2="57650" y2="30850"/>
                        <a14:foregroundMark x1="44850" y1="16600" x2="43950" y2="17100"/>
                        <a14:foregroundMark x1="41750" y1="28050" x2="42500" y2="34200"/>
                        <a14:foregroundMark x1="45550" y1="24700" x2="48000" y2="27400"/>
                        <a14:foregroundMark x1="54300" y1="28900" x2="54200" y2="31450"/>
                        <a14:foregroundMark x1="38400" y1="35150" x2="37850" y2="39850"/>
                        <a14:backgroundMark x1="20700" y1="35350" x2="40900" y2="65650"/>
                        <a14:backgroundMark x1="40900" y1="65650" x2="40900" y2="65900"/>
                        <a14:backgroundMark x1="45950" y1="47100" x2="58500" y2="68700"/>
                        <a14:backgroundMark x1="41500" y1="51950" x2="55000" y2="69750"/>
                        <a14:backgroundMark x1="17650" y1="32200" x2="21000" y2="61450"/>
                        <a14:backgroundMark x1="17150" y1="37750" x2="30350" y2="64900"/>
                        <a14:backgroundMark x1="26050" y1="30500" x2="32350" y2="56400"/>
                        <a14:backgroundMark x1="31350" y1="40750" x2="39000" y2="55700"/>
                        <a14:backgroundMark x1="39400" y1="51300" x2="49350" y2="57450"/>
                        <a14:backgroundMark x1="38250" y1="49050" x2="43000" y2="56150"/>
                        <a14:backgroundMark x1="43000" y1="56150" x2="43000" y2="56150"/>
                        <a14:backgroundMark x1="46300" y1="39000" x2="54800" y2="57650"/>
                        <a14:backgroundMark x1="54800" y1="57650" x2="54800" y2="57800"/>
                      </a14:backgroundRemoval>
                    </a14:imgEffect>
                  </a14:imgLayer>
                </a14:imgProps>
              </a:ext>
            </a:extLst>
          </a:blip>
          <a:srcRect l="31015" t="13496" r="40784" b="44394"/>
          <a:stretch/>
        </p:blipFill>
        <p:spPr>
          <a:xfrm flipH="1">
            <a:off x="6939748" y="249540"/>
            <a:ext cx="1745429" cy="24484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C54DB5-ED1B-24F4-8D7D-9DFFC3CDDA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28574" y="1072387"/>
            <a:ext cx="2280102" cy="11705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482A6F8-06D8-1CF8-BC83-E6F2C67F679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87069" y="1972941"/>
            <a:ext cx="8413209" cy="22801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A4618B-93BA-3512-844F-E51CD0BDB45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32878" y="4120974"/>
            <a:ext cx="2121592" cy="73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85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 descr="图片包含 图示&#10;&#10;描述已自动生成">
            <a:extLst>
              <a:ext uri="{FF2B5EF4-FFF2-40B4-BE49-F238E27FC236}">
                <a16:creationId xmlns:a16="http://schemas.microsoft.com/office/drawing/2014/main" id="{9E2ACB86-FC05-48E6-AA73-D71E1CD4E0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21" name="图片 20" descr="图片包含 圆圈&#10;&#10;描述已自动生成">
            <a:extLst>
              <a:ext uri="{FF2B5EF4-FFF2-40B4-BE49-F238E27FC236}">
                <a16:creationId xmlns:a16="http://schemas.microsoft.com/office/drawing/2014/main" id="{65DC2425-7BCA-41D0-9380-DC6B0176E2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237" r="8220"/>
          <a:stretch/>
        </p:blipFill>
        <p:spPr>
          <a:xfrm>
            <a:off x="1440509" y="72492"/>
            <a:ext cx="9453966" cy="6300062"/>
          </a:xfrm>
          <a:prstGeom prst="rect">
            <a:avLst/>
          </a:prstGeom>
        </p:spPr>
      </p:pic>
      <p:pic>
        <p:nvPicPr>
          <p:cNvPr id="23" name="图片 22" descr="卡通人物&#10;&#10;低可信度描述已自动生成">
            <a:extLst>
              <a:ext uri="{FF2B5EF4-FFF2-40B4-BE49-F238E27FC236}">
                <a16:creationId xmlns:a16="http://schemas.microsoft.com/office/drawing/2014/main" id="{75D57CDB-9CBE-4D1D-B391-2D489B8E7B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161" t="55019" r="23983"/>
          <a:stretch/>
        </p:blipFill>
        <p:spPr>
          <a:xfrm>
            <a:off x="5036949" y="4718355"/>
            <a:ext cx="4602997" cy="2248131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BDD14B93-27E3-4384-9D96-DA7A47DBB54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803" t="29933" r="12655"/>
          <a:stretch/>
        </p:blipFill>
        <p:spPr>
          <a:xfrm>
            <a:off x="978977" y="3340458"/>
            <a:ext cx="2484894" cy="22167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488DD78-503A-53F9-0EBC-7239EEA2AE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22720" y="688114"/>
            <a:ext cx="6035563" cy="493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306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E8ED5B1E-93AB-87F7-1716-789FA612E2C5}"/>
              </a:ext>
            </a:extLst>
          </p:cNvPr>
          <p:cNvGrpSpPr/>
          <p:nvPr/>
        </p:nvGrpSpPr>
        <p:grpSpPr>
          <a:xfrm>
            <a:off x="849749" y="1522153"/>
            <a:ext cx="10492502" cy="4589064"/>
            <a:chOff x="431078" y="1640141"/>
            <a:chExt cx="10492502" cy="458906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CD6A889-D99C-4E23-9A1B-53E56202C8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078" y="1640141"/>
              <a:ext cx="10492502" cy="4589064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71DAA10-4603-9679-708B-03A8A1533393}"/>
                </a:ext>
              </a:extLst>
            </p:cNvPr>
            <p:cNvSpPr/>
            <p:nvPr/>
          </p:nvSpPr>
          <p:spPr>
            <a:xfrm>
              <a:off x="5678127" y="2130649"/>
              <a:ext cx="221226" cy="360804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CD3DEAD-891B-1C52-FFB8-E1E232EE311E}"/>
              </a:ext>
            </a:extLst>
          </p:cNvPr>
          <p:cNvSpPr txBox="1"/>
          <p:nvPr/>
        </p:nvSpPr>
        <p:spPr>
          <a:xfrm>
            <a:off x="3818572" y="2237549"/>
            <a:ext cx="477767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133B75"/>
                </a:solidFill>
                <a:latin typeface="Cambria" panose="02040503050406030204" pitchFamily="18" charset="0"/>
              </a:rPr>
              <a:t>Cách</a:t>
            </a:r>
            <a:r>
              <a:rPr lang="en-US" sz="3600" b="1" dirty="0">
                <a:solidFill>
                  <a:srgbClr val="133B75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133B75"/>
                </a:solidFill>
                <a:latin typeface="Cambria" panose="02040503050406030204" pitchFamily="18" charset="0"/>
              </a:rPr>
              <a:t>chơi</a:t>
            </a:r>
            <a:r>
              <a:rPr lang="en-US" sz="3600" b="1" dirty="0">
                <a:solidFill>
                  <a:srgbClr val="133B75"/>
                </a:solidFill>
                <a:latin typeface="Cambria" panose="02040503050406030204" pitchFamily="18" charset="0"/>
              </a:rPr>
              <a:t>: </a:t>
            </a:r>
            <a:r>
              <a:rPr lang="en-US" sz="3600" dirty="0" err="1">
                <a:solidFill>
                  <a:srgbClr val="133B75"/>
                </a:solidFill>
                <a:latin typeface="Cambria" panose="02040503050406030204" pitchFamily="18" charset="0"/>
              </a:rPr>
              <a:t>Người</a:t>
            </a:r>
            <a:r>
              <a:rPr lang="en-US" sz="3600" dirty="0">
                <a:solidFill>
                  <a:srgbClr val="133B75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133B75"/>
                </a:solidFill>
                <a:latin typeface="Cambria" panose="02040503050406030204" pitchFamily="18" charset="0"/>
              </a:rPr>
              <a:t>chơi</a:t>
            </a:r>
            <a:r>
              <a:rPr lang="en-US" sz="3600" dirty="0">
                <a:solidFill>
                  <a:srgbClr val="133B75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133B75"/>
                </a:solidFill>
                <a:latin typeface="Cambria" panose="02040503050406030204" pitchFamily="18" charset="0"/>
              </a:rPr>
              <a:t>chỉ</a:t>
            </a:r>
            <a:r>
              <a:rPr lang="en-US" sz="3600" dirty="0">
                <a:solidFill>
                  <a:srgbClr val="133B75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133B75"/>
                </a:solidFill>
                <a:latin typeface="Cambria" panose="02040503050406030204" pitchFamily="18" charset="0"/>
              </a:rPr>
              <a:t>làm</a:t>
            </a:r>
            <a:r>
              <a:rPr lang="en-US" sz="3600" dirty="0">
                <a:solidFill>
                  <a:srgbClr val="133B75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133B75"/>
                </a:solidFill>
                <a:latin typeface="Cambria" panose="02040503050406030204" pitchFamily="18" charset="0"/>
              </a:rPr>
              <a:t>theo</a:t>
            </a:r>
            <a:r>
              <a:rPr lang="en-US" sz="3600" dirty="0">
                <a:solidFill>
                  <a:srgbClr val="133B75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133B75"/>
                </a:solidFill>
                <a:latin typeface="Cambria" panose="02040503050406030204" pitchFamily="18" charset="0"/>
              </a:rPr>
              <a:t>những</a:t>
            </a:r>
            <a:r>
              <a:rPr lang="en-US" sz="3600" dirty="0">
                <a:solidFill>
                  <a:srgbClr val="133B75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133B75"/>
                </a:solidFill>
                <a:latin typeface="Cambria" panose="02040503050406030204" pitchFamily="18" charset="0"/>
              </a:rPr>
              <a:t>gì</a:t>
            </a:r>
            <a:r>
              <a:rPr lang="en-US" sz="3600" dirty="0">
                <a:solidFill>
                  <a:srgbClr val="133B75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133B75"/>
                </a:solidFill>
                <a:latin typeface="Cambria" panose="02040503050406030204" pitchFamily="18" charset="0"/>
              </a:rPr>
              <a:t>người</a:t>
            </a:r>
            <a:r>
              <a:rPr lang="en-US" sz="3600" dirty="0">
                <a:solidFill>
                  <a:srgbClr val="133B75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133B75"/>
                </a:solidFill>
                <a:latin typeface="Cambria" panose="02040503050406030204" pitchFamily="18" charset="0"/>
              </a:rPr>
              <a:t>quản</a:t>
            </a:r>
            <a:r>
              <a:rPr lang="en-US" sz="3600" dirty="0">
                <a:solidFill>
                  <a:srgbClr val="133B75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133B75"/>
                </a:solidFill>
                <a:latin typeface="Cambria" panose="02040503050406030204" pitchFamily="18" charset="0"/>
              </a:rPr>
              <a:t>trò</a:t>
            </a:r>
            <a:r>
              <a:rPr lang="en-US" sz="3600" dirty="0">
                <a:solidFill>
                  <a:srgbClr val="133B75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133B75"/>
                </a:solidFill>
                <a:latin typeface="Cambria" panose="02040503050406030204" pitchFamily="18" charset="0"/>
              </a:rPr>
              <a:t>khi</a:t>
            </a:r>
            <a:r>
              <a:rPr lang="en-US" sz="3600" dirty="0">
                <a:solidFill>
                  <a:srgbClr val="133B75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133B75"/>
                </a:solidFill>
                <a:latin typeface="Cambria" panose="02040503050406030204" pitchFamily="18" charset="0"/>
              </a:rPr>
              <a:t>nào</a:t>
            </a:r>
            <a:r>
              <a:rPr lang="en-US" sz="3600" dirty="0">
                <a:solidFill>
                  <a:srgbClr val="133B75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133B75"/>
                </a:solidFill>
                <a:latin typeface="Cambria" panose="02040503050406030204" pitchFamily="18" charset="0"/>
              </a:rPr>
              <a:t>người</a:t>
            </a:r>
            <a:r>
              <a:rPr lang="en-US" sz="3600" dirty="0">
                <a:solidFill>
                  <a:srgbClr val="133B75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133B75"/>
                </a:solidFill>
                <a:latin typeface="Cambria" panose="02040503050406030204" pitchFamily="18" charset="0"/>
              </a:rPr>
              <a:t>quản</a:t>
            </a:r>
            <a:r>
              <a:rPr lang="en-US" sz="3600" dirty="0">
                <a:solidFill>
                  <a:srgbClr val="133B75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133B75"/>
                </a:solidFill>
                <a:latin typeface="Cambria" panose="02040503050406030204" pitchFamily="18" charset="0"/>
              </a:rPr>
              <a:t>trò</a:t>
            </a:r>
            <a:r>
              <a:rPr lang="en-US" sz="3600" dirty="0">
                <a:solidFill>
                  <a:srgbClr val="133B75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133B75"/>
                </a:solidFill>
                <a:latin typeface="Cambria" panose="02040503050406030204" pitchFamily="18" charset="0"/>
              </a:rPr>
              <a:t>nói</a:t>
            </a:r>
            <a:r>
              <a:rPr lang="en-US" sz="3600" dirty="0">
                <a:solidFill>
                  <a:srgbClr val="133B75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133B75"/>
                </a:solidFill>
                <a:latin typeface="Cambria" panose="02040503050406030204" pitchFamily="18" charset="0"/>
              </a:rPr>
              <a:t>có</a:t>
            </a:r>
            <a:r>
              <a:rPr lang="en-US" sz="3600" dirty="0">
                <a:solidFill>
                  <a:srgbClr val="133B75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133B75"/>
                </a:solidFill>
                <a:latin typeface="Cambria" panose="02040503050406030204" pitchFamily="18" charset="0"/>
              </a:rPr>
              <a:t>kèm</a:t>
            </a:r>
            <a:r>
              <a:rPr lang="en-US" sz="3600" dirty="0">
                <a:solidFill>
                  <a:srgbClr val="133B75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133B75"/>
                </a:solidFill>
                <a:latin typeface="Cambria" panose="02040503050406030204" pitchFamily="18" charset="0"/>
              </a:rPr>
              <a:t>theo</a:t>
            </a:r>
            <a:r>
              <a:rPr lang="en-US" sz="3600" dirty="0">
                <a:solidFill>
                  <a:srgbClr val="133B75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133B75"/>
                </a:solidFill>
                <a:latin typeface="Cambria" panose="02040503050406030204" pitchFamily="18" charset="0"/>
              </a:rPr>
              <a:t>từ</a:t>
            </a:r>
            <a:r>
              <a:rPr lang="en-US" sz="3600" dirty="0">
                <a:solidFill>
                  <a:srgbClr val="133B75"/>
                </a:solidFill>
                <a:latin typeface="Cambria" panose="02040503050406030204" pitchFamily="18" charset="0"/>
              </a:rPr>
              <a:t> “</a:t>
            </a:r>
            <a:r>
              <a:rPr lang="en-US" sz="3600" b="1" dirty="0" err="1">
                <a:solidFill>
                  <a:srgbClr val="FF6129"/>
                </a:solidFill>
                <a:latin typeface="Cambria" panose="02040503050406030204" pitchFamily="18" charset="0"/>
              </a:rPr>
              <a:t>mời</a:t>
            </a:r>
            <a:r>
              <a:rPr lang="en-US" sz="3600" b="1" dirty="0">
                <a:solidFill>
                  <a:srgbClr val="FF6129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6129"/>
                </a:solidFill>
                <a:latin typeface="Cambria" panose="02040503050406030204" pitchFamily="18" charset="0"/>
              </a:rPr>
              <a:t>bạn</a:t>
            </a:r>
            <a:r>
              <a:rPr lang="en-US" sz="3600" dirty="0">
                <a:solidFill>
                  <a:srgbClr val="133B75"/>
                </a:solidFill>
                <a:latin typeface="Cambria" panose="02040503050406030204" pitchFamily="18" charset="0"/>
              </a:rPr>
              <a:t>”.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461C0FF-CA06-DA62-2E6A-D76C4AE0B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749" y="328856"/>
            <a:ext cx="10101948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70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 descr="图片包含 图示&#10;&#10;描述已自动生成">
            <a:extLst>
              <a:ext uri="{FF2B5EF4-FFF2-40B4-BE49-F238E27FC236}">
                <a16:creationId xmlns:a16="http://schemas.microsoft.com/office/drawing/2014/main" id="{9E2ACB86-FC05-48E6-AA73-D71E1CD4E0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21" name="图片 20" descr="图片包含 圆圈&#10;&#10;描述已自动生成">
            <a:extLst>
              <a:ext uri="{FF2B5EF4-FFF2-40B4-BE49-F238E27FC236}">
                <a16:creationId xmlns:a16="http://schemas.microsoft.com/office/drawing/2014/main" id="{65DC2425-7BCA-41D0-9380-DC6B0176E2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237" r="8220"/>
          <a:stretch/>
        </p:blipFill>
        <p:spPr>
          <a:xfrm>
            <a:off x="1440509" y="72492"/>
            <a:ext cx="9453966" cy="6300062"/>
          </a:xfrm>
          <a:prstGeom prst="rect">
            <a:avLst/>
          </a:prstGeom>
        </p:spPr>
      </p:pic>
      <p:pic>
        <p:nvPicPr>
          <p:cNvPr id="23" name="图片 22" descr="卡通人物&#10;&#10;低可信度描述已自动生成">
            <a:extLst>
              <a:ext uri="{FF2B5EF4-FFF2-40B4-BE49-F238E27FC236}">
                <a16:creationId xmlns:a16="http://schemas.microsoft.com/office/drawing/2014/main" id="{75D57CDB-9CBE-4D1D-B391-2D489B8E7B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161" t="55019" r="23983"/>
          <a:stretch/>
        </p:blipFill>
        <p:spPr>
          <a:xfrm>
            <a:off x="5036949" y="4718355"/>
            <a:ext cx="4602997" cy="2248131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BDD14B93-27E3-4384-9D96-DA7A47DBB54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803" t="29933" r="12655"/>
          <a:stretch/>
        </p:blipFill>
        <p:spPr>
          <a:xfrm>
            <a:off x="978977" y="3340458"/>
            <a:ext cx="2484894" cy="22167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4322F4C-80C4-F627-3C04-D9ACD6DE03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61103" y="871364"/>
            <a:ext cx="6206266" cy="493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805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35386E0-DD1B-9FC1-03EA-ED9F0E1C6DD7}"/>
              </a:ext>
            </a:extLst>
          </p:cNvPr>
          <p:cNvGrpSpPr/>
          <p:nvPr/>
        </p:nvGrpSpPr>
        <p:grpSpPr>
          <a:xfrm>
            <a:off x="5359135" y="885718"/>
            <a:ext cx="6066503" cy="3181339"/>
            <a:chOff x="2281083" y="1897626"/>
            <a:chExt cx="8524570" cy="417871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B05CC9C-9CDA-ACCF-41AA-87BC7D00F6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2017" t="29964" r="50967" b="37778"/>
            <a:stretch/>
          </p:blipFill>
          <p:spPr>
            <a:xfrm>
              <a:off x="2281083" y="1897626"/>
              <a:ext cx="8524570" cy="4178710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7758457-D01E-B2E0-2881-2A73EE5FD7D6}"/>
                </a:ext>
              </a:extLst>
            </p:cNvPr>
            <p:cNvSpPr/>
            <p:nvPr/>
          </p:nvSpPr>
          <p:spPr>
            <a:xfrm>
              <a:off x="2281083" y="2153265"/>
              <a:ext cx="1189704" cy="85540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EBFF0026-F7CA-66D9-C6C7-365293D6BA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551" y="437897"/>
            <a:ext cx="4204606" cy="119538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ACB2188-107B-421B-5B0F-E3F3D9EA883F}"/>
              </a:ext>
            </a:extLst>
          </p:cNvPr>
          <p:cNvGrpSpPr/>
          <p:nvPr/>
        </p:nvGrpSpPr>
        <p:grpSpPr>
          <a:xfrm>
            <a:off x="1154529" y="2089709"/>
            <a:ext cx="4204606" cy="1422618"/>
            <a:chOff x="961087" y="2305499"/>
            <a:chExt cx="4341090" cy="1422618"/>
          </a:xfrm>
        </p:grpSpPr>
        <p:sp>
          <p:nvSpPr>
            <p:cNvPr id="11" name="Speech Bubble: Rectangle with Corners Rounded 10">
              <a:extLst>
                <a:ext uri="{FF2B5EF4-FFF2-40B4-BE49-F238E27FC236}">
                  <a16:creationId xmlns:a16="http://schemas.microsoft.com/office/drawing/2014/main" id="{610C5117-C220-9BDF-A3C3-AD80D04FBAD4}"/>
                </a:ext>
              </a:extLst>
            </p:cNvPr>
            <p:cNvSpPr/>
            <p:nvPr/>
          </p:nvSpPr>
          <p:spPr>
            <a:xfrm>
              <a:off x="961087" y="2305499"/>
              <a:ext cx="4341090" cy="1422618"/>
            </a:xfrm>
            <a:prstGeom prst="wedgeRoundRectCallout">
              <a:avLst>
                <a:gd name="adj1" fmla="val -38898"/>
                <a:gd name="adj2" fmla="val 71643"/>
                <a:gd name="adj3" fmla="val 16667"/>
              </a:avLst>
            </a:prstGeom>
            <a:solidFill>
              <a:srgbClr val="FFFFFF"/>
            </a:solidFill>
            <a:ln w="28575" cap="flat" cmpd="sng" algn="ctr">
              <a:solidFill>
                <a:srgbClr val="347331"/>
              </a:solidFill>
              <a:prstDash val="sysDot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59D69FB-B074-099E-8EDC-F17208DA427D}"/>
                </a:ext>
              </a:extLst>
            </p:cNvPr>
            <p:cNvSpPr txBox="1"/>
            <p:nvPr/>
          </p:nvSpPr>
          <p:spPr>
            <a:xfrm>
              <a:off x="961087" y="2366384"/>
              <a:ext cx="4341090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</a:rPr>
                <a:t>Có bao nhiêu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</a:rPr>
                <a:t>bông hoa màu đỏ?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797352EF-2321-6056-1A36-D694E6118A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095" r="83764" b="37529"/>
          <a:stretch/>
        </p:blipFill>
        <p:spPr>
          <a:xfrm flipH="1">
            <a:off x="158605" y="3536264"/>
            <a:ext cx="2342249" cy="298551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4308C42-B971-7082-618D-6995ED95AB35}"/>
              </a:ext>
            </a:extLst>
          </p:cNvPr>
          <p:cNvSpPr/>
          <p:nvPr/>
        </p:nvSpPr>
        <p:spPr>
          <a:xfrm>
            <a:off x="5892501" y="4634535"/>
            <a:ext cx="3783458" cy="984211"/>
          </a:xfrm>
          <a:prstGeom prst="roundRect">
            <a:avLst>
              <a:gd name="adj" fmla="val 37631"/>
            </a:avLst>
          </a:prstGeom>
          <a:solidFill>
            <a:srgbClr val="FDF5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6DE193B-409F-B0AA-B879-F577F08DD186}"/>
              </a:ext>
            </a:extLst>
          </p:cNvPr>
          <p:cNvGrpSpPr/>
          <p:nvPr/>
        </p:nvGrpSpPr>
        <p:grpSpPr>
          <a:xfrm>
            <a:off x="8625407" y="4786227"/>
            <a:ext cx="815472" cy="744927"/>
            <a:chOff x="3208176" y="5138974"/>
            <a:chExt cx="815472" cy="744927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CDA27A66-13E5-FA9C-7808-A00F3E02CEAA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 dirty="0">
                <a:latin typeface="Cambria" panose="02040503050406030204" pitchFamily="18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4EF0A62-C5DF-9817-4880-0FCCDBC154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D38F41A-9963-8C7C-C845-E37FA4877F70}"/>
              </a:ext>
            </a:extLst>
          </p:cNvPr>
          <p:cNvSpPr txBox="1"/>
          <p:nvPr/>
        </p:nvSpPr>
        <p:spPr>
          <a:xfrm>
            <a:off x="6212951" y="4669044"/>
            <a:ext cx="93510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5400" b="1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9</a:t>
            </a:r>
            <a:endParaRPr lang="en-US" sz="2000" b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74E98EE-150A-617A-9181-9701479C675C}"/>
              </a:ext>
            </a:extLst>
          </p:cNvPr>
          <p:cNvSpPr txBox="1"/>
          <p:nvPr/>
        </p:nvSpPr>
        <p:spPr>
          <a:xfrm>
            <a:off x="7447419" y="4697026"/>
            <a:ext cx="93510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5400" b="1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5</a:t>
            </a:r>
            <a:endParaRPr lang="en-US" sz="2000" b="1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CD6F5B4-20BA-4AE6-81DB-AEBA0CAE1C0B}"/>
              </a:ext>
            </a:extLst>
          </p:cNvPr>
          <p:cNvGrpSpPr/>
          <p:nvPr/>
        </p:nvGrpSpPr>
        <p:grpSpPr>
          <a:xfrm>
            <a:off x="977826" y="2101678"/>
            <a:ext cx="4558013" cy="1422618"/>
            <a:chOff x="961086" y="2305499"/>
            <a:chExt cx="4705969" cy="1422618"/>
          </a:xfrm>
        </p:grpSpPr>
        <p:sp>
          <p:nvSpPr>
            <p:cNvPr id="24" name="Speech Bubble: Rectangle with Corners Rounded 23">
              <a:extLst>
                <a:ext uri="{FF2B5EF4-FFF2-40B4-BE49-F238E27FC236}">
                  <a16:creationId xmlns:a16="http://schemas.microsoft.com/office/drawing/2014/main" id="{084F67C8-D3CE-9676-9D22-3409FB6C09FE}"/>
                </a:ext>
              </a:extLst>
            </p:cNvPr>
            <p:cNvSpPr/>
            <p:nvPr/>
          </p:nvSpPr>
          <p:spPr>
            <a:xfrm>
              <a:off x="961087" y="2305499"/>
              <a:ext cx="4604454" cy="1422618"/>
            </a:xfrm>
            <a:prstGeom prst="wedgeRoundRectCallout">
              <a:avLst>
                <a:gd name="adj1" fmla="val -38898"/>
                <a:gd name="adj2" fmla="val 71643"/>
                <a:gd name="adj3" fmla="val 16667"/>
              </a:avLst>
            </a:prstGeom>
            <a:solidFill>
              <a:srgbClr val="FFFFFF"/>
            </a:solidFill>
            <a:ln w="28575" cap="flat" cmpd="sng" algn="ctr">
              <a:solidFill>
                <a:srgbClr val="347331"/>
              </a:solidFill>
              <a:prstDash val="sysDot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3693F0B-37BC-18B6-B7CF-DA3D4B364DB2}"/>
                </a:ext>
              </a:extLst>
            </p:cNvPr>
            <p:cNvSpPr txBox="1"/>
            <p:nvPr/>
          </p:nvSpPr>
          <p:spPr>
            <a:xfrm>
              <a:off x="961086" y="2366384"/>
              <a:ext cx="4705969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</a:rPr>
                <a:t>Có bao nhiêu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</a:rPr>
                <a:t>bông hoa màu vàng?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7D15E96-7DFD-83C6-B65A-63A0E2BF0683}"/>
              </a:ext>
            </a:extLst>
          </p:cNvPr>
          <p:cNvGrpSpPr/>
          <p:nvPr/>
        </p:nvGrpSpPr>
        <p:grpSpPr>
          <a:xfrm>
            <a:off x="1175624" y="1806651"/>
            <a:ext cx="4301084" cy="1887089"/>
            <a:chOff x="-569823" y="4101253"/>
            <a:chExt cx="3928370" cy="1887089"/>
          </a:xfrm>
        </p:grpSpPr>
        <p:sp>
          <p:nvSpPr>
            <p:cNvPr id="27" name="Speech Bubble: Rectangle with Corners Rounded 26">
              <a:extLst>
                <a:ext uri="{FF2B5EF4-FFF2-40B4-BE49-F238E27FC236}">
                  <a16:creationId xmlns:a16="http://schemas.microsoft.com/office/drawing/2014/main" id="{63916638-0431-F501-59A0-DCA1A1F03C05}"/>
                </a:ext>
              </a:extLst>
            </p:cNvPr>
            <p:cNvSpPr/>
            <p:nvPr/>
          </p:nvSpPr>
          <p:spPr>
            <a:xfrm>
              <a:off x="-569823" y="4101253"/>
              <a:ext cx="3928369" cy="1887089"/>
            </a:xfrm>
            <a:prstGeom prst="wedgeRoundRectCallout">
              <a:avLst>
                <a:gd name="adj1" fmla="val -38898"/>
                <a:gd name="adj2" fmla="val 71643"/>
                <a:gd name="adj3" fmla="val 16667"/>
              </a:avLst>
            </a:prstGeom>
            <a:solidFill>
              <a:srgbClr val="FFFFFF"/>
            </a:solidFill>
            <a:ln w="28575" cap="flat" cmpd="sng" algn="ctr">
              <a:solidFill>
                <a:srgbClr val="347331"/>
              </a:solidFill>
              <a:prstDash val="sysDot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F704AF7-E19C-261D-97E8-551A7C2431E1}"/>
                </a:ext>
              </a:extLst>
            </p:cNvPr>
            <p:cNvSpPr txBox="1"/>
            <p:nvPr/>
          </p:nvSpPr>
          <p:spPr>
            <a:xfrm>
              <a:off x="-414823" y="4125189"/>
              <a:ext cx="3773370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600" b="1" kern="0" dirty="0">
                  <a:solidFill>
                    <a:srgbClr val="000000"/>
                  </a:solidFill>
                  <a:latin typeface="Cambria" panose="02040503050406030204" pitchFamily="18" charset="0"/>
                </a:rPr>
                <a:t>Để biết có tất cả bao nhiêu, ta làm phép tính gì?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547FF8B9-0D94-EBC6-7313-3EFCF27B9E82}"/>
              </a:ext>
            </a:extLst>
          </p:cNvPr>
          <p:cNvSpPr txBox="1"/>
          <p:nvPr/>
        </p:nvSpPr>
        <p:spPr>
          <a:xfrm>
            <a:off x="6876417" y="4669044"/>
            <a:ext cx="78030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spc="600" dirty="0">
                <a:solidFill>
                  <a:prstClr val="black"/>
                </a:solidFill>
                <a:latin typeface="Cambria" panose="02040503050406030204" pitchFamily="18" charset="0"/>
              </a:rPr>
              <a:t>+</a:t>
            </a:r>
            <a:endParaRPr lang="en-US" sz="2000" b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DA06FB2-3529-0BFB-AD91-27B5103AC268}"/>
              </a:ext>
            </a:extLst>
          </p:cNvPr>
          <p:cNvSpPr txBox="1"/>
          <p:nvPr/>
        </p:nvSpPr>
        <p:spPr>
          <a:xfrm>
            <a:off x="7992369" y="4707180"/>
            <a:ext cx="78030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spc="600" dirty="0">
                <a:solidFill>
                  <a:prstClr val="black"/>
                </a:solidFill>
                <a:latin typeface="Cambria" panose="02040503050406030204" pitchFamily="18" charset="0"/>
              </a:rPr>
              <a:t>=</a:t>
            </a:r>
            <a:endParaRPr lang="en-US" sz="2000" b="1" dirty="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EA69DFB-1E62-3CEA-B311-B7A5F392C740}"/>
              </a:ext>
            </a:extLst>
          </p:cNvPr>
          <p:cNvGrpSpPr/>
          <p:nvPr/>
        </p:nvGrpSpPr>
        <p:grpSpPr>
          <a:xfrm>
            <a:off x="1268376" y="2156878"/>
            <a:ext cx="4079122" cy="1321646"/>
            <a:chOff x="-569823" y="4101254"/>
            <a:chExt cx="4211533" cy="1321646"/>
          </a:xfrm>
        </p:grpSpPr>
        <p:sp>
          <p:nvSpPr>
            <p:cNvPr id="32" name="Speech Bubble: Rectangle with Corners Rounded 31">
              <a:extLst>
                <a:ext uri="{FF2B5EF4-FFF2-40B4-BE49-F238E27FC236}">
                  <a16:creationId xmlns:a16="http://schemas.microsoft.com/office/drawing/2014/main" id="{19404EFD-F57A-44A9-A557-3C14067523B9}"/>
                </a:ext>
              </a:extLst>
            </p:cNvPr>
            <p:cNvSpPr/>
            <p:nvPr/>
          </p:nvSpPr>
          <p:spPr>
            <a:xfrm>
              <a:off x="-569823" y="4101254"/>
              <a:ext cx="4211533" cy="1321646"/>
            </a:xfrm>
            <a:prstGeom prst="wedgeRoundRectCallout">
              <a:avLst>
                <a:gd name="adj1" fmla="val -38898"/>
                <a:gd name="adj2" fmla="val 71643"/>
                <a:gd name="adj3" fmla="val 16667"/>
              </a:avLst>
            </a:prstGeom>
            <a:solidFill>
              <a:srgbClr val="FFFFFF"/>
            </a:solidFill>
            <a:ln w="28575" cap="flat" cmpd="sng" algn="ctr">
              <a:solidFill>
                <a:srgbClr val="347331"/>
              </a:solidFill>
              <a:prstDash val="sysDot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8DB94FC-A930-426F-66AC-C8552C0C3E67}"/>
                </a:ext>
              </a:extLst>
            </p:cNvPr>
            <p:cNvSpPr txBox="1"/>
            <p:nvPr/>
          </p:nvSpPr>
          <p:spPr>
            <a:xfrm>
              <a:off x="-141486" y="4161912"/>
              <a:ext cx="3619734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600" b="1" kern="0" dirty="0">
                  <a:solidFill>
                    <a:srgbClr val="000000"/>
                  </a:solidFill>
                  <a:latin typeface="Cambria" panose="02040503050406030204" pitchFamily="18" charset="0"/>
                </a:rPr>
                <a:t>Ta tính như thế nào?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2364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000"/>
                            </p:stCondLst>
                            <p:childTnLst>
                              <p:par>
                                <p:cTn id="8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1" grpId="0"/>
      <p:bldP spid="22" grpId="0"/>
      <p:bldP spid="29" grpId="0"/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>
            <a:extLst>
              <a:ext uri="{FF2B5EF4-FFF2-40B4-BE49-F238E27FC236}">
                <a16:creationId xmlns:a16="http://schemas.microsoft.com/office/drawing/2014/main" id="{EAAC8A8B-CA86-D1CD-8319-DCB8C6E4F6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491" b="81009"/>
          <a:stretch/>
        </p:blipFill>
        <p:spPr>
          <a:xfrm rot="594299">
            <a:off x="7038143" y="2714677"/>
            <a:ext cx="1618981" cy="1302418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E3B91236-0339-389D-BF9B-7A2A65C5FD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491" b="81009"/>
          <a:stretch/>
        </p:blipFill>
        <p:spPr>
          <a:xfrm rot="594299">
            <a:off x="7936259" y="2698740"/>
            <a:ext cx="1618981" cy="1302418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7B189749-C7A4-B31A-8DB3-0141AD6297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491" b="81009"/>
          <a:stretch/>
        </p:blipFill>
        <p:spPr>
          <a:xfrm rot="594299">
            <a:off x="8822019" y="2730614"/>
            <a:ext cx="1618981" cy="1302418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31349727-F823-EE3F-554A-4BBB381A1B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491" b="81009"/>
          <a:stretch/>
        </p:blipFill>
        <p:spPr>
          <a:xfrm rot="594299">
            <a:off x="9658428" y="2730614"/>
            <a:ext cx="1618981" cy="13024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98CF962-B8B0-B93E-5606-5AEBC95E45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" t="33094" r="68227" b="36078"/>
          <a:stretch/>
        </p:blipFill>
        <p:spPr>
          <a:xfrm>
            <a:off x="7446616" y="2138844"/>
            <a:ext cx="721423" cy="7157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AB1D86C-B01B-AC88-711A-35EE2A31B8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" t="33094" r="68227" b="36078"/>
          <a:stretch/>
        </p:blipFill>
        <p:spPr>
          <a:xfrm>
            <a:off x="8230087" y="2138844"/>
            <a:ext cx="721423" cy="7157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26BA3E3-B2C7-7DFF-3596-AA4D3B0158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" t="33094" r="68227" b="36078"/>
          <a:stretch/>
        </p:blipFill>
        <p:spPr>
          <a:xfrm>
            <a:off x="9013558" y="2139585"/>
            <a:ext cx="721423" cy="7157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E0B3B92-F23E-9E1F-6CC3-F07EAE05CD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" t="33094" r="68227" b="36078"/>
          <a:stretch/>
        </p:blipFill>
        <p:spPr>
          <a:xfrm>
            <a:off x="9813847" y="2138844"/>
            <a:ext cx="721423" cy="71571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929EE2B-894B-730E-7F2F-B6EAAEB351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" t="33094" r="68227" b="36078"/>
          <a:stretch/>
        </p:blipFill>
        <p:spPr>
          <a:xfrm>
            <a:off x="10554322" y="2138844"/>
            <a:ext cx="721423" cy="71571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58479751-6720-7479-1B53-65ECD00F1DFF}"/>
              </a:ext>
            </a:extLst>
          </p:cNvPr>
          <p:cNvGrpSpPr/>
          <p:nvPr/>
        </p:nvGrpSpPr>
        <p:grpSpPr>
          <a:xfrm>
            <a:off x="731123" y="2180059"/>
            <a:ext cx="6510952" cy="650980"/>
            <a:chOff x="1609771" y="1288026"/>
            <a:chExt cx="7756798" cy="770238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3B95AF6-A4D6-EA16-740D-CE0E6F6231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9771" y="1288026"/>
              <a:ext cx="795566" cy="770238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895821C-09AF-0E72-3EDB-F7B94405DE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9925" y="1288026"/>
              <a:ext cx="795566" cy="770238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8761CCD-B349-4453-0241-0F0222F547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0079" y="1288026"/>
              <a:ext cx="795566" cy="770238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9A45E91-FCE5-7F86-4324-AEE3D2D5CE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0233" y="1288026"/>
              <a:ext cx="795566" cy="770238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67C0F661-E17D-ED3A-6CAA-61CBEC9035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0387" y="1288026"/>
              <a:ext cx="795566" cy="770238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E7F06083-1441-C695-F723-3F8A4D32E5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0541" y="1288026"/>
              <a:ext cx="795566" cy="770238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1C11138E-F971-05E2-7DB3-0E0F141F5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0695" y="1288026"/>
              <a:ext cx="795566" cy="770238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27C527C1-32E9-D5E9-3161-E8A6997593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0849" y="1288026"/>
              <a:ext cx="795566" cy="770238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33826CDC-6C72-CEFA-86AE-2066BD8E10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71003" y="1288026"/>
              <a:ext cx="795566" cy="770238"/>
            </a:xfrm>
            <a:prstGeom prst="rect">
              <a:avLst/>
            </a:prstGeom>
          </p:spPr>
        </p:pic>
      </p:grpSp>
      <p:sp>
        <p:nvSpPr>
          <p:cNvPr id="30" name="Left Brace 29">
            <a:extLst>
              <a:ext uri="{FF2B5EF4-FFF2-40B4-BE49-F238E27FC236}">
                <a16:creationId xmlns:a16="http://schemas.microsoft.com/office/drawing/2014/main" id="{F3D991A7-DD6D-8872-7F26-9F5DF1CCBF70}"/>
              </a:ext>
            </a:extLst>
          </p:cNvPr>
          <p:cNvSpPr/>
          <p:nvPr/>
        </p:nvSpPr>
        <p:spPr>
          <a:xfrm rot="16200000">
            <a:off x="3613971" y="150684"/>
            <a:ext cx="629265" cy="6037006"/>
          </a:xfrm>
          <a:prstGeom prst="leftBrace">
            <a:avLst>
              <a:gd name="adj1" fmla="val 31771"/>
              <a:gd name="adj2" fmla="val 50824"/>
            </a:avLst>
          </a:prstGeom>
          <a:ln w="57150">
            <a:solidFill>
              <a:srgbClr val="6C99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FCE972E-6182-9EBD-78C0-A1D57A77A139}"/>
              </a:ext>
            </a:extLst>
          </p:cNvPr>
          <p:cNvSpPr txBox="1"/>
          <p:nvPr/>
        </p:nvSpPr>
        <p:spPr>
          <a:xfrm>
            <a:off x="3542092" y="3309993"/>
            <a:ext cx="9267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800" b="1" kern="0" dirty="0">
                <a:solidFill>
                  <a:srgbClr val="6C9938"/>
                </a:solidFill>
                <a:latin typeface="Cambria" panose="02040503050406030204" pitchFamily="18" charset="0"/>
              </a:rPr>
              <a:t>9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6C9938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E9B1992-65D3-0E19-B0CD-C046C81E4F45}"/>
              </a:ext>
            </a:extLst>
          </p:cNvPr>
          <p:cNvSpPr txBox="1"/>
          <p:nvPr/>
        </p:nvSpPr>
        <p:spPr>
          <a:xfrm>
            <a:off x="7256633" y="2797435"/>
            <a:ext cx="9267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3600" b="1" kern="0" dirty="0">
                <a:solidFill>
                  <a:srgbClr val="6C9938"/>
                </a:solidFill>
                <a:latin typeface="Cambria" panose="02040503050406030204" pitchFamily="18" charset="0"/>
              </a:rPr>
              <a:t>10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6C9938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2EB8440-F2BB-F447-BF88-04AA1DFE4490}"/>
              </a:ext>
            </a:extLst>
          </p:cNvPr>
          <p:cNvSpPr txBox="1"/>
          <p:nvPr/>
        </p:nvSpPr>
        <p:spPr>
          <a:xfrm>
            <a:off x="8115100" y="2797434"/>
            <a:ext cx="9267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3600" b="1" kern="0" dirty="0">
                <a:solidFill>
                  <a:srgbClr val="6C9938"/>
                </a:solidFill>
                <a:latin typeface="Cambria" panose="02040503050406030204" pitchFamily="18" charset="0"/>
              </a:rPr>
              <a:t>11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6C9938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6BCB3B1-D524-2CDC-FB86-2BA347FD1F1E}"/>
              </a:ext>
            </a:extLst>
          </p:cNvPr>
          <p:cNvSpPr txBox="1"/>
          <p:nvPr/>
        </p:nvSpPr>
        <p:spPr>
          <a:xfrm>
            <a:off x="8939164" y="2795952"/>
            <a:ext cx="9267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3600" b="1" kern="0" dirty="0">
                <a:solidFill>
                  <a:srgbClr val="6C9938"/>
                </a:solidFill>
                <a:latin typeface="Cambria" panose="02040503050406030204" pitchFamily="18" charset="0"/>
              </a:rPr>
              <a:t>12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6C9938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775F07B-DCE0-4A36-1754-7C8F62C6120C}"/>
              </a:ext>
            </a:extLst>
          </p:cNvPr>
          <p:cNvSpPr txBox="1"/>
          <p:nvPr/>
        </p:nvSpPr>
        <p:spPr>
          <a:xfrm>
            <a:off x="9675047" y="2795952"/>
            <a:ext cx="9267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3600" b="1" kern="0" dirty="0">
                <a:solidFill>
                  <a:srgbClr val="6C9938"/>
                </a:solidFill>
                <a:latin typeface="Cambria" panose="02040503050406030204" pitchFamily="18" charset="0"/>
              </a:rPr>
              <a:t>13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6C9938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50AACA1-9A9E-0670-5384-617033DE0A7A}"/>
              </a:ext>
            </a:extLst>
          </p:cNvPr>
          <p:cNvSpPr txBox="1"/>
          <p:nvPr/>
        </p:nvSpPr>
        <p:spPr>
          <a:xfrm>
            <a:off x="10450880" y="2795952"/>
            <a:ext cx="9267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3600" b="1" kern="0" dirty="0">
                <a:solidFill>
                  <a:srgbClr val="6C9938"/>
                </a:solidFill>
                <a:latin typeface="Cambria" panose="02040503050406030204" pitchFamily="18" charset="0"/>
              </a:rPr>
              <a:t>14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6C9938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4E4D0D87-38EA-F28A-4DE0-522F3E5B6DFA}"/>
              </a:ext>
            </a:extLst>
          </p:cNvPr>
          <p:cNvSpPr/>
          <p:nvPr/>
        </p:nvSpPr>
        <p:spPr>
          <a:xfrm>
            <a:off x="4204271" y="4708672"/>
            <a:ext cx="3783458" cy="984211"/>
          </a:xfrm>
          <a:prstGeom prst="roundRect">
            <a:avLst>
              <a:gd name="adj" fmla="val 37631"/>
            </a:avLst>
          </a:prstGeom>
          <a:solidFill>
            <a:srgbClr val="FDF5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9067284-39CC-7334-F418-92478F20E4AC}"/>
              </a:ext>
            </a:extLst>
          </p:cNvPr>
          <p:cNvSpPr txBox="1"/>
          <p:nvPr/>
        </p:nvSpPr>
        <p:spPr>
          <a:xfrm>
            <a:off x="4524721" y="4743181"/>
            <a:ext cx="93510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5400" b="1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9</a:t>
            </a:r>
            <a:endParaRPr lang="en-US" sz="2000" b="1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04FD98A-BB58-D908-6A0A-24BB0BB31CEA}"/>
              </a:ext>
            </a:extLst>
          </p:cNvPr>
          <p:cNvSpPr txBox="1"/>
          <p:nvPr/>
        </p:nvSpPr>
        <p:spPr>
          <a:xfrm>
            <a:off x="5759189" y="4771163"/>
            <a:ext cx="93510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5400" b="1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5</a:t>
            </a:r>
            <a:endParaRPr lang="en-US" sz="2000" b="1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2414700-9585-DAA8-27D1-A525D28EC90F}"/>
              </a:ext>
            </a:extLst>
          </p:cNvPr>
          <p:cNvSpPr txBox="1"/>
          <p:nvPr/>
        </p:nvSpPr>
        <p:spPr>
          <a:xfrm>
            <a:off x="5188187" y="4743181"/>
            <a:ext cx="78030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spc="600" dirty="0">
                <a:solidFill>
                  <a:prstClr val="black"/>
                </a:solidFill>
                <a:latin typeface="Cambria" panose="02040503050406030204" pitchFamily="18" charset="0"/>
              </a:rPr>
              <a:t>+</a:t>
            </a:r>
            <a:endParaRPr lang="en-US" sz="2000" b="1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49CC2C4-5ABA-B9DB-2A97-ABC9C31BD77C}"/>
              </a:ext>
            </a:extLst>
          </p:cNvPr>
          <p:cNvSpPr txBox="1"/>
          <p:nvPr/>
        </p:nvSpPr>
        <p:spPr>
          <a:xfrm>
            <a:off x="6304139" y="4781317"/>
            <a:ext cx="78030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spc="600" dirty="0">
                <a:solidFill>
                  <a:prstClr val="black"/>
                </a:solidFill>
                <a:latin typeface="Cambria" panose="02040503050406030204" pitchFamily="18" charset="0"/>
              </a:rPr>
              <a:t>=</a:t>
            </a:r>
            <a:endParaRPr lang="en-US" sz="2000" b="1" dirty="0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0B7634A8-D52C-502F-1DFF-B53C132B42B8}"/>
              </a:ext>
            </a:extLst>
          </p:cNvPr>
          <p:cNvGrpSpPr/>
          <p:nvPr/>
        </p:nvGrpSpPr>
        <p:grpSpPr>
          <a:xfrm>
            <a:off x="6977615" y="4882313"/>
            <a:ext cx="884951" cy="782893"/>
            <a:chOff x="2488586" y="2483702"/>
            <a:chExt cx="884951" cy="782893"/>
          </a:xfrm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2827D40B-7947-AC26-CA5D-91BC185580A7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82299E5F-4156-17B0-B9ED-21A5E3DC91DB}"/>
                </a:ext>
              </a:extLst>
            </p:cNvPr>
            <p:cNvSpPr txBox="1"/>
            <p:nvPr/>
          </p:nvSpPr>
          <p:spPr>
            <a:xfrm>
              <a:off x="2488586" y="2497154"/>
              <a:ext cx="884951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14</a:t>
              </a:r>
              <a:endParaRPr lang="en-US" sz="2000" b="1" dirty="0">
                <a:solidFill>
                  <a:srgbClr val="FF0000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9DA21FA-6034-2CB3-80CB-BEC42784F306}"/>
              </a:ext>
            </a:extLst>
          </p:cNvPr>
          <p:cNvGrpSpPr/>
          <p:nvPr/>
        </p:nvGrpSpPr>
        <p:grpSpPr>
          <a:xfrm>
            <a:off x="7027729" y="4860364"/>
            <a:ext cx="815472" cy="744927"/>
            <a:chOff x="3208176" y="5138974"/>
            <a:chExt cx="815472" cy="744927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112CD138-9D97-DC9F-7A4C-0156F539102A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 dirty="0">
                <a:latin typeface="Cambria" panose="02040503050406030204" pitchFamily="18" charset="0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795B5130-1661-E9E4-ADCD-0BA1517ED9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pic>
        <p:nvPicPr>
          <p:cNvPr id="59" name="Picture 58">
            <a:extLst>
              <a:ext uri="{FF2B5EF4-FFF2-40B4-BE49-F238E27FC236}">
                <a16:creationId xmlns:a16="http://schemas.microsoft.com/office/drawing/2014/main" id="{0A65D1AF-C1C8-213E-A3B6-ADFD3C84170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54" t="6499" r="54969" b="71602"/>
          <a:stretch/>
        </p:blipFill>
        <p:spPr>
          <a:xfrm rot="5400000" flipV="1">
            <a:off x="5230758" y="1998738"/>
            <a:ext cx="1004662" cy="41675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F93DB50-0079-2ADD-57A5-03ED9D6331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833" y="950517"/>
            <a:ext cx="3048264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/>
      <p:bldP spid="32" grpId="0"/>
      <p:bldP spid="33" grpId="0"/>
      <p:bldP spid="34" grpId="0"/>
      <p:bldP spid="35" grpId="0"/>
      <p:bldP spid="36" grpId="0"/>
      <p:bldP spid="43" grpId="0" animBg="1"/>
      <p:bldP spid="47" grpId="0"/>
      <p:bldP spid="48" grpId="0"/>
      <p:bldP spid="49" grpId="0"/>
      <p:bldP spid="5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</TotalTime>
  <Words>441</Words>
  <Application>Microsoft Office PowerPoint</Application>
  <PresentationFormat>Màn hình rộng</PresentationFormat>
  <Paragraphs>137</Paragraphs>
  <Slides>19</Slides>
  <Notes>9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13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19</vt:i4>
      </vt:variant>
    </vt:vector>
  </HeadingPairs>
  <TitlesOfParts>
    <vt:vector size="33" baseType="lpstr">
      <vt:lpstr>Calibri Light</vt:lpstr>
      <vt:lpstr>#9Slide07 HoneyCream</vt:lpstr>
      <vt:lpstr>Times New Roman</vt:lpstr>
      <vt:lpstr>SVN-Ready</vt:lpstr>
      <vt:lpstr>SVN-Newton</vt:lpstr>
      <vt:lpstr>Lobster</vt:lpstr>
      <vt:lpstr>等线</vt:lpstr>
      <vt:lpstr>Cambria</vt:lpstr>
      <vt:lpstr>#9Slide05 SVNMercury Script</vt:lpstr>
      <vt:lpstr>Open Sans Bold</vt:lpstr>
      <vt:lpstr>SVN-Cookies</vt:lpstr>
      <vt:lpstr>Calibri</vt:lpstr>
      <vt:lpstr>Arial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KHuyen</dc:creator>
  <cp:keywords>Mang non Team;MNT</cp:keywords>
  <cp:lastModifiedBy>thuy nga nguyen</cp:lastModifiedBy>
  <cp:revision>38</cp:revision>
  <dcterms:created xsi:type="dcterms:W3CDTF">2022-07-26T09:46:12Z</dcterms:created>
  <dcterms:modified xsi:type="dcterms:W3CDTF">2024-10-22T02:24:13Z</dcterms:modified>
</cp:coreProperties>
</file>