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16"/>
  </p:notesMasterIdLst>
  <p:handoutMasterIdLst>
    <p:handoutMasterId r:id="rId17"/>
  </p:handoutMasterIdLst>
  <p:sldIdLst>
    <p:sldId id="259" r:id="rId3"/>
    <p:sldId id="263" r:id="rId4"/>
    <p:sldId id="271" r:id="rId5"/>
    <p:sldId id="272" r:id="rId6"/>
    <p:sldId id="273" r:id="rId7"/>
    <p:sldId id="274" r:id="rId8"/>
    <p:sldId id="262" r:id="rId9"/>
    <p:sldId id="264" r:id="rId10"/>
    <p:sldId id="277" r:id="rId11"/>
    <p:sldId id="275" r:id="rId12"/>
    <p:sldId id="265" r:id="rId13"/>
    <p:sldId id="268" r:id="rId14"/>
    <p:sldId id="27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5 Aphrodite Pro" panose="020B0604020202020204" charset="0"/>
      <p:regular r:id="rId20"/>
    </p:embeddedFont>
    <p:embeddedFont>
      <p:font typeface="#9Slide05 ButterScotch" panose="020B0604020202020204" charset="0"/>
      <p:regular r:id="rId21"/>
    </p:embeddedFont>
    <p:embeddedFont>
      <p:font typeface="#9Slide05 SVNShowcase Script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#9Slide07 SVNZiclets" panose="02000603000000000000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Lobster" panose="00000500000000000000" pitchFamily="2" charset="0"/>
      <p:regular r:id="rId29"/>
    </p:embeddedFont>
    <p:embeddedFont>
      <p:font typeface="Open Sans Bold" panose="020B0806030504020204" pitchFamily="34" charset="0"/>
      <p:bold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0FCA-ADBA-4479-AA7B-ED48AF0D83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E4CC6-5AD5-41F5-8978-7015618C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05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275C0-B46C-4D9D-8CBD-1C99A8B4EF9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9F9F2-4420-4DFE-AB46-57D79DBB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9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4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https://yt1s.com/en340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5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9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8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72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23283" y="-2039193"/>
            <a:ext cx="19091983" cy="97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560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54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35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3C8E8-2AFA-4E27-BBD0-B93C7BA4E4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6BF59-1982-4B61-884C-5A727BE5B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1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21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6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44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905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9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05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39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1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8554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6339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gif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8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8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18710" y="4639473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Nói-nghe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đỗ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con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329035" y="437958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113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00223" y="-2097812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với người thân hành trình hạt đỗ trở thành cây đỗ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1" y="2364751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25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19" y="4012809"/>
            <a:ext cx="3380557" cy="2055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0" y="4038008"/>
            <a:ext cx="3415408" cy="2009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222401" y="1727171"/>
            <a:ext cx="3370476" cy="206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9" y="1739029"/>
            <a:ext cx="3382054" cy="205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FFC000">
                    <a:lumMod val="40000"/>
                    <a:lumOff val="60000"/>
                  </a:srgbClr>
                </a:solidFill>
              </a:ln>
              <a:pattFill prst="pct80">
                <a:fgClr>
                  <a:srgbClr val="ED7D31">
                    <a:lumMod val="5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417" y="3511151"/>
            <a:ext cx="2540197" cy="3563112"/>
            <a:chOff x="0" y="2916197"/>
            <a:chExt cx="3022613" cy="40669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647" b="97294" l="68570" r="96508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8" t="72941"/>
            <a:stretch/>
          </p:blipFill>
          <p:spPr>
            <a:xfrm>
              <a:off x="259755" y="5127405"/>
              <a:ext cx="2394969" cy="18557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6197"/>
              <a:ext cx="3022613" cy="301001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0" y="2351723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00223" y="-2097812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với người thân hành trình hạt đỗ trở thành cây đỗ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1" y="2364751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49" y="2074560"/>
            <a:ext cx="9392301" cy="5214830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84736" y="-2361977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6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57" y="2268100"/>
            <a:ext cx="12968322" cy="71489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26569" y="142732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910245" y="978087"/>
            <a:ext cx="3580770" cy="176811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25832" y="-5576"/>
            <a:ext cx="3580770" cy="1768111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06" y="5604294"/>
            <a:ext cx="751240" cy="1277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 rot="20430819">
            <a:off x="2616785" y="1912255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</a:t>
            </a:r>
            <a:r>
              <a:rPr kumimoji="0" lang="vi-VN" sz="19900" b="0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23" y="-503962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20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6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01 -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5" y="1450510"/>
            <a:ext cx="3240789" cy="51133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5468" y="2890461"/>
            <a:ext cx="8533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554732" y="-2557078"/>
            <a:ext cx="166199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Chú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đỗ con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5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46" y="3498367"/>
            <a:ext cx="5016554" cy="3143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0" y="3545504"/>
            <a:ext cx="5158101" cy="3096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565846" y="322084"/>
            <a:ext cx="5016554" cy="298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8" y="341335"/>
            <a:ext cx="5171323" cy="30082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82254" y="106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311612" y="106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27143" y="3349589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6131106" y="3352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84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7132158" y="307415"/>
            <a:ext cx="4359766" cy="2945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5" y="2890959"/>
            <a:ext cx="4538300" cy="3095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2292" y="2615996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788695" y="175477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66" y="5957861"/>
            <a:ext cx="577515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của đỗ con và cô mưa xuân diễn ra thế nào?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4347" y="3365349"/>
            <a:ext cx="577370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giữa đỗ con và chị gió xuân diễn ra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292" y="329417"/>
            <a:ext cx="5773708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mưa xuân đến khi đỗ con nằm giữa những hạt đất li ti xôm xốp, cô đem nước đến cho đỗ con được tắm mát.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4347" y="4662650"/>
            <a:ext cx="5773708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2: Chị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gió xuân bay đến, thì thầm dịu dàng gọi đỗ con dậy.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con cựa mình lớn phổng lên làm nứt cả chiếc áo ngoài.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04" y="3252392"/>
            <a:ext cx="5167542" cy="3490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0" y="244730"/>
            <a:ext cx="5011710" cy="3494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21920" y="131883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6507480" y="306324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660" y="6063474"/>
            <a:ext cx="555498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cùng, đỗ con làm gì?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966" y="177603"/>
            <a:ext cx="650748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giữa đỗ con và bác mặt trời diễn ra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2931" y="1284110"/>
            <a:ext cx="6495515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3: Bác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mặt trời chiếu những tia nắng ấm áp lay đỗ con, bác đã động viên, khuyên đỗ con vùng dậy, bác hứa sẽ sưởi ấm cho đỗ con.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" y="3881541"/>
            <a:ext cx="6096000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4: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con đã vươn vai thật mạnh, trồi lên khỏi mặt đất, xòe hai cánh tay nhỏ xíu hướng về phía mặt trời ấm áp.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0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7496837" y="-3756383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321" y="3468995"/>
            <a:ext cx="853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đỗ con, cô mưa xuân, chị gió xuân, bác mặt trời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8800" y="-2622207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2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25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19" y="4012809"/>
            <a:ext cx="3380557" cy="2055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0" y="4038008"/>
            <a:ext cx="3415408" cy="2009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222401" y="1727171"/>
            <a:ext cx="3370476" cy="206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9" y="1739029"/>
            <a:ext cx="3382054" cy="205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9675" y="-150718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417" y="3511151"/>
            <a:ext cx="2540197" cy="3563112"/>
            <a:chOff x="0" y="2916197"/>
            <a:chExt cx="3022613" cy="40669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647" b="97294" l="68570" r="96508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8" t="72941"/>
            <a:stretch/>
          </p:blipFill>
          <p:spPr>
            <a:xfrm>
              <a:off x="259755" y="5127405"/>
              <a:ext cx="2394969" cy="18557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6197"/>
              <a:ext cx="3022613" cy="301001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0" y="2351723"/>
            <a:ext cx="9392301" cy="521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D41A2-6F44-729C-65EB-9985D693F1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477" y="500741"/>
            <a:ext cx="12192000" cy="9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399</Words>
  <Application>Microsoft Office PowerPoint</Application>
  <PresentationFormat>Màn hình rộng</PresentationFormat>
  <Paragraphs>53</Paragraphs>
  <Slides>13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30" baseType="lpstr">
      <vt:lpstr>#9Slide05 Aphrodite Pro</vt:lpstr>
      <vt:lpstr>#9Slide07 HoneyCream</vt:lpstr>
      <vt:lpstr>Times New Roman</vt:lpstr>
      <vt:lpstr>SVN-Newton</vt:lpstr>
      <vt:lpstr>#9Slide07 SVNZiclets</vt:lpstr>
      <vt:lpstr>Lobster</vt:lpstr>
      <vt:lpstr>等线</vt:lpstr>
      <vt:lpstr>Cambria</vt:lpstr>
      <vt:lpstr>#9Slide05 SVNShowcase Script</vt:lpstr>
      <vt:lpstr>#9Slide05 ButterScotch</vt:lpstr>
      <vt:lpstr>Open Sans Bold</vt:lpstr>
      <vt:lpstr>Wingdings</vt:lpstr>
      <vt:lpstr>UTM Avo</vt:lpstr>
      <vt:lpstr>Calibri</vt:lpstr>
      <vt:lpstr>Arial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thuy nga nguyen</cp:lastModifiedBy>
  <cp:revision>12</cp:revision>
  <dcterms:created xsi:type="dcterms:W3CDTF">2022-08-19T03:58:19Z</dcterms:created>
  <dcterms:modified xsi:type="dcterms:W3CDTF">2024-10-22T02:26:00Z</dcterms:modified>
</cp:coreProperties>
</file>