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60" r:id="rId2"/>
    <p:sldId id="426" r:id="rId3"/>
    <p:sldId id="436" r:id="rId4"/>
    <p:sldId id="449" r:id="rId5"/>
    <p:sldId id="416" r:id="rId6"/>
    <p:sldId id="417" r:id="rId7"/>
    <p:sldId id="450" r:id="rId8"/>
    <p:sldId id="451" r:id="rId9"/>
    <p:sldId id="452" r:id="rId10"/>
    <p:sldId id="419" r:id="rId11"/>
    <p:sldId id="453" r:id="rId12"/>
    <p:sldId id="420" r:id="rId13"/>
    <p:sldId id="454" r:id="rId14"/>
    <p:sldId id="432" r:id="rId15"/>
  </p:sldIdLst>
  <p:sldSz cx="12192000" cy="6858000"/>
  <p:notesSz cx="6858000" cy="9144000"/>
  <p:embeddedFontLst>
    <p:embeddedFont>
      <p:font typeface="等线" panose="02010600030101010101" pitchFamily="2" charset="-122"/>
      <p:regular r:id="rId17"/>
      <p:bold r:id="rId18"/>
    </p:embeddedFont>
    <p:embeddedFont>
      <p:font typeface="#9Slide03 AllRoundGothic" panose="020B0604020202020204" charset="0"/>
      <p:regular r:id="rId19"/>
    </p:embeddedFont>
    <p:embeddedFont>
      <p:font typeface="#9Slide05 Agile Script Calligra" panose="020B0604020202020204" charset="0"/>
      <p:regular r:id="rId20"/>
    </p:embeddedFont>
    <p:embeddedFont>
      <p:font typeface="#9Slide05 Beautiful Caps" panose="020B0604020202020204" charset="0"/>
      <p:regular r:id="rId21"/>
    </p:embeddedFont>
    <p:embeddedFont>
      <p:font typeface="#9Slide05 Bodega Script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Lobster" panose="00000500000000000000" pitchFamily="2" charset="0"/>
      <p:regular r:id="rId27"/>
    </p:embeddedFont>
    <p:embeddedFont>
      <p:font typeface="Open Sans Bold" panose="020B0806030504020204" pitchFamily="34" charset="0"/>
      <p:bold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CC728-7A78-4C20-8155-AC82B24AE87B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8AD4B-4A05-4537-A797-13B285A7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8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tiết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0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7953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53934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2527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19811-DBDF-74A6-3896-0D3D7F08C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02335" y="1394981"/>
            <a:ext cx="1774090" cy="187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8CE91-B8BB-4027-4EFF-4851E2A6BE8F}"/>
              </a:ext>
            </a:extLst>
          </p:cNvPr>
          <p:cNvSpPr txBox="1"/>
          <p:nvPr userDrawn="1"/>
        </p:nvSpPr>
        <p:spPr>
          <a:xfrm>
            <a:off x="10348432" y="68521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6FF42E-1309-5F69-1489-E708523B6122}"/>
              </a:ext>
            </a:extLst>
          </p:cNvPr>
          <p:cNvSpPr txBox="1"/>
          <p:nvPr userDrawn="1"/>
        </p:nvSpPr>
        <p:spPr>
          <a:xfrm>
            <a:off x="48254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CED79-81DC-384B-972D-96D05FAFB733}"/>
              </a:ext>
            </a:extLst>
          </p:cNvPr>
          <p:cNvSpPr txBox="1"/>
          <p:nvPr userDrawn="1"/>
        </p:nvSpPr>
        <p:spPr>
          <a:xfrm>
            <a:off x="10348431" y="6549142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650D5-0237-0F35-D9E3-28BCF35623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04473" y="6985000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gi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8DF8382-E81D-6405-3DA9-6690B6F074D6}"/>
              </a:ext>
            </a:extLst>
          </p:cNvPr>
          <p:cNvSpPr/>
          <p:nvPr/>
        </p:nvSpPr>
        <p:spPr>
          <a:xfrm>
            <a:off x="0" y="0"/>
            <a:ext cx="12192000" cy="72056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1 THÁNG 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Môn: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Đạo</a:t>
            </a: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đức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55914" y="4564362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2024 - 2025</a:t>
            </a:r>
          </a:p>
        </p:txBody>
      </p:sp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002060"/>
                </a:solidFill>
                <a:latin typeface="Open Sans Bold"/>
              </a:rPr>
              <a:t>KHỐI 2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774008" y="366855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: Em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yêu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quê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hương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>
                <a:solidFill>
                  <a:srgbClr val="002060"/>
                </a:solidFill>
                <a:latin typeface="Open Sans Bold"/>
              </a:rPr>
              <a:t>(T2)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2786DFC8-0E46-29A9-08F6-3649AAC66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BB120F-122B-F0B2-F4CF-A179680A02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1E00E33B-B5A8-E6DE-8C69-1F563854D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29" y="5907557"/>
            <a:ext cx="5319708" cy="1262102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9A8584F-F4F8-450B-0C49-D0FD153F3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028E6757-41AD-0091-1E6A-4B20C726A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E594937A-C40E-102D-3663-8286D3544E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DE62579A-592B-1232-4948-4F2E326521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196"/>
          <a:stretch/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DD8FC358-4C43-6071-4423-B66C289D1F30}"/>
              </a:ext>
            </a:extLst>
          </p:cNvPr>
          <p:cNvSpPr/>
          <p:nvPr/>
        </p:nvSpPr>
        <p:spPr>
          <a:xfrm>
            <a:off x="9452716" y="4256356"/>
            <a:ext cx="2550435" cy="224290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04474379"/>
      </p:ext>
    </p:extLst>
  </p:cSld>
  <p:clrMapOvr>
    <a:masterClrMapping/>
  </p:clrMapOvr>
  <p:transition spd="slow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2" y="2739847"/>
            <a:ext cx="3483434" cy="348343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8BF976-5262-2B31-2D1B-33A8AB9B7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45" y="634719"/>
            <a:ext cx="9144732" cy="55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C9D392-8F34-87FD-476F-EEDC0EDA5590}"/>
              </a:ext>
            </a:extLst>
          </p:cNvPr>
          <p:cNvSpPr txBox="1"/>
          <p:nvPr/>
        </p:nvSpPr>
        <p:spPr>
          <a:xfrm>
            <a:off x="2869745" y="1513339"/>
            <a:ext cx="6181724" cy="2225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8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E8290D-31F3-655E-8998-C2111B31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20" y="1112542"/>
            <a:ext cx="10440320" cy="54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6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B0F935ED-EE9D-B733-E170-A25C6FD9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40" y="8458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08414B-76DE-B017-AD82-3EC617FDFD04}"/>
              </a:ext>
            </a:extLst>
          </p:cNvPr>
          <p:cNvSpPr txBox="1"/>
          <p:nvPr/>
        </p:nvSpPr>
        <p:spPr>
          <a:xfrm>
            <a:off x="3486965" y="1353319"/>
            <a:ext cx="3226255" cy="12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0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-110124" y="432226"/>
            <a:ext cx="6110874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id="{092D4142-C83C-D8D1-8446-BA0D888CA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5890626" y="74922"/>
            <a:ext cx="6301374" cy="58572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24729-D1D8-E895-DF3C-B63E56B1218C}"/>
              </a:ext>
            </a:extLst>
          </p:cNvPr>
          <p:cNvSpPr txBox="1"/>
          <p:nvPr/>
        </p:nvSpPr>
        <p:spPr>
          <a:xfrm>
            <a:off x="543153" y="1372422"/>
            <a:ext cx="5057547" cy="2795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DFFA7-442E-FDA4-07C2-406CCA07F51C}"/>
              </a:ext>
            </a:extLst>
          </p:cNvPr>
          <p:cNvSpPr txBox="1"/>
          <p:nvPr/>
        </p:nvSpPr>
        <p:spPr>
          <a:xfrm>
            <a:off x="6433779" y="1166119"/>
            <a:ext cx="5215068" cy="391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025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-278675"/>
            <a:ext cx="8638781" cy="3619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94157" y="2332059"/>
            <a:ext cx="7205972" cy="1223029"/>
            <a:chOff x="1587641" y="2510822"/>
            <a:chExt cx="7205972" cy="12230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DEF7CD-F6B1-819C-638B-BA8B88270F0D}"/>
                </a:ext>
              </a:extLst>
            </p:cNvPr>
            <p:cNvSpPr txBox="1"/>
            <p:nvPr/>
          </p:nvSpPr>
          <p:spPr>
            <a:xfrm>
              <a:off x="1615571" y="25108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43F391B-5B2D-DE98-F578-739EECA7BE8A}"/>
                </a:ext>
              </a:extLst>
            </p:cNvPr>
            <p:cNvSpPr txBox="1"/>
            <p:nvPr/>
          </p:nvSpPr>
          <p:spPr>
            <a:xfrm>
              <a:off x="1587641" y="25335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87881" y="-12793"/>
            <a:ext cx="8638781" cy="3630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AFFFD3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9140470" y="1701843"/>
            <a:ext cx="2772829" cy="2905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A0A5D3-6140-7660-5C69-E43FBF8C0F5B}"/>
              </a:ext>
            </a:extLst>
          </p:cNvPr>
          <p:cNvSpPr txBox="1"/>
          <p:nvPr/>
        </p:nvSpPr>
        <p:spPr>
          <a:xfrm>
            <a:off x="5351477" y="5047288"/>
            <a:ext cx="538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Tiết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50000"/>
                  </a:srgb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50000"/>
                </a:srgbClr>
              </a:solidFill>
              <a:effectLst/>
              <a:uLnTx/>
              <a:uFillTx/>
              <a:latin typeface="#9Slide05 Bodega Script" pitchFamily="2" charset="-93"/>
              <a:ea typeface="思源黑体 CN"/>
              <a:cs typeface="#9Slide05 Bodega Script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6" grpId="0"/>
      <p:bldP spid="33" grpId="0"/>
      <p:bldP spid="29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A6407-9D8E-55ED-F1B7-F2E958BD9F89}"/>
              </a:ext>
            </a:extLst>
          </p:cNvPr>
          <p:cNvSpPr txBox="1"/>
          <p:nvPr/>
        </p:nvSpPr>
        <p:spPr>
          <a:xfrm>
            <a:off x="3843417" y="673947"/>
            <a:ext cx="6177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FAEF7-55FA-A958-8D2D-2BC5795FCF44}"/>
              </a:ext>
            </a:extLst>
          </p:cNvPr>
          <p:cNvSpPr txBox="1"/>
          <p:nvPr/>
        </p:nvSpPr>
        <p:spPr>
          <a:xfrm>
            <a:off x="957074" y="1258723"/>
            <a:ext cx="1050035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chung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tự chủ và tự học: HS tham gia tích cực các hoạt động học tập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giao tiếp và hợp tác: HS phối hợp với bạn giải quyết tốt các vấn đề học tập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Năng lực giải quyết vấn đề và sáng tạo: HS thực hiện sáng tạo các hoạt động học tập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Năng lực đặc thù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-Năng lực tự điều chỉnh hành vi: Nhận biết các việc làm thể hiện tình yêu quê hương, đất nước.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-Năng lực tự phát triển bản thân: Thực hiện các việc làm thể hiện tình yêu quê hương, đất nước.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Phẩm chất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-Yêu nước: HS hình thành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Agile Script Calligra" panose="03070402050302030203" pitchFamily="66" charset="-93"/>
                <a:ea typeface="思源黑体 CN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414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63A999B-E6AC-A396-31C8-18CC52CFF934}"/>
              </a:ext>
            </a:extLst>
          </p:cNvPr>
          <p:cNvSpPr/>
          <p:nvPr/>
        </p:nvSpPr>
        <p:spPr>
          <a:xfrm>
            <a:off x="804672" y="91440"/>
            <a:ext cx="9994392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112DE2-430A-B453-8A40-A9B59B57DF9D}"/>
              </a:ext>
            </a:extLst>
          </p:cNvPr>
          <p:cNvSpPr txBox="1"/>
          <p:nvPr/>
        </p:nvSpPr>
        <p:spPr>
          <a:xfrm>
            <a:off x="1119851" y="129299"/>
            <a:ext cx="9176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65D421-3DD4-0C69-D40E-9384AEAC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61" y="1083406"/>
            <a:ext cx="10843720" cy="5417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E6AA3-1D39-8E65-E192-139CA61FA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061" y="2163673"/>
            <a:ext cx="151193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C7CAC-54B3-CDBF-3E38-E47906967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92" y="543989"/>
            <a:ext cx="10505035" cy="435727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D9C8-159E-3386-8A71-9BD076D0F6D3}"/>
              </a:ext>
            </a:extLst>
          </p:cNvPr>
          <p:cNvSpPr/>
          <p:nvPr/>
        </p:nvSpPr>
        <p:spPr>
          <a:xfrm>
            <a:off x="1272545" y="5187297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732FC-B7C1-E589-0F1F-8C85B9CE0889}"/>
              </a:ext>
            </a:extLst>
          </p:cNvPr>
          <p:cNvSpPr txBox="1"/>
          <p:nvPr/>
        </p:nvSpPr>
        <p:spPr>
          <a:xfrm>
            <a:off x="1316358" y="5207891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D1F78-0458-8369-AD0A-45D6AB515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73" y="3116940"/>
            <a:ext cx="2450804" cy="2170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D64DA0-EB66-D3D7-46E9-ECBAB6EB4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196" y="3151898"/>
            <a:ext cx="245080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A0D9C8-159E-3386-8A71-9BD076D0F6D3}"/>
              </a:ext>
            </a:extLst>
          </p:cNvPr>
          <p:cNvSpPr/>
          <p:nvPr/>
        </p:nvSpPr>
        <p:spPr>
          <a:xfrm>
            <a:off x="965839" y="517779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732FC-B7C1-E589-0F1F-8C85B9CE0889}"/>
              </a:ext>
            </a:extLst>
          </p:cNvPr>
          <p:cNvSpPr txBox="1"/>
          <p:nvPr/>
        </p:nvSpPr>
        <p:spPr>
          <a:xfrm>
            <a:off x="922024" y="5266710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5608E-558E-6BB1-A4C3-D500490D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40" y="768638"/>
            <a:ext cx="10733550" cy="43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03235-68BB-F202-6545-824EBADBD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678" y="3004692"/>
            <a:ext cx="2405496" cy="240549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4F0BE12-8E3B-DD7F-55E9-09CCF80C1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3096133"/>
            <a:ext cx="2450034" cy="2170577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105CC90-2FB5-7F98-4D2B-D968084AC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60430" y="3998707"/>
            <a:ext cx="1629923" cy="16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F216B-430C-38EE-DFDF-D67CF18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113890"/>
            <a:ext cx="10801349" cy="52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7A78D-F1B9-EF71-069B-B8207E9F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180883"/>
            <a:ext cx="10755629" cy="50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FDDC"/>
        </a:solidFill>
        <a:ln>
          <a:solidFill>
            <a:srgbClr val="32A77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2">
                <a:lumMod val="20000"/>
                <a:lumOff val="8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364</Words>
  <Application>Microsoft Office PowerPoint</Application>
  <PresentationFormat>Màn hình rộng</PresentationFormat>
  <Paragraphs>43</Paragraphs>
  <Slides>14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8" baseType="lpstr">
      <vt:lpstr>#9Slide05 Bodega Script</vt:lpstr>
      <vt:lpstr>字魂64号-萌趣软糖体</vt:lpstr>
      <vt:lpstr>#9Slide03 AllRoundGothic</vt:lpstr>
      <vt:lpstr>Lobster</vt:lpstr>
      <vt:lpstr>等线</vt:lpstr>
      <vt:lpstr>Cambria</vt:lpstr>
      <vt:lpstr>Open Sans Bold</vt:lpstr>
      <vt:lpstr>#9Slide05 Beautiful Caps</vt:lpstr>
      <vt:lpstr>UTM Avo</vt:lpstr>
      <vt:lpstr>#9Slide05 Agile Script Calligra</vt:lpstr>
      <vt:lpstr>思源黑体 CN</vt:lpstr>
      <vt:lpstr>Calibri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TrucVan</dc:creator>
  <cp:keywords>MNT;MangnonTeam</cp:keywords>
  <cp:lastModifiedBy>thuy nga nguyen</cp:lastModifiedBy>
  <cp:revision>5</cp:revision>
  <dcterms:created xsi:type="dcterms:W3CDTF">2022-08-27T03:57:25Z</dcterms:created>
  <dcterms:modified xsi:type="dcterms:W3CDTF">2024-10-22T02:28:18Z</dcterms:modified>
</cp:coreProperties>
</file>