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7" r:id="rId4"/>
    <p:sldMasterId id="2147483693" r:id="rId5"/>
    <p:sldMasterId id="2147483705" r:id="rId6"/>
  </p:sldMasterIdLst>
  <p:notesMasterIdLst>
    <p:notesMasterId r:id="rId48"/>
  </p:notesMasterIdLst>
  <p:sldIdLst>
    <p:sldId id="484" r:id="rId7"/>
    <p:sldId id="2007577154" r:id="rId8"/>
    <p:sldId id="2007577155" r:id="rId9"/>
    <p:sldId id="2007577156" r:id="rId10"/>
    <p:sldId id="266" r:id="rId11"/>
    <p:sldId id="2007577149" r:id="rId12"/>
    <p:sldId id="2007577150" r:id="rId13"/>
    <p:sldId id="2007577151" r:id="rId14"/>
    <p:sldId id="259" r:id="rId15"/>
    <p:sldId id="260" r:id="rId16"/>
    <p:sldId id="2007577158" r:id="rId17"/>
    <p:sldId id="2007577159" r:id="rId18"/>
    <p:sldId id="2007577172" r:id="rId19"/>
    <p:sldId id="320" r:id="rId20"/>
    <p:sldId id="350" r:id="rId21"/>
    <p:sldId id="2007577161" r:id="rId22"/>
    <p:sldId id="2007577141" r:id="rId23"/>
    <p:sldId id="2007577162" r:id="rId24"/>
    <p:sldId id="2007577165" r:id="rId25"/>
    <p:sldId id="2007577142" r:id="rId26"/>
    <p:sldId id="2007577163" r:id="rId27"/>
    <p:sldId id="2007577166" r:id="rId28"/>
    <p:sldId id="2007577139" r:id="rId29"/>
    <p:sldId id="295" r:id="rId30"/>
    <p:sldId id="2007577168" r:id="rId31"/>
    <p:sldId id="2007577157" r:id="rId32"/>
    <p:sldId id="2007577164" r:id="rId33"/>
    <p:sldId id="367" r:id="rId34"/>
    <p:sldId id="2007577140" r:id="rId35"/>
    <p:sldId id="2007577145" r:id="rId36"/>
    <p:sldId id="2007577169" r:id="rId37"/>
    <p:sldId id="2007577171" r:id="rId38"/>
    <p:sldId id="2007577170" r:id="rId39"/>
    <p:sldId id="2007577146" r:id="rId40"/>
    <p:sldId id="2007577167" r:id="rId41"/>
    <p:sldId id="264" r:id="rId42"/>
    <p:sldId id="2007577173" r:id="rId43"/>
    <p:sldId id="2007577152" r:id="rId44"/>
    <p:sldId id="329" r:id="rId45"/>
    <p:sldId id="2007577160" r:id="rId46"/>
    <p:sldId id="344"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126" autoAdjust="0"/>
  </p:normalViewPr>
  <p:slideViewPr>
    <p:cSldViewPr snapToGrid="0">
      <p:cViewPr varScale="1">
        <p:scale>
          <a:sx n="111" d="100"/>
          <a:sy n="111" d="100"/>
        </p:scale>
        <p:origin x="5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193299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6520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33788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72886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458725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29</a:t>
            </a:fld>
            <a:endParaRPr lang="en-US"/>
          </a:p>
        </p:txBody>
      </p:sp>
    </p:spTree>
    <p:extLst>
      <p:ext uri="{BB962C8B-B14F-4D97-AF65-F5344CB8AC3E}">
        <p14:creationId xmlns:p14="http://schemas.microsoft.com/office/powerpoint/2010/main" val="27811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32</a:t>
            </a:fld>
            <a:endParaRPr lang="en-US"/>
          </a:p>
        </p:txBody>
      </p:sp>
    </p:spTree>
    <p:extLst>
      <p:ext uri="{BB962C8B-B14F-4D97-AF65-F5344CB8AC3E}">
        <p14:creationId xmlns:p14="http://schemas.microsoft.com/office/powerpoint/2010/main" val="3444699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526179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98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5</a:t>
            </a:fld>
            <a:endParaRPr lang="en-US"/>
          </a:p>
        </p:txBody>
      </p:sp>
    </p:spTree>
    <p:extLst>
      <p:ext uri="{BB962C8B-B14F-4D97-AF65-F5344CB8AC3E}">
        <p14:creationId xmlns:p14="http://schemas.microsoft.com/office/powerpoint/2010/main" val="47727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39</a:t>
            </a:fld>
            <a:endParaRPr lang="en-US"/>
          </a:p>
        </p:txBody>
      </p:sp>
    </p:spTree>
    <p:extLst>
      <p:ext uri="{BB962C8B-B14F-4D97-AF65-F5344CB8AC3E}">
        <p14:creationId xmlns:p14="http://schemas.microsoft.com/office/powerpoint/2010/main" val="4106982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5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a:solidFill>
                  <a:srgbClr val="0000CC"/>
                </a:solidFill>
              </a:rPr>
              <a:t> </a:t>
            </a:r>
            <a:r>
              <a:rPr lang="en-US" b="1">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41</a:t>
            </a:fld>
            <a:endParaRPr lang="en-US"/>
          </a:p>
        </p:txBody>
      </p:sp>
    </p:spTree>
    <p:extLst>
      <p:ext uri="{BB962C8B-B14F-4D97-AF65-F5344CB8AC3E}">
        <p14:creationId xmlns:p14="http://schemas.microsoft.com/office/powerpoint/2010/main" val="194954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7</a:t>
            </a:fld>
            <a:endParaRPr lang="en-US"/>
          </a:p>
        </p:txBody>
      </p:sp>
    </p:spTree>
    <p:extLst>
      <p:ext uri="{BB962C8B-B14F-4D97-AF65-F5344CB8AC3E}">
        <p14:creationId xmlns:p14="http://schemas.microsoft.com/office/powerpoint/2010/main" val="250364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9</a:t>
            </a:fld>
            <a:endParaRPr lang="en-US"/>
          </a:p>
        </p:txBody>
      </p:sp>
    </p:spTree>
    <p:extLst>
      <p:ext uri="{BB962C8B-B14F-4D97-AF65-F5344CB8AC3E}">
        <p14:creationId xmlns:p14="http://schemas.microsoft.com/office/powerpoint/2010/main" val="361663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12</a:t>
            </a:fld>
            <a:endParaRPr lang="en-US"/>
          </a:p>
        </p:txBody>
      </p:sp>
    </p:spTree>
    <p:extLst>
      <p:ext uri="{BB962C8B-B14F-4D97-AF65-F5344CB8AC3E}">
        <p14:creationId xmlns:p14="http://schemas.microsoft.com/office/powerpoint/2010/main" val="20298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55425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95170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51699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16803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713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2069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1465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0556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1/24/2024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1/24/2024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260038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41677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319374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8152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2024/1/24</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3191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6772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0168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3152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1/24/2024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
        <p:nvSpPr>
          <p:cNvPr id="7" name="灯片编号占位符 5">
            <a:extLst>
              <a:ext uri="{FF2B5EF4-FFF2-40B4-BE49-F238E27FC236}">
                <a16:creationId xmlns:a16="http://schemas.microsoft.com/office/drawing/2014/main" id="{8B1C9A8F-1D2B-4E48-9F33-A05B59B3D670}"/>
              </a:ext>
            </a:extLst>
          </p:cNvPr>
          <p:cNvSpPr txBox="1">
            <a:spLocks/>
          </p:cNvSpPr>
          <p:nvPr userDrawn="1"/>
        </p:nvSpPr>
        <p:spPr>
          <a:xfrm>
            <a:off x="9434146" y="6525967"/>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26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2024/1/24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gif"/><Relationship Id="rId2" Type="http://schemas.openxmlformats.org/officeDocument/2006/relationships/image" Target="../media/image4.gif"/><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5" Type="http://schemas.openxmlformats.org/officeDocument/2006/relationships/image" Target="../media/image17.sv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33.pn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microsoft.com/office/2007/relationships/hdphoto" Target="../media/hdphoto8.wdp"/><Relationship Id="rId4" Type="http://schemas.openxmlformats.org/officeDocument/2006/relationships/image" Target="../media/image22.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7.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notesSlide" Target="../notesSlides/notesSlide6.xml"/><Relationship Id="rId4"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8.xml"/><Relationship Id="rId7"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9.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audio" Target="../media/audio1.wav"/><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0.xml"/><Relationship Id="rId7"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10.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1.xml"/><Relationship Id="rId7"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11.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1.png"/><Relationship Id="rId5" Type="http://schemas.microsoft.com/office/2007/relationships/hdphoto" Target="../media/hdphoto12.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audio" Target="../media/audio1.wav"/><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3.xml"/><Relationship Id="rId7" Type="http://schemas.openxmlformats.org/officeDocument/2006/relationships/image" Target="../media/image45.png"/><Relationship Id="rId2" Type="http://schemas.openxmlformats.org/officeDocument/2006/relationships/slideLayout" Target="../slideLayouts/slideLayout27.xml"/><Relationship Id="rId1" Type="http://schemas.openxmlformats.org/officeDocument/2006/relationships/tags" Target="../tags/tag12.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13.xml"/><Relationship Id="rId6" Type="http://schemas.openxmlformats.org/officeDocument/2006/relationships/image" Target="../media/image42.png"/><Relationship Id="rId5" Type="http://schemas.openxmlformats.org/officeDocument/2006/relationships/notesSlide" Target="../notesSlides/notesSlide14.xml"/><Relationship Id="rId4"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audio" Target="../media/audio4.wav"/><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slide" Target="slide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2.xm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1.jpeg"/><Relationship Id="rId9" Type="http://schemas.openxmlformats.org/officeDocument/2006/relationships/image" Target="../media/image28.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21.jpeg"/><Relationship Id="rId1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32.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6.png"/><Relationship Id="rId12" Type="http://schemas.microsoft.com/office/2007/relationships/hdphoto" Target="../media/hdphoto5.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21.jpeg"/><Relationship Id="rId9" Type="http://schemas.openxmlformats.org/officeDocument/2006/relationships/image" Target="../media/image34.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22.png"/><Relationship Id="rId12" Type="http://schemas.openxmlformats.org/officeDocument/2006/relationships/image" Target="../media/image37.png"/><Relationship Id="rId2" Type="http://schemas.openxmlformats.org/officeDocument/2006/relationships/audio" Target="../media/media2.wav"/><Relationship Id="rId16" Type="http://schemas.openxmlformats.org/officeDocument/2006/relationships/image" Target="../media/image24.png"/><Relationship Id="rId1" Type="http://schemas.microsoft.com/office/2007/relationships/media" Target="../media/media2.wav"/><Relationship Id="rId6" Type="http://schemas.openxmlformats.org/officeDocument/2006/relationships/image" Target="../media/image25.png"/><Relationship Id="rId11" Type="http://schemas.microsoft.com/office/2007/relationships/hdphoto" Target="../media/hdphoto6.wdp"/><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notesSlide" Target="../notesSlides/notesSlide4.xml"/><Relationship Id="rId9" Type="http://schemas.openxmlformats.org/officeDocument/2006/relationships/image" Target="../media/image27.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a:t>
            </a:r>
            <a:r>
              <a:rPr lang="en-US" sz="4590">
                <a:solidFill>
                  <a:srgbClr val="FF0000"/>
                </a:solidFill>
                <a:effectLst>
                  <a:outerShdw dist="50800" dir="5400000" algn="ctr" rotWithShape="0">
                    <a:srgbClr val="F79646">
                      <a:lumMod val="40000"/>
                      <a:lumOff val="60000"/>
                    </a:srgbClr>
                  </a:outerShdw>
                </a:effectLst>
                <a:latin typeface="Open Sans Bold"/>
              </a:rPr>
              <a:t>TUẦN 19 </a:t>
            </a:r>
            <a:r>
              <a:rPr lang="en-US" sz="4590" dirty="0">
                <a:solidFill>
                  <a:srgbClr val="FF0000"/>
                </a:solidFill>
                <a:effectLst>
                  <a:outerShdw dist="50800" dir="5400000" algn="ctr" rotWithShape="0">
                    <a:srgbClr val="F79646">
                      <a:lumMod val="40000"/>
                      <a:lumOff val="60000"/>
                    </a:srgbClr>
                  </a:outerShdw>
                </a:effectLst>
                <a:latin typeface="Open Sans Bold"/>
              </a:rPr>
              <a:t>THÁNG 1</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a:solidFill>
                  <a:schemeClr val="accent3">
                    <a:lumMod val="75000"/>
                  </a:schemeClr>
                </a:solidFill>
                <a:latin typeface="Open Sans Bold"/>
              </a:rPr>
              <a:t>Môn: TIẾNG VIỆT</a:t>
            </a: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13060" y="3789543"/>
            <a:ext cx="10289764" cy="892232"/>
          </a:xfrm>
          <a:prstGeom prst="rect">
            <a:avLst/>
          </a:prstGeom>
        </p:spPr>
        <p:txBody>
          <a:bodyPr lIns="0" tIns="0" rIns="0" bIns="0" rtlCol="0" anchor="t">
            <a:spAutoFit/>
          </a:bodyPr>
          <a:lstStyle/>
          <a:p>
            <a:pPr algn="ctr" defTabSz="609630">
              <a:lnSpc>
                <a:spcPts val="7919"/>
              </a:lnSpc>
              <a:spcBef>
                <a:spcPct val="0"/>
              </a:spcBef>
            </a:pPr>
            <a:r>
              <a:rPr lang="en-US" sz="4000" dirty="0" err="1">
                <a:solidFill>
                  <a:srgbClr val="002060"/>
                </a:solidFill>
                <a:latin typeface="Open Sans Bold"/>
              </a:rPr>
              <a:t>Tên</a:t>
            </a:r>
            <a:r>
              <a:rPr lang="en-US" sz="4000" dirty="0">
                <a:solidFill>
                  <a:srgbClr val="002060"/>
                </a:solidFill>
                <a:latin typeface="Open Sans Bold"/>
              </a:rPr>
              <a:t> </a:t>
            </a:r>
            <a:r>
              <a:rPr lang="en-US" sz="4000" dirty="0" err="1">
                <a:solidFill>
                  <a:srgbClr val="002060"/>
                </a:solidFill>
                <a:latin typeface="Open Sans Bold"/>
              </a:rPr>
              <a:t>bài</a:t>
            </a:r>
            <a:r>
              <a:rPr lang="en-US" sz="4000" dirty="0">
                <a:solidFill>
                  <a:srgbClr val="002060"/>
                </a:solidFill>
                <a:latin typeface="Open Sans Bold"/>
              </a:rPr>
              <a:t>: MÙA NƯỚC NỔI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45490" y="1560890"/>
            <a:ext cx="2009019"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132669"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Thu</a:t>
            </a:r>
          </a:p>
        </p:txBody>
      </p:sp>
      <p:sp>
        <p:nvSpPr>
          <p:cNvPr id="15" name="AutoShape 51"/>
          <p:cNvSpPr>
            <a:spLocks noChangeArrowheads="1"/>
          </p:cNvSpPr>
          <p:nvPr/>
        </p:nvSpPr>
        <p:spPr bwMode="auto">
          <a:xfrm>
            <a:off x="6741585"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773295" y="4002448"/>
            <a:ext cx="526555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nhắc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đến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thiếu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thích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nhất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entr" presetSubtype="0" fill="hold" nodeType="withEffect">
                                  <p:stCondLst>
                                    <p:cond delay="0"/>
                                  </p:stCondLst>
                                  <p:childTnLst>
                                    <p:set>
                                      <p:cBhvr>
                                        <p:cTn id="78" dur="1" fill="hold">
                                          <p:stCondLst>
                                            <p:cond delay="0"/>
                                          </p:stCondLst>
                                        </p:cTn>
                                        <p:tgtEl>
                                          <p:spTgt spid="10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2"/>
                                        </p:tgtEl>
                                        <p:attrNameLst>
                                          <p:attrName>r</p:attrName>
                                        </p:attrNameLst>
                                      </p:cBhvr>
                                    </p:animRot>
                                    <p:animRot by="-240000">
                                      <p:cBhvr>
                                        <p:cTn id="85" dur="200" fill="hold">
                                          <p:stCondLst>
                                            <p:cond delay="200"/>
                                          </p:stCondLst>
                                        </p:cTn>
                                        <p:tgtEl>
                                          <p:spTgt spid="2"/>
                                        </p:tgtEl>
                                        <p:attrNameLst>
                                          <p:attrName>r</p:attrName>
                                        </p:attrNameLst>
                                      </p:cBhvr>
                                    </p:animRot>
                                    <p:animRot by="240000">
                                      <p:cBhvr>
                                        <p:cTn id="86" dur="200" fill="hold">
                                          <p:stCondLst>
                                            <p:cond delay="400"/>
                                          </p:stCondLst>
                                        </p:cTn>
                                        <p:tgtEl>
                                          <p:spTgt spid="2"/>
                                        </p:tgtEl>
                                        <p:attrNameLst>
                                          <p:attrName>r</p:attrName>
                                        </p:attrNameLst>
                                      </p:cBhvr>
                                    </p:animRot>
                                    <p:animRot by="-240000">
                                      <p:cBhvr>
                                        <p:cTn id="87" dur="200" fill="hold">
                                          <p:stCondLst>
                                            <p:cond delay="600"/>
                                          </p:stCondLst>
                                        </p:cTn>
                                        <p:tgtEl>
                                          <p:spTgt spid="2"/>
                                        </p:tgtEl>
                                        <p:attrNameLst>
                                          <p:attrName>r</p:attrName>
                                        </p:attrNameLst>
                                      </p:cBhvr>
                                    </p:animRot>
                                    <p:animRot by="120000">
                                      <p:cBhvr>
                                        <p:cTn id="88" dur="200" fill="hold">
                                          <p:stCondLst>
                                            <p:cond delay="800"/>
                                          </p:stCondLst>
                                        </p:cTn>
                                        <p:tgtEl>
                                          <p:spTgt spid="2"/>
                                        </p:tgtEl>
                                        <p:attrNameLst>
                                          <p:attrName>r</p:attrName>
                                        </p:attrNameLst>
                                      </p:cBhvr>
                                    </p:animRot>
                                  </p:childTnLst>
                                </p:cTn>
                              </p:par>
                              <p:par>
                                <p:cTn id="89" presetID="32" presetClass="emph" presetSubtype="0" repeatCount="indefinite" fill="hold" grpId="1" nodeType="withEffect">
                                  <p:stCondLst>
                                    <p:cond delay="0"/>
                                  </p:stCondLst>
                                  <p:childTnLst>
                                    <p:animRot by="120000">
                                      <p:cBhvr>
                                        <p:cTn id="90" dur="100" fill="hold">
                                          <p:stCondLst>
                                            <p:cond delay="0"/>
                                          </p:stCondLst>
                                        </p:cTn>
                                        <p:tgtEl>
                                          <p:spTgt spid="5"/>
                                        </p:tgtEl>
                                        <p:attrNameLst>
                                          <p:attrName>r</p:attrName>
                                        </p:attrNameLst>
                                      </p:cBhvr>
                                    </p:animRot>
                                    <p:animRot by="-240000">
                                      <p:cBhvr>
                                        <p:cTn id="91" dur="200" fill="hold">
                                          <p:stCondLst>
                                            <p:cond delay="200"/>
                                          </p:stCondLst>
                                        </p:cTn>
                                        <p:tgtEl>
                                          <p:spTgt spid="5"/>
                                        </p:tgtEl>
                                        <p:attrNameLst>
                                          <p:attrName>r</p:attrName>
                                        </p:attrNameLst>
                                      </p:cBhvr>
                                    </p:animRot>
                                    <p:animRot by="240000">
                                      <p:cBhvr>
                                        <p:cTn id="92" dur="200" fill="hold">
                                          <p:stCondLst>
                                            <p:cond delay="400"/>
                                          </p:stCondLst>
                                        </p:cTn>
                                        <p:tgtEl>
                                          <p:spTgt spid="5"/>
                                        </p:tgtEl>
                                        <p:attrNameLst>
                                          <p:attrName>r</p:attrName>
                                        </p:attrNameLst>
                                      </p:cBhvr>
                                    </p:animRot>
                                    <p:animRot by="-240000">
                                      <p:cBhvr>
                                        <p:cTn id="93" dur="200" fill="hold">
                                          <p:stCondLst>
                                            <p:cond delay="600"/>
                                          </p:stCondLst>
                                        </p:cTn>
                                        <p:tgtEl>
                                          <p:spTgt spid="5"/>
                                        </p:tgtEl>
                                        <p:attrNameLst>
                                          <p:attrName>r</p:attrName>
                                        </p:attrNameLst>
                                      </p:cBhvr>
                                    </p:animRot>
                                    <p:animRot by="120000">
                                      <p:cBhvr>
                                        <p:cTn id="94" dur="200" fill="hold">
                                          <p:stCondLst>
                                            <p:cond delay="800"/>
                                          </p:stCondLst>
                                        </p:cTn>
                                        <p:tgtEl>
                                          <p:spTgt spid="5"/>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8"/>
                                        </p:tgtEl>
                                        <p:attrNameLst>
                                          <p:attrName>r</p:attrName>
                                        </p:attrNameLst>
                                      </p:cBhvr>
                                    </p:animRot>
                                    <p:animRot by="-240000">
                                      <p:cBhvr>
                                        <p:cTn id="97" dur="600" fill="hold">
                                          <p:stCondLst>
                                            <p:cond delay="600"/>
                                          </p:stCondLst>
                                        </p:cTn>
                                        <p:tgtEl>
                                          <p:spTgt spid="1028"/>
                                        </p:tgtEl>
                                        <p:attrNameLst>
                                          <p:attrName>r</p:attrName>
                                        </p:attrNameLst>
                                      </p:cBhvr>
                                    </p:animRot>
                                    <p:animRot by="240000">
                                      <p:cBhvr>
                                        <p:cTn id="98" dur="600" fill="hold">
                                          <p:stCondLst>
                                            <p:cond delay="1200"/>
                                          </p:stCondLst>
                                        </p:cTn>
                                        <p:tgtEl>
                                          <p:spTgt spid="1028"/>
                                        </p:tgtEl>
                                        <p:attrNameLst>
                                          <p:attrName>r</p:attrName>
                                        </p:attrNameLst>
                                      </p:cBhvr>
                                    </p:animRot>
                                    <p:animRot by="-240000">
                                      <p:cBhvr>
                                        <p:cTn id="99" dur="600" fill="hold">
                                          <p:stCondLst>
                                            <p:cond delay="1800"/>
                                          </p:stCondLst>
                                        </p:cTn>
                                        <p:tgtEl>
                                          <p:spTgt spid="1028"/>
                                        </p:tgtEl>
                                        <p:attrNameLst>
                                          <p:attrName>r</p:attrName>
                                        </p:attrNameLst>
                                      </p:cBhvr>
                                    </p:animRot>
                                    <p:animRot by="120000">
                                      <p:cBhvr>
                                        <p:cTn id="100"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1" restart="whenNotActive" fill="hold" evtFilter="cancelBubble" nodeType="interactiveSeq">
                <p:stCondLst>
                  <p:cond evt="onClick" delay="0">
                    <p:tgtEl>
                      <p:spTgt spid="18"/>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0000" fill="hold"/>
                                        <p:tgtEl>
                                          <p:spTgt spid="21"/>
                                        </p:tgtEl>
                                        <p:attrNameLst>
                                          <p:attrName>r</p:attrName>
                                        </p:attrNameLst>
                                      </p:cBhvr>
                                    </p:animRot>
                                  </p:childTnLst>
                                </p:cTn>
                              </p:par>
                            </p:childTnLst>
                          </p:cTn>
                        </p:par>
                        <p:par>
                          <p:cTn id="106" fill="hold">
                            <p:stCondLst>
                              <p:cond delay="10000"/>
                            </p:stCondLst>
                            <p:childTnLst>
                              <p:par>
                                <p:cTn id="107" presetID="1" presetClass="entr" presetSubtype="0" fill="hold" grpId="0" nodeType="after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73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a16="http://schemas.microsoft.com/office/drawing/2014/main" id="{DD2E109B-AA33-4E0D-A6DD-CEA06659FEBA}"/>
              </a:ext>
            </a:extLst>
          </p:cNvPr>
          <p:cNvSpPr>
            <a:spLocks noChangeArrowheads="1"/>
          </p:cNvSpPr>
          <p:nvPr>
            <p:custDataLst>
              <p:tags r:id="rId1"/>
            </p:custDataLst>
          </p:nvPr>
        </p:nvSpPr>
        <p:spPr bwMode="auto">
          <a:xfrm>
            <a:off x="2550850" y="2819400"/>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altLang="zh-CN" sz="60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altLang="zh-CN" sz="6000" b="1" i="0" u="none" strike="noStrike" kern="1200" cap="none" spc="0" normalizeH="0" baseline="0" noProof="0" dirty="0" err="1">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altLang="zh-CN" sz="60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altLang="zh-CN" sz="60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endParaRPr kumimoji="0" lang="en-US" altLang="zh-CN" sz="60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18">
            <a:extLst>
              <a:ext uri="{FF2B5EF4-FFF2-40B4-BE49-F238E27FC236}">
                <a16:creationId xmlns:a16="http://schemas.microsoft.com/office/drawing/2014/main" id="{D4F4C407-A1D9-4119-AB3E-CCA0C5A3DD5C}"/>
              </a:ext>
            </a:extLst>
          </p:cNvPr>
          <p:cNvSpPr>
            <a:spLocks noChangeArrowheads="1"/>
          </p:cNvSpPr>
          <p:nvPr>
            <p:custDataLst>
              <p:tags r:id="rId2"/>
            </p:custDataLst>
          </p:nvPr>
        </p:nvSpPr>
        <p:spPr bwMode="auto">
          <a:xfrm>
            <a:off x="2415383" y="4385271"/>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 12)</a:t>
            </a:r>
            <a:endParaRPr kumimoji="0"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18">
            <a:extLst>
              <a:ext uri="{FF2B5EF4-FFF2-40B4-BE49-F238E27FC236}">
                <a16:creationId xmlns:a16="http://schemas.microsoft.com/office/drawing/2014/main" id="{6103A6AA-B010-471B-9473-82AE28765675}"/>
              </a:ext>
            </a:extLst>
          </p:cNvPr>
          <p:cNvSpPr>
            <a:spLocks noChangeArrowheads="1"/>
          </p:cNvSpPr>
          <p:nvPr>
            <p:custDataLst>
              <p:tags r:id="rId3"/>
            </p:custDataLst>
          </p:nvPr>
        </p:nvSpPr>
        <p:spPr bwMode="auto">
          <a:xfrm>
            <a:off x="2567783" y="1549399"/>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altLang="zh-CN"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Việt</a:t>
            </a:r>
            <a:r>
              <a:rPr kumimoji="0" lang="en-US" altLang="zh-CN"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B5DA05A-984F-4CA1-80D0-CC1CA1BB0978}"/>
              </a:ext>
            </a:extLst>
          </p:cNvPr>
          <p:cNvSpPr txBox="1"/>
          <p:nvPr/>
        </p:nvSpPr>
        <p:spPr>
          <a:xfrm>
            <a:off x="9213011" y="6176513"/>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45554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14:presetBounceEnd="50000">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14:bounceEnd="50000">
                                          <p:cBhvr additive="base">
                                            <p:cTn id="13"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a:ln w="6350">
                  <a:noFill/>
                </a:ln>
                <a:solidFill>
                  <a:schemeClr val="tx1">
                    <a:lumMod val="95000"/>
                    <a:lumOff val="5000"/>
                  </a:schemeClr>
                </a:solidFill>
                <a:latin typeface="UTM Avo" pitchFamily="18" charset="0"/>
                <a:cs typeface="Times New Roman" pitchFamily="18" charset="0"/>
              </a:rPr>
              <a:t>YÊU CẦU CẦN ĐẠT</a:t>
            </a:r>
            <a:endParaRPr lang="zh-CN" altLang="en-US" sz="4400" b="1" kern="0">
              <a:ln w="6350">
                <a:noFill/>
              </a:ln>
              <a:solidFill>
                <a:schemeClr val="tx1">
                  <a:lumMod val="95000"/>
                  <a:lumOff val="5000"/>
                </a:schemeClr>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01</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480322" y="1273199"/>
            <a:ext cx="6491709" cy="1172434"/>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đúng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thể</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hiện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giọng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đọc,biết</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nghỉ</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hơi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sau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mỗi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đoạn</a:t>
            </a:r>
            <a:r>
              <a:rPr lang="en-US" altLang="zh-CN" sz="2400" b="1" dirty="0">
                <a:latin typeface="UTM Avo" pitchFamily="18" charset="0"/>
                <a:ea typeface="Arial-Rounded" panose="020B0500000000000000" pitchFamily="34" charset="0"/>
                <a:cs typeface="Times New Roman" panose="02020603050405020304" pitchFamily="18" charset="0"/>
              </a:rPr>
              <a:t>. </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02</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308082" y="2804026"/>
            <a:ext cx="6491707" cy="1394326"/>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Trả</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lời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các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câu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hỏi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liên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quan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Nêu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nội</a:t>
            </a:r>
            <a:r>
              <a:rPr lang="en-US" altLang="zh-CN" sz="2400" b="1" dirty="0">
                <a:latin typeface="UTM Avo" pitchFamily="18" charset="0"/>
                <a:ea typeface="Arial-Rounded" panose="020B0500000000000000" pitchFamily="34" charset="0"/>
                <a:cs typeface="Times New Roman" panose="02020603050405020304" pitchFamily="18" charset="0"/>
              </a:rPr>
              <a:t> dung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học</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03</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387707" y="4611844"/>
            <a:ext cx="6491707" cy="1241926"/>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Tìm</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từ</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chỉ</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đặc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điểm</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có</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trong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3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71619" y="821919"/>
            <a:ext cx="773943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kumimoji="0" lang="en-US" sz="44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400" b="1" i="0" u="none" strike="noStrike" kern="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44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400" b="1" i="0" u="none" strike="noStrike" kern="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này</a:t>
            </a:r>
            <a:r>
              <a:rPr kumimoji="0" lang="en-US" sz="44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400" b="1" i="0" u="none" strike="noStrike" kern="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44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400" b="1" i="0" u="none" strike="noStrike" kern="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kumimoji="0" lang="en-US" sz="44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400" b="1" i="0" u="none" strike="noStrike" kern="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gì</a:t>
            </a:r>
            <a:r>
              <a:rPr kumimoji="0" lang="en-US" sz="44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473198" y="1761067"/>
            <a:ext cx="9478728" cy="4245739"/>
          </a:xfrm>
          <a:prstGeom prst="round2SameRect">
            <a:avLst>
              <a:gd name="adj1" fmla="val 0"/>
              <a:gd name="adj2" fmla="val 31355"/>
            </a:avLst>
          </a:prstGeom>
        </p:spPr>
      </p:pic>
      <p:sp>
        <p:nvSpPr>
          <p:cNvPr id="4" name="TextBox 3">
            <a:extLst>
              <a:ext uri="{FF2B5EF4-FFF2-40B4-BE49-F238E27FC236}">
                <a16:creationId xmlns:a16="http://schemas.microsoft.com/office/drawing/2014/main" id="{6D33E8BD-ECDD-44D3-BD84-73F03C5D3C72}"/>
              </a:ext>
            </a:extLst>
          </p:cNvPr>
          <p:cNvSpPr txBox="1"/>
          <p:nvPr/>
        </p:nvSpPr>
        <p:spPr>
          <a:xfrm>
            <a:off x="9213011" y="6176513"/>
            <a:ext cx="2027078" cy="500332"/>
          </a:xfrm>
          <a:prstGeom prst="rect">
            <a:avLst/>
          </a:prstGeom>
          <a:solidFill>
            <a:schemeClr val="accent2"/>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569465" y="124243"/>
            <a:ext cx="3920855" cy="738664"/>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6721" y="862290"/>
            <a:ext cx="11915946" cy="5615704"/>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1"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1"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1" i="1" u="none" strike="noStrike" kern="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721" y="124243"/>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5366">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8" name="Text Box 4"/>
          <p:cNvSpPr txBox="1"/>
          <p:nvPr/>
        </p:nvSpPr>
        <p:spPr>
          <a:xfrm>
            <a:off x="1577008" y="1503754"/>
            <a:ext cx="9674087" cy="270208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FF0066"/>
                </a:solidFill>
                <a:effectLst/>
                <a:uLnTx/>
                <a:uFillTx/>
                <a:latin typeface="Times New Roman" panose="02020603050405020304" pitchFamily="18" charset="0"/>
                <a:ea typeface="Arial" panose="020B0604020202020204" pitchFamily="34" charset="0"/>
                <a:cs typeface="Times New Roman" panose="02020603050405020304" pitchFamily="18" charset="0"/>
              </a:rPr>
              <a:t>Chú</a:t>
            </a:r>
            <a:r>
              <a:rPr kumimoji="0" lang="en-US" altLang="en-US" sz="4000" b="1" i="0" u="none" strike="noStrike" kern="1200" cap="none" spc="0" normalizeH="0" baseline="0" noProof="0" dirty="0">
                <a:ln>
                  <a:noFill/>
                </a:ln>
                <a:solidFill>
                  <a:srgbClr val="FF0066"/>
                </a:solidFill>
                <a:effectLst/>
                <a:uLnTx/>
                <a:uFillTx/>
                <a:latin typeface="Times New Roman" panose="02020603050405020304" pitchFamily="18" charset="0"/>
                <a:ea typeface="Arial" panose="020B0604020202020204" pitchFamily="34" charset="0"/>
                <a:cs typeface="Times New Roman" panose="02020603050405020304" pitchFamily="18" charset="0"/>
              </a:rPr>
              <a:t> ý </a:t>
            </a:r>
            <a:r>
              <a:rPr kumimoji="0" lang="en-US" altLang="en-US" sz="4000" b="1" i="0" u="none" strike="noStrike" kern="1200" cap="none" spc="0" normalizeH="0" baseline="0" noProof="0" dirty="0" err="1">
                <a:ln>
                  <a:noFill/>
                </a:ln>
                <a:solidFill>
                  <a:srgbClr val="FF0066"/>
                </a:solidFill>
                <a:effectLst/>
                <a:uLnTx/>
                <a:uFillTx/>
                <a:latin typeface="Times New Roman" panose="02020603050405020304" pitchFamily="18" charset="0"/>
                <a:ea typeface="Arial" panose="020B0604020202020204" pitchFamily="34" charset="0"/>
                <a:cs typeface="Times New Roman" panose="02020603050405020304" pitchFamily="18" charset="0"/>
              </a:rPr>
              <a:t>giọng</a:t>
            </a:r>
            <a:r>
              <a:rPr kumimoji="0" lang="en-US" altLang="en-US" sz="4000" b="1" i="0" u="none" strike="noStrike" kern="1200" cap="none" spc="0" normalizeH="0" baseline="0" noProof="0" dirty="0">
                <a:ln>
                  <a:noFill/>
                </a:ln>
                <a:solidFill>
                  <a:srgbClr val="FF0066"/>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i="0" u="none" strike="noStrike" kern="1200" cap="none" spc="0" normalizeH="0" baseline="0" noProof="0" dirty="0" err="1">
                <a:ln>
                  <a:noFill/>
                </a:ln>
                <a:solidFill>
                  <a:srgbClr val="FF0066"/>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altLang="en-US" sz="4000" b="1" i="0" u="none" strike="noStrike" kern="1200" cap="none" spc="0" normalizeH="0" baseline="0" noProof="0" dirty="0">
                <a:ln>
                  <a:noFill/>
                </a:ln>
                <a:solidFill>
                  <a:srgbClr val="FF0066"/>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lang="en-US" altLang="en-US" sz="40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endParaRPr>
          </a:p>
          <a:p>
            <a:pPr marL="0" marR="0" lvl="0" indent="0"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Đọc</a:t>
            </a:r>
            <a:r>
              <a:rPr lang="en-US" altLang="en-US" sz="4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bài</a:t>
            </a:r>
            <a:r>
              <a:rPr lang="en-US" altLang="en-US" sz="4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với</a:t>
            </a:r>
            <a:r>
              <a:rPr lang="en-US" altLang="en-US" sz="4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giọng</a:t>
            </a:r>
            <a:r>
              <a:rPr lang="en-US" altLang="en-US" sz="4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chậm</a:t>
            </a:r>
            <a:r>
              <a:rPr lang="en-US" altLang="en-US" sz="4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rãi</a:t>
            </a:r>
            <a:r>
              <a:rPr lang="en-US" altLang="en-US" sz="4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tình</a:t>
            </a:r>
            <a:r>
              <a:rPr lang="en-US" altLang="en-US" sz="4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cảm</a:t>
            </a:r>
            <a:r>
              <a:rPr lang="en-US" altLang="en-US" sz="4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476B9EC-FC09-4619-A989-6EB3602AD912}"/>
              </a:ext>
            </a:extLst>
          </p:cNvPr>
          <p:cNvSpPr txBox="1"/>
          <p:nvPr/>
        </p:nvSpPr>
        <p:spPr>
          <a:xfrm>
            <a:off x="9213011" y="6176513"/>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1662013562"/>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1000"/>
                                        <p:tgtEl>
                                          <p:spTgt spid="67588"/>
                                        </p:tgtEl>
                                      </p:cBhvr>
                                    </p:animEffect>
                                    <p:anim calcmode="lin" valueType="num">
                                      <p:cBhvr>
                                        <p:cTn id="8" dur="1000" fill="hold"/>
                                        <p:tgtEl>
                                          <p:spTgt spid="67588"/>
                                        </p:tgtEl>
                                        <p:attrNameLst>
                                          <p:attrName>ppt_x</p:attrName>
                                        </p:attrNameLst>
                                      </p:cBhvr>
                                      <p:tavLst>
                                        <p:tav tm="0">
                                          <p:val>
                                            <p:strVal val="#ppt_x"/>
                                          </p:val>
                                        </p:tav>
                                        <p:tav tm="100000">
                                          <p:val>
                                            <p:strVal val="#ppt_x"/>
                                          </p:val>
                                        </p:tav>
                                      </p:tavLst>
                                    </p:anim>
                                    <p:anim calcmode="lin" valueType="num">
                                      <p:cBhvr>
                                        <p:cTn id="9" dur="1000" fill="hold"/>
                                        <p:tgtEl>
                                          <p:spTgt spid="67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1104E7E-5C34-4F8B-821F-1DE8745C2CFE}"/>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974432" y="492802"/>
            <a:ext cx="3808288"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34067" y="1099246"/>
            <a:ext cx="10906919" cy="465364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00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i="1"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i="1"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000" i="1"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40" y="1339429"/>
            <a:ext cx="590388" cy="537864"/>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0345" y="2454193"/>
            <a:ext cx="557901" cy="537864"/>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687" y="3755249"/>
            <a:ext cx="557901" cy="537864"/>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47917" y="4913472"/>
            <a:ext cx="730448" cy="774634"/>
          </a:xfrm>
          <a:prstGeom prst="rect">
            <a:avLst/>
          </a:prstGeom>
        </p:spPr>
      </p:pic>
      <p:sp>
        <p:nvSpPr>
          <p:cNvPr id="2" name="Left Brace 1">
            <a:extLst>
              <a:ext uri="{FF2B5EF4-FFF2-40B4-BE49-F238E27FC236}">
                <a16:creationId xmlns:a16="http://schemas.microsoft.com/office/drawing/2014/main" id="{0AA00782-22B4-46CB-BFA1-9528ACE25F0E}"/>
              </a:ext>
            </a:extLst>
          </p:cNvPr>
          <p:cNvSpPr/>
          <p:nvPr/>
        </p:nvSpPr>
        <p:spPr>
          <a:xfrm>
            <a:off x="926491" y="1264024"/>
            <a:ext cx="203062" cy="73958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9" name="Left Brace 18">
            <a:extLst>
              <a:ext uri="{FF2B5EF4-FFF2-40B4-BE49-F238E27FC236}">
                <a16:creationId xmlns:a16="http://schemas.microsoft.com/office/drawing/2014/main" id="{C35D6F32-CF9C-4DC3-9EEC-89B6DAF205BE}"/>
              </a:ext>
            </a:extLst>
          </p:cNvPr>
          <p:cNvSpPr/>
          <p:nvPr/>
        </p:nvSpPr>
        <p:spPr>
          <a:xfrm>
            <a:off x="922918" y="2240262"/>
            <a:ext cx="111149" cy="751795"/>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0" name="Left Brace 19">
            <a:extLst>
              <a:ext uri="{FF2B5EF4-FFF2-40B4-BE49-F238E27FC236}">
                <a16:creationId xmlns:a16="http://schemas.microsoft.com/office/drawing/2014/main" id="{03EF605E-E7B0-4423-AD71-EAEA56145119}"/>
              </a:ext>
            </a:extLst>
          </p:cNvPr>
          <p:cNvSpPr/>
          <p:nvPr/>
        </p:nvSpPr>
        <p:spPr>
          <a:xfrm>
            <a:off x="885952" y="3228707"/>
            <a:ext cx="166294" cy="108116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1" name="Left Brace 20">
            <a:extLst>
              <a:ext uri="{FF2B5EF4-FFF2-40B4-BE49-F238E27FC236}">
                <a16:creationId xmlns:a16="http://schemas.microsoft.com/office/drawing/2014/main" id="{BBA2AC96-E53E-470A-ABBF-A18BE1A55A7F}"/>
              </a:ext>
            </a:extLst>
          </p:cNvPr>
          <p:cNvSpPr/>
          <p:nvPr/>
        </p:nvSpPr>
        <p:spPr>
          <a:xfrm>
            <a:off x="969099" y="4532009"/>
            <a:ext cx="211116" cy="762925"/>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6541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7000" t="-2000" r="-6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CB6570-BDFE-4C93-A8AB-D8CF32D7BA93}"/>
              </a:ext>
            </a:extLst>
          </p:cNvPr>
          <p:cNvSpPr txBox="1"/>
          <p:nvPr/>
        </p:nvSpPr>
        <p:spPr>
          <a:xfrm>
            <a:off x="8177841" y="6003985"/>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114803096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3" name="CHIMES.WAV"/>
          </p:stSnd>
        </p:sndAc>
      </p:transition>
    </mc:Choice>
    <mc:Fallback xmlns="">
      <p:transition spd="slow">
        <p:checker/>
        <p:sndAc>
          <p:stSnd>
            <p:snd r:embed="rId5"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A445345-1C97-4283-A373-B4764C1F6B71}"/>
              </a:ext>
            </a:extLst>
          </p:cNvPr>
          <p:cNvSpPr txBox="1"/>
          <p:nvPr/>
        </p:nvSpPr>
        <p:spPr>
          <a:xfrm>
            <a:off x="3974432" y="492802"/>
            <a:ext cx="3808288"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34067" y="1099246"/>
            <a:ext cx="10906919" cy="465364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nước nổi</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gọi là mùa nước lũ vì nước lên hiền hoà. Nước mỗi ngày một dâng lên. Mưa dầm dề, mưa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sướt mướ</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Rằm tháng Bảy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 sa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quanh mình, nước lại trong dần. Ngồi trong nhà, ta thấy cả những đàn cá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ròng ròng</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từng đàn, từng đàn theo cá mẹ xuôi theo dòng nước, vào tận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 sâu</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lắt lẻo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1"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000" b="1" i="1"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40" y="1339429"/>
            <a:ext cx="590388" cy="537864"/>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0345" y="2454193"/>
            <a:ext cx="557901" cy="537864"/>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687" y="3755249"/>
            <a:ext cx="557901" cy="537864"/>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47917" y="4913472"/>
            <a:ext cx="730448" cy="774634"/>
          </a:xfrm>
          <a:prstGeom prst="rect">
            <a:avLst/>
          </a:prstGeom>
        </p:spPr>
      </p:pic>
      <p:sp>
        <p:nvSpPr>
          <p:cNvPr id="2" name="Left Brace 1">
            <a:extLst>
              <a:ext uri="{FF2B5EF4-FFF2-40B4-BE49-F238E27FC236}">
                <a16:creationId xmlns:a16="http://schemas.microsoft.com/office/drawing/2014/main" id="{0AA00782-22B4-46CB-BFA1-9528ACE25F0E}"/>
              </a:ext>
            </a:extLst>
          </p:cNvPr>
          <p:cNvSpPr/>
          <p:nvPr/>
        </p:nvSpPr>
        <p:spPr>
          <a:xfrm>
            <a:off x="926491" y="1264024"/>
            <a:ext cx="203062" cy="73958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9" name="Left Brace 18">
            <a:extLst>
              <a:ext uri="{FF2B5EF4-FFF2-40B4-BE49-F238E27FC236}">
                <a16:creationId xmlns:a16="http://schemas.microsoft.com/office/drawing/2014/main" id="{C35D6F32-CF9C-4DC3-9EEC-89B6DAF205BE}"/>
              </a:ext>
            </a:extLst>
          </p:cNvPr>
          <p:cNvSpPr/>
          <p:nvPr/>
        </p:nvSpPr>
        <p:spPr>
          <a:xfrm>
            <a:off x="922918" y="2240262"/>
            <a:ext cx="166294" cy="108116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0" name="Left Brace 19">
            <a:extLst>
              <a:ext uri="{FF2B5EF4-FFF2-40B4-BE49-F238E27FC236}">
                <a16:creationId xmlns:a16="http://schemas.microsoft.com/office/drawing/2014/main" id="{03EF605E-E7B0-4423-AD71-EAEA56145119}"/>
              </a:ext>
            </a:extLst>
          </p:cNvPr>
          <p:cNvSpPr/>
          <p:nvPr/>
        </p:nvSpPr>
        <p:spPr>
          <a:xfrm>
            <a:off x="913954" y="3562350"/>
            <a:ext cx="166294" cy="108116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1" name="Left Brace 20">
            <a:extLst>
              <a:ext uri="{FF2B5EF4-FFF2-40B4-BE49-F238E27FC236}">
                <a16:creationId xmlns:a16="http://schemas.microsoft.com/office/drawing/2014/main" id="{BBA2AC96-E53E-470A-ABBF-A18BE1A55A7F}"/>
              </a:ext>
            </a:extLst>
          </p:cNvPr>
          <p:cNvSpPr/>
          <p:nvPr/>
        </p:nvSpPr>
        <p:spPr>
          <a:xfrm>
            <a:off x="918437" y="4924779"/>
            <a:ext cx="211116" cy="762925"/>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90745B1-7CBE-45C5-A92C-901A68D4FC3D}"/>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86955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933331" y="775075"/>
            <a:ext cx="10306758" cy="303429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8000" b="1" i="0" u="none" strike="noStrike" kern="1200" cap="none" spc="0" normalizeH="0" baseline="0" noProof="0" dirty="0" err="1">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8000" b="1" i="0" u="none" strike="noStrike" kern="1200" cap="none" spc="0" normalizeH="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p>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8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8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8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altLang="zh-CN" sz="8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18">
            <a:extLst>
              <a:ext uri="{FF2B5EF4-FFF2-40B4-BE49-F238E27FC236}">
                <a16:creationId xmlns:a16="http://schemas.microsoft.com/office/drawing/2014/main" id="{FD50D143-6307-4129-BDF1-2038B1CDD551}"/>
              </a:ext>
            </a:extLst>
          </p:cNvPr>
          <p:cNvSpPr>
            <a:spLocks noChangeArrowheads="1"/>
          </p:cNvSpPr>
          <p:nvPr>
            <p:custDataLst>
              <p:tags r:id="rId2"/>
            </p:custDataLst>
          </p:nvPr>
        </p:nvSpPr>
        <p:spPr bwMode="auto">
          <a:xfrm>
            <a:off x="1405138" y="3900651"/>
            <a:ext cx="9795629" cy="161852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lang="en-US" altLang="zh-CN" sz="80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(Trang 12)</a:t>
            </a:r>
            <a:endParaRPr kumimoji="0" lang="en-US" altLang="zh-CN" sz="8000" b="1" i="0" u="none" strike="noStrike" kern="1200" cap="none" spc="0" normalizeH="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180BBAC-782E-4AA1-9DA4-1711266ED0BE}"/>
              </a:ext>
            </a:extLst>
          </p:cNvPr>
          <p:cNvSpPr txBox="1"/>
          <p:nvPr/>
        </p:nvSpPr>
        <p:spPr>
          <a:xfrm>
            <a:off x="9213011" y="6176513"/>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9958451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6368" y="361493"/>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273374" y="828741"/>
            <a:ext cx="9239566"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 nghỉ câu dài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1046178" y="1760499"/>
            <a:ext cx="10325990" cy="1640962"/>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trong ao hồ, trong đồng ruộng của mùa mưa hoà lẫn với nước dòng sông Cửu Long.</a:t>
            </a:r>
          </a:p>
        </p:txBody>
      </p:sp>
      <p:cxnSp>
        <p:nvCxnSpPr>
          <p:cNvPr id="40" name="Straight Connector 39">
            <a:extLst>
              <a:ext uri="{FF2B5EF4-FFF2-40B4-BE49-F238E27FC236}">
                <a16:creationId xmlns:a16="http://schemas.microsoft.com/office/drawing/2014/main" id="{6C3DEC04-AF27-4F8E-9FBD-5A77942FC346}"/>
              </a:ext>
            </a:extLst>
          </p:cNvPr>
          <p:cNvCxnSpPr>
            <a:cxnSpLocks/>
          </p:cNvCxnSpPr>
          <p:nvPr/>
        </p:nvCxnSpPr>
        <p:spPr>
          <a:xfrm flipH="1">
            <a:off x="2544144" y="261421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5D56DC-B2CC-4487-B20B-51773A66D2BA}"/>
              </a:ext>
            </a:extLst>
          </p:cNvPr>
          <p:cNvCxnSpPr>
            <a:cxnSpLocks/>
          </p:cNvCxnSpPr>
          <p:nvPr/>
        </p:nvCxnSpPr>
        <p:spPr>
          <a:xfrm flipH="1">
            <a:off x="11445847" y="1815197"/>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462FF8-E342-46C4-BFDB-FF953473E4D2}"/>
              </a:ext>
            </a:extLst>
          </p:cNvPr>
          <p:cNvSpPr txBox="1"/>
          <p:nvPr/>
        </p:nvSpPr>
        <p:spPr>
          <a:xfrm>
            <a:off x="9213011" y="6176513"/>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4F369F-2331-4919-839E-10CCA0D220F3}"/>
              </a:ext>
            </a:extLst>
          </p:cNvPr>
          <p:cNvSpPr txBox="1"/>
          <p:nvPr/>
        </p:nvSpPr>
        <p:spPr>
          <a:xfrm>
            <a:off x="8195094" y="5934974"/>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2857405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A445345-1C97-4283-A373-B4764C1F6B71}"/>
              </a:ext>
            </a:extLst>
          </p:cNvPr>
          <p:cNvSpPr txBox="1"/>
          <p:nvPr/>
        </p:nvSpPr>
        <p:spPr>
          <a:xfrm>
            <a:off x="3974432" y="492802"/>
            <a:ext cx="3808288"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34067" y="1099246"/>
            <a:ext cx="10906919" cy="465364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nước nổi</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gọi là mùa nước lũ vì nước lên hiền hoà. Nước mỗi ngày một dâng lên. Mưa dầm dề, mưa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sướt mướ</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Rằm tháng Bảy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 sa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quanh mình, nước lại trong dần. Ngồi trong nhà, ta thấy cả những đàn cá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ròng ròng</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từng đàn, từng đàn theo cá mẹ xuôi theo dòng nước, vào tận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 sâu</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lắt lẻo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1"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000" b="1" i="1"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40" y="1339429"/>
            <a:ext cx="590388" cy="537864"/>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0345" y="2454193"/>
            <a:ext cx="557901" cy="537864"/>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687" y="3755249"/>
            <a:ext cx="557901" cy="537864"/>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47917" y="4913472"/>
            <a:ext cx="730448" cy="774634"/>
          </a:xfrm>
          <a:prstGeom prst="rect">
            <a:avLst/>
          </a:prstGeom>
        </p:spPr>
      </p:pic>
      <p:sp>
        <p:nvSpPr>
          <p:cNvPr id="2" name="Left Brace 1">
            <a:extLst>
              <a:ext uri="{FF2B5EF4-FFF2-40B4-BE49-F238E27FC236}">
                <a16:creationId xmlns:a16="http://schemas.microsoft.com/office/drawing/2014/main" id="{0AA00782-22B4-46CB-BFA1-9528ACE25F0E}"/>
              </a:ext>
            </a:extLst>
          </p:cNvPr>
          <p:cNvSpPr/>
          <p:nvPr/>
        </p:nvSpPr>
        <p:spPr>
          <a:xfrm>
            <a:off x="926491" y="1264024"/>
            <a:ext cx="203062" cy="73958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9" name="Left Brace 18">
            <a:extLst>
              <a:ext uri="{FF2B5EF4-FFF2-40B4-BE49-F238E27FC236}">
                <a16:creationId xmlns:a16="http://schemas.microsoft.com/office/drawing/2014/main" id="{C35D6F32-CF9C-4DC3-9EEC-89B6DAF205BE}"/>
              </a:ext>
            </a:extLst>
          </p:cNvPr>
          <p:cNvSpPr/>
          <p:nvPr/>
        </p:nvSpPr>
        <p:spPr>
          <a:xfrm>
            <a:off x="922918" y="2240262"/>
            <a:ext cx="166294" cy="108116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0" name="Left Brace 19">
            <a:extLst>
              <a:ext uri="{FF2B5EF4-FFF2-40B4-BE49-F238E27FC236}">
                <a16:creationId xmlns:a16="http://schemas.microsoft.com/office/drawing/2014/main" id="{03EF605E-E7B0-4423-AD71-EAEA56145119}"/>
              </a:ext>
            </a:extLst>
          </p:cNvPr>
          <p:cNvSpPr/>
          <p:nvPr/>
        </p:nvSpPr>
        <p:spPr>
          <a:xfrm>
            <a:off x="913954" y="3562350"/>
            <a:ext cx="166294" cy="108116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1" name="Left Brace 20">
            <a:extLst>
              <a:ext uri="{FF2B5EF4-FFF2-40B4-BE49-F238E27FC236}">
                <a16:creationId xmlns:a16="http://schemas.microsoft.com/office/drawing/2014/main" id="{BBA2AC96-E53E-470A-ABBF-A18BE1A55A7F}"/>
              </a:ext>
            </a:extLst>
          </p:cNvPr>
          <p:cNvSpPr/>
          <p:nvPr/>
        </p:nvSpPr>
        <p:spPr>
          <a:xfrm>
            <a:off x="918437" y="4924779"/>
            <a:ext cx="211116" cy="762925"/>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B34D340-F982-4709-8F7E-C382012EBE46}"/>
              </a:ext>
            </a:extLst>
          </p:cNvPr>
          <p:cNvSpPr txBox="1"/>
          <p:nvPr/>
        </p:nvSpPr>
        <p:spPr>
          <a:xfrm>
            <a:off x="9316528" y="6212890"/>
            <a:ext cx="2027078" cy="500332"/>
          </a:xfrm>
          <a:prstGeom prst="rect">
            <a:avLst/>
          </a:prstGeom>
          <a:solidFill>
            <a:schemeClr val="accent2"/>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911779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BCD3EA-52D5-4581-AA56-500EA850ACB7}"/>
              </a:ext>
            </a:extLst>
          </p:cNvPr>
          <p:cNvSpPr txBox="1"/>
          <p:nvPr/>
        </p:nvSpPr>
        <p:spPr>
          <a:xfrm>
            <a:off x="9350017" y="6169444"/>
            <a:ext cx="2027078" cy="500332"/>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A7F14876-19CD-4D26-9B27-557E70F80075}"/>
              </a:ext>
            </a:extLst>
          </p:cNvPr>
          <p:cNvSpPr txBox="1"/>
          <p:nvPr/>
        </p:nvSpPr>
        <p:spPr>
          <a:xfrm>
            <a:off x="2623398" y="175587"/>
            <a:ext cx="1702661" cy="7524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697057" y="51550"/>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3767036" y="622185"/>
            <a:ext cx="4699420"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ừ</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B98FD808-DA4D-4248-9537-B52B11140589}"/>
              </a:ext>
            </a:extLst>
          </p:cNvPr>
          <p:cNvSpPr/>
          <p:nvPr/>
        </p:nvSpPr>
        <p:spPr>
          <a:xfrm>
            <a:off x="483783" y="1337236"/>
            <a:ext cx="591247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 ròng ròng (cá lòng ròng)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79E8FD20-A447-4765-A51B-0851A0C6C404}"/>
              </a:ext>
            </a:extLst>
          </p:cNvPr>
          <p:cNvSpPr txBox="1"/>
          <p:nvPr/>
        </p:nvSpPr>
        <p:spPr>
          <a:xfrm>
            <a:off x="6198957" y="1348291"/>
            <a:ext cx="5392897" cy="739754"/>
          </a:xfrm>
          <a:prstGeom prst="rect">
            <a:avLst/>
          </a:prstGeom>
          <a:noFill/>
        </p:spPr>
        <p:txBody>
          <a:bodyPr wrap="square" rtlCol="0">
            <a:spAutoFit/>
          </a:bodyPr>
          <a:lstStyle/>
          <a:p>
            <a:pPr>
              <a:lnSpc>
                <a:spcPct val="150000"/>
              </a:lnSpc>
            </a:pPr>
            <a:r>
              <a:rPr lang="en-US" sz="32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L</a:t>
            </a:r>
            <a:r>
              <a:rPr kumimoji="0" lang="vi-VN" sz="3200" b="0"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oài cá lóc nhỏ,</a:t>
            </a:r>
            <a:r>
              <a:rPr kumimoji="0" lang="en-US" sz="3200" b="0"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thường bơi</a:t>
            </a:r>
            <a:endParaRPr kumimoji="0" lang="en-US" sz="3200" b="0"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2724634" y="2929569"/>
            <a:ext cx="911551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M</a:t>
            </a:r>
            <a:r>
              <a:rPr kumimoji="0" lang="vi-VN" sz="3200" b="0"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ột con sông lớn ở miền Nam nước ta.</a:t>
            </a:r>
          </a:p>
        </p:txBody>
      </p:sp>
      <p:sp>
        <p:nvSpPr>
          <p:cNvPr id="14" name="Rectangle 13">
            <a:extLst>
              <a:ext uri="{FF2B5EF4-FFF2-40B4-BE49-F238E27FC236}">
                <a16:creationId xmlns:a16="http://schemas.microsoft.com/office/drawing/2014/main" id="{F7FCF303-53C2-43AA-B9F3-56A6F6B41DC4}"/>
              </a:ext>
            </a:extLst>
          </p:cNvPr>
          <p:cNvSpPr/>
          <p:nvPr/>
        </p:nvSpPr>
        <p:spPr>
          <a:xfrm>
            <a:off x="468251" y="2768280"/>
            <a:ext cx="237921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Cửu Long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41983" y="2046395"/>
            <a:ext cx="7980691"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BB0C9FB-1855-47CA-BD41-7CC2B0EE8609}"/>
              </a:ext>
            </a:extLst>
          </p:cNvPr>
          <p:cNvSpPr/>
          <p:nvPr/>
        </p:nvSpPr>
        <p:spPr>
          <a:xfrm>
            <a:off x="2724634" y="3610349"/>
            <a:ext cx="8603302" cy="14784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noProof="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200" b="0"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ất, cát nhỏ mịn, hoà tan trong dòng nước hoặc lắng đọng lại ở bờ sông, bãi bồi. </a:t>
            </a:r>
            <a:endParaRPr kumimoji="0" lang="x-none" sz="3200" b="0"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547626" y="3579378"/>
            <a:ext cx="2231598"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hù sa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8000"/>
                    </a14:imgEffect>
                  </a14:imgLayer>
                </a14:imgProps>
              </a:ext>
              <a:ext uri="{28A0092B-C50C-407E-A947-70E740481C1C}">
                <a14:useLocalDpi xmlns:a14="http://schemas.microsoft.com/office/drawing/2010/main" val="0"/>
              </a:ext>
            </a:extLst>
          </a:blip>
          <a:srcRect t="13105"/>
          <a:stretch/>
        </p:blipFill>
        <p:spPr bwMode="auto">
          <a:xfrm>
            <a:off x="2623398" y="3656427"/>
            <a:ext cx="6337480" cy="30418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8CA3FB5-68CB-460F-8929-A43765C51ECE}"/>
              </a:ext>
            </a:extLst>
          </p:cNvPr>
          <p:cNvSpPr txBox="1"/>
          <p:nvPr/>
        </p:nvSpPr>
        <p:spPr>
          <a:xfrm>
            <a:off x="600146" y="1999012"/>
            <a:ext cx="5721867" cy="830997"/>
          </a:xfrm>
          <a:prstGeom prst="rect">
            <a:avLst/>
          </a:prstGeom>
          <a:noFill/>
        </p:spPr>
        <p:txBody>
          <a:bodyPr wrap="square" rtlCol="0">
            <a:spAutoFit/>
          </a:bodyPr>
          <a:lstStyle/>
          <a:p>
            <a:pPr>
              <a:lnSpc>
                <a:spcPct val="150000"/>
              </a:lnSpc>
            </a:pPr>
            <a:r>
              <a:rPr lang="vi-VN" sz="3200"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theo đàn vào mùa nước nổi.</a:t>
            </a:r>
          </a:p>
        </p:txBody>
      </p:sp>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7"/>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8" grpId="0"/>
      <p:bldP spid="19"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000" r="-6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15657-5060-446F-98F3-33668506BFAE}"/>
              </a:ext>
            </a:extLst>
          </p:cNvPr>
          <p:cNvSpPr txBox="1"/>
          <p:nvPr/>
        </p:nvSpPr>
        <p:spPr>
          <a:xfrm>
            <a:off x="7228936" y="6055744"/>
            <a:ext cx="2147847" cy="500332"/>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3" name="CHIMES.WAV"/>
          </p:stSnd>
        </p:sndAc>
      </p:transition>
    </mc:Choice>
    <mc:Fallback xmlns="">
      <p:transition spd="slow">
        <p:dissolve/>
        <p:sndAc>
          <p:stSnd>
            <p:snd r:embed="rId5" name="CHIMES.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A445345-1C97-4283-A373-B4764C1F6B71}"/>
              </a:ext>
            </a:extLst>
          </p:cNvPr>
          <p:cNvSpPr txBox="1"/>
          <p:nvPr/>
        </p:nvSpPr>
        <p:spPr>
          <a:xfrm>
            <a:off x="3974432" y="492802"/>
            <a:ext cx="3808288"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34067" y="1099246"/>
            <a:ext cx="10906919" cy="465364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nước nổi</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gọi là mùa nước lũ vì nước lên hiền hoà. Nước mỗi ngày một dâng lên. Mưa dầm dề, mưa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sướt mướ</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Rằm tháng Bảy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 sa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quanh mình, nước lại trong dần. Ngồi trong nhà, ta thấy cả những đàn cá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ròng ròng</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từng đàn, từng đàn theo cá mẹ xuôi theo dòng nước, vào tận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 sâu</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lắt lẻo </a:t>
            </a:r>
            <a:r>
              <a:rPr kumimoji="0" lang="vi-VN" sz="20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1"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000" b="1" i="1"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40" y="1339429"/>
            <a:ext cx="590388" cy="537864"/>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0345" y="2454193"/>
            <a:ext cx="557901" cy="537864"/>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687" y="3755249"/>
            <a:ext cx="557901" cy="537864"/>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47917" y="4913472"/>
            <a:ext cx="730448" cy="774634"/>
          </a:xfrm>
          <a:prstGeom prst="rect">
            <a:avLst/>
          </a:prstGeom>
        </p:spPr>
      </p:pic>
      <p:sp>
        <p:nvSpPr>
          <p:cNvPr id="2" name="Left Brace 1">
            <a:extLst>
              <a:ext uri="{FF2B5EF4-FFF2-40B4-BE49-F238E27FC236}">
                <a16:creationId xmlns:a16="http://schemas.microsoft.com/office/drawing/2014/main" id="{0AA00782-22B4-46CB-BFA1-9528ACE25F0E}"/>
              </a:ext>
            </a:extLst>
          </p:cNvPr>
          <p:cNvSpPr/>
          <p:nvPr/>
        </p:nvSpPr>
        <p:spPr>
          <a:xfrm>
            <a:off x="926491" y="1264024"/>
            <a:ext cx="203062" cy="73958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9" name="Left Brace 18">
            <a:extLst>
              <a:ext uri="{FF2B5EF4-FFF2-40B4-BE49-F238E27FC236}">
                <a16:creationId xmlns:a16="http://schemas.microsoft.com/office/drawing/2014/main" id="{C35D6F32-CF9C-4DC3-9EEC-89B6DAF205BE}"/>
              </a:ext>
            </a:extLst>
          </p:cNvPr>
          <p:cNvSpPr/>
          <p:nvPr/>
        </p:nvSpPr>
        <p:spPr>
          <a:xfrm>
            <a:off x="922918" y="2240262"/>
            <a:ext cx="166294" cy="108116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0" name="Left Brace 19">
            <a:extLst>
              <a:ext uri="{FF2B5EF4-FFF2-40B4-BE49-F238E27FC236}">
                <a16:creationId xmlns:a16="http://schemas.microsoft.com/office/drawing/2014/main" id="{03EF605E-E7B0-4423-AD71-EAEA56145119}"/>
              </a:ext>
            </a:extLst>
          </p:cNvPr>
          <p:cNvSpPr/>
          <p:nvPr/>
        </p:nvSpPr>
        <p:spPr>
          <a:xfrm>
            <a:off x="913954" y="3562350"/>
            <a:ext cx="166294" cy="108116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1" name="Left Brace 20">
            <a:extLst>
              <a:ext uri="{FF2B5EF4-FFF2-40B4-BE49-F238E27FC236}">
                <a16:creationId xmlns:a16="http://schemas.microsoft.com/office/drawing/2014/main" id="{BBA2AC96-E53E-470A-ABBF-A18BE1A55A7F}"/>
              </a:ext>
            </a:extLst>
          </p:cNvPr>
          <p:cNvSpPr/>
          <p:nvPr/>
        </p:nvSpPr>
        <p:spPr>
          <a:xfrm>
            <a:off x="918437" y="4924779"/>
            <a:ext cx="211116" cy="762925"/>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0E3D82D-AD98-424A-9FF0-AF304FA967B9}"/>
              </a:ext>
            </a:extLst>
          </p:cNvPr>
          <p:cNvSpPr txBox="1"/>
          <p:nvPr/>
        </p:nvSpPr>
        <p:spPr>
          <a:xfrm>
            <a:off x="9264769" y="6212890"/>
            <a:ext cx="2027078"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9098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 grpId="0" animBg="1"/>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6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CF8B1F-EC55-4803-BB38-8E881A0FDC18}"/>
              </a:ext>
            </a:extLst>
          </p:cNvPr>
          <p:cNvSpPr txBox="1"/>
          <p:nvPr/>
        </p:nvSpPr>
        <p:spPr>
          <a:xfrm>
            <a:off x="9264769" y="6212890"/>
            <a:ext cx="2027078" cy="500332"/>
          </a:xfrm>
          <a:prstGeom prst="rect">
            <a:avLst/>
          </a:prstGeom>
          <a:solidFill>
            <a:schemeClr val="accent2"/>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9A445345-1C97-4283-A373-B4764C1F6B71}"/>
              </a:ext>
            </a:extLst>
          </p:cNvPr>
          <p:cNvSpPr txBox="1"/>
          <p:nvPr/>
        </p:nvSpPr>
        <p:spPr>
          <a:xfrm>
            <a:off x="3887041" y="431071"/>
            <a:ext cx="3808288"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6721" y="862290"/>
            <a:ext cx="11915946" cy="5109860"/>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1"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1"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1" i="1"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2476" y="124243"/>
            <a:ext cx="487363" cy="487363"/>
          </a:xfrm>
          <a:prstGeom prst="rect">
            <a:avLst/>
          </a:prstGeom>
        </p:spPr>
      </p:pic>
    </p:spTree>
    <p:custDataLst>
      <p:tags r:id="rId1"/>
    </p:custDataLst>
    <p:extLst>
      <p:ext uri="{BB962C8B-B14F-4D97-AF65-F5344CB8AC3E}">
        <p14:creationId xmlns:p14="http://schemas.microsoft.com/office/powerpoint/2010/main" val="283811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3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C3ED5B-C313-4F3C-81DA-C0FDF5C4F8CC}"/>
              </a:ext>
            </a:extLst>
          </p:cNvPr>
          <p:cNvSpPr txBox="1"/>
          <p:nvPr/>
        </p:nvSpPr>
        <p:spPr>
          <a:xfrm>
            <a:off x="6970143" y="6126626"/>
            <a:ext cx="2898476"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568570" y="635995"/>
            <a:ext cx="11054860"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1. 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68334" y="2300272"/>
            <a:ext cx="11054860" cy="36944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2. 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3339548" y="1358882"/>
            <a:ext cx="5545145"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nước lên hiền hoà.</a:t>
            </a:r>
          </a:p>
        </p:txBody>
      </p:sp>
      <p:sp>
        <p:nvSpPr>
          <p:cNvPr id="11" name="TextBox 10">
            <a:extLst>
              <a:ext uri="{FF2B5EF4-FFF2-40B4-BE49-F238E27FC236}">
                <a16:creationId xmlns:a16="http://schemas.microsoft.com/office/drawing/2014/main" id="{9DC41D24-4068-4BD7-B5F5-017BE4791B43}"/>
              </a:ext>
            </a:extLst>
          </p:cNvPr>
          <p:cNvSpPr txBox="1"/>
          <p:nvPr/>
        </p:nvSpPr>
        <p:spPr>
          <a:xfrm>
            <a:off x="2915638" y="3086330"/>
            <a:ext cx="8216372"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8750701" y="1341025"/>
            <a:ext cx="3361786" cy="2576685"/>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2961136" y="3842552"/>
            <a:ext cx="8850081"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đồng ruộng hoà lẫn nước sông CL</a:t>
            </a:r>
          </a:p>
        </p:txBody>
      </p:sp>
      <p:sp>
        <p:nvSpPr>
          <p:cNvPr id="14" name="TextBox 13">
            <a:extLst>
              <a:ext uri="{FF2B5EF4-FFF2-40B4-BE49-F238E27FC236}">
                <a16:creationId xmlns:a16="http://schemas.microsoft.com/office/drawing/2014/main" id="{191CB933-45A2-492F-92FA-73E18D04197C}"/>
              </a:ext>
            </a:extLst>
          </p:cNvPr>
          <p:cNvSpPr txBox="1"/>
          <p:nvPr/>
        </p:nvSpPr>
        <p:spPr>
          <a:xfrm>
            <a:off x="4236003" y="4547010"/>
            <a:ext cx="473483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66627" y="5285730"/>
            <a:ext cx="806892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bơi thành đàn, theo cá mẹ vào tận đồng sâu. </a:t>
            </a:r>
          </a:p>
        </p:txBody>
      </p:sp>
      <p:sp>
        <p:nvSpPr>
          <p:cNvPr id="10" name="TextBox 9">
            <a:extLst>
              <a:ext uri="{FF2B5EF4-FFF2-40B4-BE49-F238E27FC236}">
                <a16:creationId xmlns:a16="http://schemas.microsoft.com/office/drawing/2014/main" id="{8C5E4826-65EF-4314-9F6C-2AE8A116086D}"/>
              </a:ext>
            </a:extLst>
          </p:cNvPr>
          <p:cNvSpPr txBox="1"/>
          <p:nvPr/>
        </p:nvSpPr>
        <p:spPr>
          <a:xfrm>
            <a:off x="9230264" y="6136686"/>
            <a:ext cx="2035834"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63884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6B64C-8594-493E-BB18-A4A71BFCA370}"/>
              </a:ext>
            </a:extLst>
          </p:cNvPr>
          <p:cNvSpPr txBox="1"/>
          <p:nvPr/>
        </p:nvSpPr>
        <p:spPr>
          <a:xfrm>
            <a:off x="1380226" y="6323162"/>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323663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9253837" cy="1754326"/>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469081" y="4220235"/>
            <a:ext cx="9661295" cy="923330"/>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thích nhất hình ảnh nào trong bài? </a:t>
            </a:r>
          </a:p>
        </p:txBody>
      </p:sp>
      <p:sp>
        <p:nvSpPr>
          <p:cNvPr id="19" name="TextBox 18">
            <a:extLst>
              <a:ext uri="{FF2B5EF4-FFF2-40B4-BE49-F238E27FC236}">
                <a16:creationId xmlns:a16="http://schemas.microsoft.com/office/drawing/2014/main" id="{DE2AA5DF-75A4-4245-8428-20696E5F7CD1}"/>
              </a:ext>
            </a:extLst>
          </p:cNvPr>
          <p:cNvSpPr txBox="1"/>
          <p:nvPr/>
        </p:nvSpPr>
        <p:spPr>
          <a:xfrm>
            <a:off x="1599452" y="4963967"/>
            <a:ext cx="7877375"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26A17DA5-3885-4F0E-852D-82B3954FC041}"/>
              </a:ext>
            </a:extLst>
          </p:cNvPr>
          <p:cNvSpPr txBox="1"/>
          <p:nvPr/>
        </p:nvSpPr>
        <p:spPr>
          <a:xfrm>
            <a:off x="9230264" y="6136686"/>
            <a:ext cx="2035834"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F71EC-0186-4772-92B7-5D7C25D07506}"/>
              </a:ext>
            </a:extLst>
          </p:cNvPr>
          <p:cNvSpPr/>
          <p:nvPr/>
        </p:nvSpPr>
        <p:spPr>
          <a:xfrm>
            <a:off x="1139688" y="1099930"/>
            <a:ext cx="9978886" cy="4664766"/>
          </a:xfrm>
          <a:prstGeom prst="round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6D395E8-C921-4F42-9625-289620919FB2}"/>
              </a:ext>
            </a:extLst>
          </p:cNvPr>
          <p:cNvSpPr txBox="1"/>
          <p:nvPr/>
        </p:nvSpPr>
        <p:spPr>
          <a:xfrm>
            <a:off x="1309986" y="1235221"/>
            <a:ext cx="9424276" cy="4147739"/>
          </a:xfrm>
          <a:prstGeom prst="rect">
            <a:avLst/>
          </a:prstGeom>
          <a:noFill/>
        </p:spPr>
        <p:txBody>
          <a:bodyPr wrap="square" rtlCol="0">
            <a:spAutoFit/>
          </a:bodyPr>
          <a:lstStyle/>
          <a:p>
            <a:pPr algn="ctr">
              <a:lnSpc>
                <a:spcPct val="150000"/>
              </a:lnSpc>
            </a:pP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nội</a:t>
            </a:r>
            <a:r>
              <a:rPr lang="en-US" sz="3600" b="1" dirty="0">
                <a:solidFill>
                  <a:srgbClr val="FF0000"/>
                </a:solidFill>
                <a:latin typeface="Times New Roman" panose="02020603050405020304" pitchFamily="18" charset="0"/>
                <a:cs typeface="Times New Roman" panose="02020603050405020304" pitchFamily="18" charset="0"/>
              </a:rPr>
              <a:t> dung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p>
          <a:p>
            <a:pPr algn="just">
              <a:lnSpc>
                <a:spcPct val="150000"/>
              </a:lnSpc>
            </a:pP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văn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hiện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hiện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thực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mùa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nước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nổi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xảy</a:t>
            </a:r>
            <a:r>
              <a:rPr lang="en-US" sz="3600" b="1" dirty="0">
                <a:solidFill>
                  <a:srgbClr val="0000CC"/>
                </a:solidFill>
                <a:latin typeface="Times New Roman" panose="02020603050405020304" pitchFamily="18" charset="0"/>
                <a:cs typeface="Times New Roman" panose="02020603050405020304" pitchFamily="18" charset="0"/>
              </a:rPr>
              <a:t> ra ở </a:t>
            </a:r>
            <a:r>
              <a:rPr lang="en-US" sz="3600" b="1" dirty="0" err="1">
                <a:solidFill>
                  <a:srgbClr val="0000CC"/>
                </a:solidFill>
                <a:latin typeface="Times New Roman" panose="02020603050405020304" pitchFamily="18" charset="0"/>
                <a:cs typeface="Times New Roman" panose="02020603050405020304" pitchFamily="18" charset="0"/>
              </a:rPr>
              <a:t>đồng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bằng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Cửu</a:t>
            </a:r>
            <a:r>
              <a:rPr lang="en-US" sz="3600" b="1" dirty="0">
                <a:solidFill>
                  <a:srgbClr val="0000CC"/>
                </a:solidFill>
                <a:latin typeface="Times New Roman" panose="02020603050405020304" pitchFamily="18" charset="0"/>
                <a:cs typeface="Times New Roman" panose="02020603050405020304" pitchFamily="18" charset="0"/>
              </a:rPr>
              <a:t> Long </a:t>
            </a:r>
            <a:r>
              <a:rPr lang="en-US" sz="3600" b="1" dirty="0" err="1">
                <a:solidFill>
                  <a:srgbClr val="0000CC"/>
                </a:solidFill>
                <a:latin typeface="Times New Roman" panose="02020603050405020304" pitchFamily="18" charset="0"/>
                <a:cs typeface="Times New Roman" panose="02020603050405020304" pitchFamily="18" charset="0"/>
              </a:rPr>
              <a:t>hàng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năm</a:t>
            </a:r>
            <a:r>
              <a:rPr lang="en-US" sz="3600" b="1" dirty="0">
                <a:solidFill>
                  <a:srgbClr val="0000CC"/>
                </a:solidFill>
                <a:latin typeface="Times New Roman" panose="02020603050405020304" pitchFamily="18" charset="0"/>
                <a:cs typeface="Times New Roman" panose="02020603050405020304" pitchFamily="18" charset="0"/>
              </a:rPr>
              <a:t>. Qua </a:t>
            </a:r>
            <a:r>
              <a:rPr lang="en-US" sz="3600" b="1" dirty="0" err="1">
                <a:solidFill>
                  <a:srgbClr val="0000CC"/>
                </a:solidFill>
                <a:latin typeface="Times New Roman" panose="02020603050405020304" pitchFamily="18" charset="0"/>
                <a:cs typeface="Times New Roman" panose="02020603050405020304" pitchFamily="18" charset="0"/>
              </a:rPr>
              <a:t>đó</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yêu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của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này</a:t>
            </a:r>
            <a:r>
              <a:rPr lang="en-US" sz="3600" b="1" dirty="0">
                <a:solidFill>
                  <a:srgbClr val="0000CC"/>
                </a:solidFill>
                <a:latin typeface="Times New Roman" panose="02020603050405020304" pitchFamily="18" charset="0"/>
                <a:cs typeface="Times New Roman" panose="02020603050405020304" pitchFamily="18" charset="0"/>
              </a:rPr>
              <a:t>.</a:t>
            </a:r>
            <a:endParaRPr lang="vi-VN" sz="3600" b="1" dirty="0">
              <a:solidFill>
                <a:srgbClr val="0000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158EACF-1257-4D5E-8754-40D5C77F8FC7}"/>
              </a:ext>
            </a:extLst>
          </p:cNvPr>
          <p:cNvSpPr txBox="1"/>
          <p:nvPr/>
        </p:nvSpPr>
        <p:spPr>
          <a:xfrm>
            <a:off x="9230264" y="6136686"/>
            <a:ext cx="2035834"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98466089"/>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50206" y="2418106"/>
            <a:ext cx="5241820" cy="1200329"/>
          </a:xfrm>
          <a:prstGeom prst="rect">
            <a:avLst/>
          </a:prstGeom>
          <a:noFill/>
        </p:spPr>
        <p:txBody>
          <a:bodyPr wrap="none" rtlCol="0">
            <a:spAutoFit/>
          </a:bodyPr>
          <a:lstStyle/>
          <a:p>
            <a:pPr lvl="0">
              <a:lnSpc>
                <a:spcPct val="200000"/>
              </a:lnSpc>
            </a:pP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GV đọc diễn cảm cả bài.</a:t>
            </a:r>
            <a:endParaRPr lang="en-US" sz="36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05609" y="1472749"/>
            <a:ext cx="4358886" cy="830997"/>
          </a:xfrm>
          <a:prstGeom prst="rect">
            <a:avLst/>
          </a:prstGeom>
          <a:noFill/>
        </p:spPr>
        <p:txBody>
          <a:bodyPr wrap="none" rtlCol="0">
            <a:spAutoFit/>
          </a:bodyPr>
          <a:lstStyle/>
          <a:p>
            <a:r>
              <a:rPr lang="en-US" sz="4800" b="1" dirty="0">
                <a:solidFill>
                  <a:srgbClr val="FF0066"/>
                </a:solidFill>
                <a:latin typeface="Times New Roman" panose="02020603050405020304" pitchFamily="18" charset="0"/>
                <a:cs typeface="Times New Roman" panose="02020603050405020304" pitchFamily="18" charset="0"/>
              </a:rPr>
              <a:t> * </a:t>
            </a:r>
            <a:r>
              <a:rPr lang="vi-VN" sz="4800" b="1" dirty="0">
                <a:solidFill>
                  <a:srgbClr val="FF0066"/>
                </a:solidFill>
                <a:latin typeface="Times New Roman" panose="02020603050405020304" pitchFamily="18" charset="0"/>
                <a:cs typeface="Times New Roman" panose="02020603050405020304" pitchFamily="18" charset="0"/>
              </a:rPr>
              <a:t>Luyện đọc lại</a:t>
            </a:r>
            <a:endParaRPr lang="en-US" sz="4800" b="1" dirty="0">
              <a:solidFill>
                <a:srgbClr val="FF0066"/>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71977" y="3582701"/>
            <a:ext cx="9275296" cy="1200329"/>
          </a:xfrm>
          <a:prstGeom prst="rect">
            <a:avLst/>
          </a:prstGeom>
          <a:noFill/>
        </p:spPr>
        <p:txBody>
          <a:bodyPr wrap="none" rtlCol="0">
            <a:spAutoFit/>
          </a:bodyPr>
          <a:lstStyle/>
          <a:p>
            <a:pPr lvl="0">
              <a:lnSpc>
                <a:spcPct val="200000"/>
              </a:lnSpc>
            </a:pP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Một HS đọc lại cả bài. Cả lớp đọc thầm theo.</a:t>
            </a:r>
            <a:endParaRPr lang="en-US" sz="36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6C44D55-27A6-427F-B4D6-C878046583AD}"/>
              </a:ext>
            </a:extLst>
          </p:cNvPr>
          <p:cNvSpPr txBox="1"/>
          <p:nvPr/>
        </p:nvSpPr>
        <p:spPr>
          <a:xfrm>
            <a:off x="9230264" y="6136686"/>
            <a:ext cx="2035834" cy="500332"/>
          </a:xfrm>
          <a:prstGeom prst="rect">
            <a:avLst/>
          </a:prstGeom>
          <a:solidFill>
            <a:schemeClr val="bg1"/>
          </a:solidFill>
        </p:spPr>
        <p:txBody>
          <a:bodyPr wrap="square" rtlCol="0">
            <a:spAutoFit/>
          </a:bodyPr>
          <a:lstStyle/>
          <a:p>
            <a:endParaRPr lang="en-US" dirty="0"/>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215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p:transition spd="slow" advClick="0" advTm="1000">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661541-1513-4835-8100-A2EC429B2B80}"/>
              </a:ext>
            </a:extLst>
          </p:cNvPr>
          <p:cNvSpPr txBox="1"/>
          <p:nvPr/>
        </p:nvSpPr>
        <p:spPr>
          <a:xfrm>
            <a:off x="9230264" y="6136686"/>
            <a:ext cx="2035834"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153787" y="451792"/>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48081" y="872145"/>
            <a:ext cx="12046997" cy="510947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1" u="none" strike="noStrike" kern="1200" cap="none" spc="0" normalizeH="0" baseline="0" noProof="0" dirty="0">
                <a:ln>
                  <a:noFill/>
                </a:ln>
                <a:solidFill>
                  <a:srgbClr val="0000CC"/>
                </a:solidFill>
                <a:effectLst/>
                <a:uLnTx/>
                <a:uFillTx/>
                <a:latin typeface="+mj-lt"/>
                <a:ea typeface="Arial-Rounded" panose="020B0500000000000000" pitchFamily="34" charset="0"/>
                <a:cs typeface="Arial-Rounded" panose="020B0500000000000000" pitchFamily="34" charset="0"/>
              </a:rPr>
              <a:t>                                                                                             </a:t>
            </a:r>
            <a:r>
              <a:rPr kumimoji="0" lang="vi-VN" sz="2200" b="1" i="1" u="none" strike="noStrike" kern="1200" cap="none" spc="0" normalizeH="0" baseline="0" noProof="0" dirty="0">
                <a:ln>
                  <a:noFill/>
                </a:ln>
                <a:solidFill>
                  <a:srgbClr val="0000CC"/>
                </a:solidFill>
                <a:effectLst/>
                <a:uLnTx/>
                <a:uFillTx/>
                <a:latin typeface="+mj-lt"/>
                <a:ea typeface="Arial-Rounded" panose="020B0500000000000000" pitchFamily="34" charset="0"/>
                <a:cs typeface="Arial-Rounded" panose="020B0500000000000000" pitchFamily="34" charset="0"/>
              </a:rPr>
              <a:t>(T</a:t>
            </a:r>
            <a:r>
              <a:rPr kumimoji="0" lang="vi-VN" sz="2200" b="1" i="1" u="none" strike="noStrike" kern="0" cap="none" spc="0" normalizeH="0" baseline="0" noProof="0" dirty="0">
                <a:ln>
                  <a:noFill/>
                </a:ln>
                <a:solidFill>
                  <a:srgbClr val="0000CC"/>
                </a:solidFill>
                <a:effectLst/>
                <a:uLnTx/>
                <a:uFillTx/>
                <a:latin typeface="+mj-lt"/>
                <a:ea typeface="Arial-Rounded" panose="020B0500000000000000" pitchFamily="34" charset="0"/>
                <a:cs typeface="Arial-Rounded" panose="020B0500000000000000" pitchFamily="34" charset="0"/>
                <a:sym typeface="Arial"/>
              </a:rPr>
              <a:t>heo Nguyễn Quang Sáng)</a:t>
            </a:r>
          </a:p>
        </p:txBody>
      </p:sp>
    </p:spTree>
    <p:custDataLst>
      <p:tags r:id="rId1"/>
    </p:custDataLst>
    <p:extLst>
      <p:ext uri="{BB962C8B-B14F-4D97-AF65-F5344CB8AC3E}">
        <p14:creationId xmlns:p14="http://schemas.microsoft.com/office/powerpoint/2010/main" val="1766049931"/>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27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7B9F0A-2CC7-45C1-B795-EA35332CBCB9}"/>
              </a:ext>
            </a:extLst>
          </p:cNvPr>
          <p:cNvSpPr txBox="1"/>
          <p:nvPr/>
        </p:nvSpPr>
        <p:spPr>
          <a:xfrm>
            <a:off x="716577" y="690304"/>
            <a:ext cx="10950489" cy="73975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Từ nào chỉ đặc điểm của mưa có trong bài đọc? </a:t>
            </a:r>
          </a:p>
        </p:txBody>
      </p:sp>
      <p:sp>
        <p:nvSpPr>
          <p:cNvPr id="9" name="TextBox 8">
            <a:extLst>
              <a:ext uri="{FF2B5EF4-FFF2-40B4-BE49-F238E27FC236}">
                <a16:creationId xmlns:a16="http://schemas.microsoft.com/office/drawing/2014/main" id="{B5AE8CDF-569C-4298-9C1A-22B0AA1D111C}"/>
              </a:ext>
            </a:extLst>
          </p:cNvPr>
          <p:cNvSpPr txBox="1"/>
          <p:nvPr/>
        </p:nvSpPr>
        <p:spPr>
          <a:xfrm>
            <a:off x="932812" y="4507090"/>
            <a:ext cx="8716396"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ào ào,</a:t>
            </a:r>
            <a:r>
              <a:rPr kumimoji="0" 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tí</a:t>
            </a:r>
            <a:r>
              <a:rPr kumimoji="0" lang="en-US" sz="3200" b="1" i="0" u="none" strike="noStrike" kern="1200" cap="none" spc="0" normalizeH="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tách</a:t>
            </a:r>
            <a:r>
              <a:rPr kumimoji="0" lang="en-US" sz="3200" b="1" i="0" u="none" strike="noStrike" kern="1200" cap="none" spc="0" normalizeH="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200" b="1" i="0" u="none" strike="noStrike" kern="1200" cap="none" spc="0" normalizeH="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200" b="1" i="0" u="none" strike="noStrike" kern="1200" cap="none" spc="0" normalizeH="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3137103" y="1599671"/>
            <a:ext cx="2125346" cy="769812"/>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dầm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dề</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2805231" y="2758866"/>
            <a:ext cx="2517207" cy="833724"/>
          </a:xfrm>
          <a:prstGeom prst="roundRect">
            <a:avLst>
              <a:gd name="adj" fmla="val 20734"/>
            </a:avLst>
          </a:prstGeom>
          <a:solidFill>
            <a:srgbClr val="00B0F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sướt</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mướt</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5878340" y="1672487"/>
            <a:ext cx="2061047" cy="739753"/>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5913158" y="2760642"/>
            <a:ext cx="2061047" cy="794997"/>
          </a:xfrm>
          <a:prstGeom prst="roundRect">
            <a:avLst>
              <a:gd name="adj" fmla="val 26156"/>
            </a:avLst>
          </a:prstGeom>
          <a:solidFill>
            <a:schemeClr val="accent4">
              <a:lumMod val="20000"/>
              <a:lumOff val="80000"/>
            </a:schemeClr>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dẳng</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1900622" y="3870234"/>
            <a:ext cx="194793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d</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ầm</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dề</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x-none"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3394306" y="3860274"/>
            <a:ext cx="29834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s</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ướt</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mướt</a:t>
            </a: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x-none"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F10E951-8281-4B5B-A078-723D6C00E5E0}"/>
              </a:ext>
            </a:extLst>
          </p:cNvPr>
          <p:cNvSpPr txBox="1"/>
          <p:nvPr/>
        </p:nvSpPr>
        <p:spPr>
          <a:xfrm>
            <a:off x="9230264" y="6136686"/>
            <a:ext cx="2035834" cy="500332"/>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left)">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3"/>
                                        </p:tgtEl>
                                        <p:attrNameLst>
                                          <p:attrName>fillcolor</p:attrName>
                                        </p:attrNameLst>
                                      </p:cBhvr>
                                      <p:to>
                                        <a:srgbClr val="9FE540"/>
                                      </p:to>
                                    </p:animClr>
                                    <p:set>
                                      <p:cBhvr>
                                        <p:cTn id="45" dur="1000" fill="hold"/>
                                        <p:tgtEl>
                                          <p:spTgt spid="13"/>
                                        </p:tgtEl>
                                        <p:attrNameLst>
                                          <p:attrName>fill.type</p:attrName>
                                        </p:attrNameLst>
                                      </p:cBhvr>
                                      <p:to>
                                        <p:strVal val="solid"/>
                                      </p:to>
                                    </p:set>
                                    <p:set>
                                      <p:cBhvr>
                                        <p:cTn id="46" dur="100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drumroll.wav"/>
                                        </p:tgtEl>
                                      </p:cMediaNode>
                                    </p:audio>
                                  </p:subTnLst>
                                </p:cTn>
                              </p:par>
                            </p:childTnLst>
                          </p:cTn>
                        </p:par>
                        <p:par>
                          <p:cTn id="47" fill="hold">
                            <p:stCondLst>
                              <p:cond delay="1000"/>
                            </p:stCondLst>
                            <p:childTnLst>
                              <p:par>
                                <p:cTn id="48" presetID="26" presetClass="emph" presetSubtype="0" repeatCount="0" fill="hold" grpId="1" nodeType="afterEffect">
                                  <p:stCondLst>
                                    <p:cond delay="0"/>
                                  </p:stCondLst>
                                  <p:iterate type="lt">
                                    <p:tmPct val="0"/>
                                  </p:iterate>
                                  <p:childTnLst>
                                    <p:animEffect transition="out" filter="fade">
                                      <p:cBhvr>
                                        <p:cTn id="49" dur="2000" tmFilter="0, 0; .2, .5; .8, .5; 1, 0"/>
                                        <p:tgtEl>
                                          <p:spTgt spid="13"/>
                                        </p:tgtEl>
                                      </p:cBhvr>
                                    </p:animEffect>
                                    <p:animScale>
                                      <p:cBhvr>
                                        <p:cTn id="50" dur="1000" autoRev="1" fill="hold"/>
                                        <p:tgtEl>
                                          <p:spTgt spid="13"/>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4"/>
                                        </p:tgtEl>
                                        <p:attrNameLst>
                                          <p:attrName>fillcolor</p:attrName>
                                        </p:attrNameLst>
                                      </p:cBhvr>
                                      <p:to>
                                        <a:srgbClr val="9FE540"/>
                                      </p:to>
                                    </p:animClr>
                                    <p:set>
                                      <p:cBhvr>
                                        <p:cTn id="56" dur="1000" fill="hold"/>
                                        <p:tgtEl>
                                          <p:spTgt spid="14"/>
                                        </p:tgtEl>
                                        <p:attrNameLst>
                                          <p:attrName>fill.type</p:attrName>
                                        </p:attrNameLst>
                                      </p:cBhvr>
                                      <p:to>
                                        <p:strVal val="solid"/>
                                      </p:to>
                                    </p:set>
                                    <p:set>
                                      <p:cBhvr>
                                        <p:cTn id="57" dur="1000" fill="hold"/>
                                        <p:tgtEl>
                                          <p:spTgt spid="1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drumroll.wav"/>
                                        </p:tgtEl>
                                      </p:cMediaNode>
                                    </p:audio>
                                  </p:subTnLst>
                                </p:cTn>
                              </p:par>
                            </p:childTnLst>
                          </p:cTn>
                        </p:par>
                        <p:par>
                          <p:cTn id="58" fill="hold">
                            <p:stCondLst>
                              <p:cond delay="1000"/>
                            </p:stCondLst>
                            <p:childTnLst>
                              <p:par>
                                <p:cTn id="59" presetID="26" presetClass="emph" presetSubtype="0" repeatCount="0" fill="hold" grpId="1" nodeType="afterEffect">
                                  <p:stCondLst>
                                    <p:cond delay="0"/>
                                  </p:stCondLst>
                                  <p:iterate type="lt">
                                    <p:tmPct val="0"/>
                                  </p:iterate>
                                  <p:childTnLst>
                                    <p:animEffect transition="out" filter="fade">
                                      <p:cBhvr>
                                        <p:cTn id="60" dur="2000" tmFilter="0, 0; .2, .5; .8, .5; 1, 0"/>
                                        <p:tgtEl>
                                          <p:spTgt spid="14"/>
                                        </p:tgtEl>
                                      </p:cBhvr>
                                    </p:animEffect>
                                    <p:animScale>
                                      <p:cBhvr>
                                        <p:cTn id="61" dur="1000" autoRev="1" fill="hold"/>
                                        <p:tgtEl>
                                          <p:spTgt spid="14"/>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5"/>
                                        </p:tgtEl>
                                        <p:attrNameLst>
                                          <p:attrName>fillcolor</p:attrName>
                                        </p:attrNameLst>
                                      </p:cBhvr>
                                      <p:to>
                                        <a:srgbClr val="EF5F5F"/>
                                      </p:to>
                                    </p:animClr>
                                    <p:set>
                                      <p:cBhvr>
                                        <p:cTn id="67" dur="2000" fill="hold"/>
                                        <p:tgtEl>
                                          <p:spTgt spid="15"/>
                                        </p:tgtEl>
                                        <p:attrNameLst>
                                          <p:attrName>fill.type</p:attrName>
                                        </p:attrNameLst>
                                      </p:cBhvr>
                                      <p:to>
                                        <p:strVal val="solid"/>
                                      </p:to>
                                    </p:set>
                                    <p:set>
                                      <p:cBhvr>
                                        <p:cTn id="68" dur="2000" fill="hold"/>
                                        <p:tgtEl>
                                          <p:spTgt spid="1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par>
                          <p:cTn id="69" fill="hold">
                            <p:stCondLst>
                              <p:cond delay="2000"/>
                            </p:stCondLst>
                            <p:childTnLst>
                              <p:par>
                                <p:cTn id="70" presetID="26" presetClass="emph" presetSubtype="0" repeatCount="0" fill="hold" grpId="1" nodeType="afterEffect">
                                  <p:stCondLst>
                                    <p:cond delay="0"/>
                                  </p:stCondLst>
                                  <p:iterate type="lt">
                                    <p:tmPct val="0"/>
                                  </p:iterate>
                                  <p:childTnLst>
                                    <p:animEffect transition="out" filter="fade">
                                      <p:cBhvr>
                                        <p:cTn id="71" dur="2000" tmFilter="0, 0; .2, .5; .8, .5; 1, 0"/>
                                        <p:tgtEl>
                                          <p:spTgt spid="15"/>
                                        </p:tgtEl>
                                      </p:cBhvr>
                                    </p:animEffect>
                                    <p:animScale>
                                      <p:cBhvr>
                                        <p:cTn id="72" dur="1000" autoRev="1" fill="hold"/>
                                        <p:tgtEl>
                                          <p:spTgt spid="15"/>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6"/>
                                        </p:tgtEl>
                                        <p:attrNameLst>
                                          <p:attrName>fillcolor</p:attrName>
                                        </p:attrNameLst>
                                      </p:cBhvr>
                                      <p:to>
                                        <a:srgbClr val="EF5F5F"/>
                                      </p:to>
                                    </p:animClr>
                                    <p:set>
                                      <p:cBhvr>
                                        <p:cTn id="78" dur="2000" fill="hold"/>
                                        <p:tgtEl>
                                          <p:spTgt spid="16"/>
                                        </p:tgtEl>
                                        <p:attrNameLst>
                                          <p:attrName>fill.type</p:attrName>
                                        </p:attrNameLst>
                                      </p:cBhvr>
                                      <p:to>
                                        <p:strVal val="solid"/>
                                      </p:to>
                                    </p:set>
                                    <p:set>
                                      <p:cBhvr>
                                        <p:cTn id="79" dur="2000" fill="hold"/>
                                        <p:tgtEl>
                                          <p:spTgt spid="16"/>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drumroll.wav"/>
                                        </p:tgtEl>
                                      </p:cMediaNode>
                                    </p:audio>
                                  </p:subTnLst>
                                </p:cTn>
                              </p:par>
                            </p:childTnLst>
                          </p:cTn>
                        </p:par>
                        <p:par>
                          <p:cTn id="80" fill="hold">
                            <p:stCondLst>
                              <p:cond delay="2000"/>
                            </p:stCondLst>
                            <p:childTnLst>
                              <p:par>
                                <p:cTn id="81" presetID="26" presetClass="emph" presetSubtype="0" repeatCount="0" fill="hold" grpId="1" nodeType="afterEffect">
                                  <p:stCondLst>
                                    <p:cond delay="0"/>
                                  </p:stCondLst>
                                  <p:iterate type="lt">
                                    <p:tmPct val="0"/>
                                  </p:iterate>
                                  <p:childTnLst>
                                    <p:animEffect transition="out" filter="fade">
                                      <p:cBhvr>
                                        <p:cTn id="82" dur="2000" tmFilter="0, 0; .2, .5; .8, .5; 1, 0"/>
                                        <p:tgtEl>
                                          <p:spTgt spid="16"/>
                                        </p:tgtEl>
                                      </p:cBhvr>
                                    </p:animEffect>
                                    <p:animScale>
                                      <p:cBhvr>
                                        <p:cTn id="83" dur="1000" autoRev="1" fill="hold"/>
                                        <p:tgtEl>
                                          <p:spTgt spid="16"/>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a:ln w="6350">
                  <a:noFill/>
                </a:ln>
                <a:solidFill>
                  <a:schemeClr val="tx1">
                    <a:lumMod val="95000"/>
                    <a:lumOff val="5000"/>
                  </a:schemeClr>
                </a:solidFill>
                <a:latin typeface="UTM Avo" pitchFamily="18" charset="0"/>
                <a:cs typeface="Times New Roman" pitchFamily="18" charset="0"/>
              </a:rPr>
              <a:t>YÊU CẦU CẦN ĐẠT</a:t>
            </a:r>
            <a:endParaRPr lang="zh-CN" altLang="en-US" sz="4400" b="1" kern="0">
              <a:ln w="6350">
                <a:noFill/>
              </a:ln>
              <a:solidFill>
                <a:schemeClr val="tx1">
                  <a:lumMod val="95000"/>
                  <a:lumOff val="5000"/>
                </a:schemeClr>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01</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480322" y="1273199"/>
            <a:ext cx="6491709" cy="1172434"/>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đúng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thể</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hiện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giọng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đọc,biết</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nghỉ</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hơi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sau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mỗi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đoạn</a:t>
            </a:r>
            <a:r>
              <a:rPr lang="en-US" altLang="zh-CN" sz="2400" b="1" dirty="0">
                <a:latin typeface="UTM Avo" pitchFamily="18" charset="0"/>
                <a:ea typeface="Arial-Rounded" panose="020B0500000000000000" pitchFamily="34" charset="0"/>
                <a:cs typeface="Times New Roman" panose="02020603050405020304" pitchFamily="18" charset="0"/>
              </a:rPr>
              <a:t>. </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02</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308082" y="2804026"/>
            <a:ext cx="6491707" cy="1394326"/>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Trả</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lời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các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câu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hỏi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liên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quan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Nêu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nội</a:t>
            </a:r>
            <a:r>
              <a:rPr lang="en-US" altLang="zh-CN" sz="2400" b="1" dirty="0">
                <a:latin typeface="UTM Avo" pitchFamily="18" charset="0"/>
                <a:ea typeface="Arial-Rounded" panose="020B0500000000000000" pitchFamily="34" charset="0"/>
                <a:cs typeface="Times New Roman" panose="02020603050405020304" pitchFamily="18" charset="0"/>
              </a:rPr>
              <a:t> dung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học</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03</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387707" y="4611844"/>
            <a:ext cx="6491707" cy="1241926"/>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Tìm</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từ</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chỉ</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đặc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điểm</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có</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trong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33044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A6B727E-17AD-4D45-857C-F422ED0CF9A3}"/>
              </a:ext>
            </a:extLst>
          </p:cNvPr>
          <p:cNvSpPr/>
          <p:nvPr/>
        </p:nvSpPr>
        <p:spPr>
          <a:xfrm>
            <a:off x="2554724" y="1030626"/>
            <a:ext cx="7082552" cy="3678995"/>
          </a:xfrm>
          <a:prstGeom prst="cloud">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6" name="TextBox 5"/>
          <p:cNvSpPr txBox="1"/>
          <p:nvPr/>
        </p:nvSpPr>
        <p:spPr>
          <a:xfrm>
            <a:off x="2426464" y="4902010"/>
            <a:ext cx="8889992"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Qua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học</a:t>
            </a:r>
            <a:r>
              <a:rPr lang="en-US" sz="3600" b="1" dirty="0">
                <a:solidFill>
                  <a:srgbClr val="FF0000"/>
                </a:solidFill>
                <a:latin typeface="Times New Roman" pitchFamily="18" charset="0"/>
                <a:cs typeface="Times New Roman" pitchFamily="18" charset="0"/>
              </a:rPr>
              <a:t> con </a:t>
            </a:r>
            <a:r>
              <a:rPr lang="en-US" sz="3600" b="1" dirty="0" err="1">
                <a:solidFill>
                  <a:srgbClr val="FF0000"/>
                </a:solidFill>
                <a:latin typeface="Times New Roman" pitchFamily="18" charset="0"/>
                <a:cs typeface="Times New Roman" pitchFamily="18" charset="0"/>
              </a:rPr>
              <a:t>cần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nhớ</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điều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7" name="Title 1">
            <a:extLst>
              <a:ext uri="{FF2B5EF4-FFF2-40B4-BE49-F238E27FC236}">
                <a16:creationId xmlns:a16="http://schemas.microsoft.com/office/drawing/2014/main" id="{33FA8044-F91C-49D9-AEA0-8400F863D2B0}"/>
              </a:ext>
            </a:extLst>
          </p:cNvPr>
          <p:cNvSpPr txBox="1">
            <a:spLocks/>
          </p:cNvSpPr>
          <p:nvPr/>
        </p:nvSpPr>
        <p:spPr>
          <a:xfrm>
            <a:off x="3613448" y="1470893"/>
            <a:ext cx="4870152" cy="2937743"/>
          </a:xfrm>
        </p:spPr>
        <p:txBody>
          <a:bodyPr anchor="b" anchorCtr="0">
            <a:no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gn="ctr">
              <a:lnSpc>
                <a:spcPct val="150000"/>
              </a:lnSpc>
            </a:pP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328E3EA3-E8FD-4E16-9C9E-68852EDD8E30}"/>
              </a:ext>
            </a:extLst>
          </p:cNvPr>
          <p:cNvSpPr txBox="1"/>
          <p:nvPr/>
        </p:nvSpPr>
        <p:spPr>
          <a:xfrm>
            <a:off x="9230264" y="6136686"/>
            <a:ext cx="2035834"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57540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356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8778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3293" y="1466000"/>
            <a:ext cx="240963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DẶN DÒ:</a:t>
            </a:r>
          </a:p>
        </p:txBody>
      </p:sp>
      <p:sp>
        <p:nvSpPr>
          <p:cNvPr id="3" name="TextBox 2"/>
          <p:cNvSpPr txBox="1"/>
          <p:nvPr/>
        </p:nvSpPr>
        <p:spPr>
          <a:xfrm>
            <a:off x="1822711" y="2344410"/>
            <a:ext cx="8280596" cy="2751715"/>
          </a:xfrm>
          <a:prstGeom prst="rect">
            <a:avLst/>
          </a:prstGeom>
          <a:noFill/>
        </p:spPr>
        <p:txBody>
          <a:bodyPr wrap="square" rtlCol="0">
            <a:spAutoFit/>
          </a:bodyPr>
          <a:lstStyle/>
          <a:p>
            <a:pPr lvl="0">
              <a:lnSpc>
                <a:spcPct val="150000"/>
              </a:lnSpc>
            </a:pPr>
            <a:r>
              <a:rPr lang="vi-VN" sz="4000" b="1" dirty="0">
                <a:solidFill>
                  <a:srgbClr val="0000CC"/>
                </a:solidFill>
                <a:latin typeface="+mj-lt"/>
              </a:rPr>
              <a:t>+ </a:t>
            </a:r>
            <a:r>
              <a:rPr lang="en-US" sz="4000" b="1" dirty="0" err="1">
                <a:solidFill>
                  <a:srgbClr val="0000CC"/>
                </a:solidFill>
                <a:latin typeface="Times New Roman" panose="02020603050405020304" pitchFamily="18" charset="0"/>
                <a:cs typeface="Times New Roman" panose="02020603050405020304" pitchFamily="18" charset="0"/>
              </a:rPr>
              <a:t>Ôn</a:t>
            </a:r>
            <a:r>
              <a:rPr lang="en-US" sz="4000" b="1" dirty="0">
                <a:solidFill>
                  <a:srgbClr val="0000CC"/>
                </a:solidFill>
                <a:latin typeface="+mj-lt"/>
              </a:rPr>
              <a:t> </a:t>
            </a:r>
            <a:r>
              <a:rPr lang="en-US" sz="4000" b="1" dirty="0" err="1">
                <a:solidFill>
                  <a:srgbClr val="0000CC"/>
                </a:solidFill>
                <a:latin typeface="+mj-lt"/>
              </a:rPr>
              <a:t>t</a:t>
            </a:r>
            <a:r>
              <a:rPr lang="en-US" sz="4000" b="1" dirty="0" err="1">
                <a:solidFill>
                  <a:srgbClr val="0000CC"/>
                </a:solidFill>
                <a:latin typeface="Times New Roman" panose="02020603050405020304" pitchFamily="18" charset="0"/>
                <a:cs typeface="Times New Roman" panose="02020603050405020304" pitchFamily="18" charset="0"/>
              </a:rPr>
              <a:t>ập</a:t>
            </a:r>
            <a:r>
              <a:rPr lang="en-US" sz="4000" b="1" dirty="0">
                <a:solidFill>
                  <a:srgbClr val="0000CC"/>
                </a:solidFill>
                <a:latin typeface="+mj-lt"/>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kiến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thức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đã</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học</a:t>
            </a:r>
            <a:endParaRPr lang="en-US" sz="4000" b="1" dirty="0">
              <a:solidFill>
                <a:srgbClr val="0000CC"/>
              </a:solidFill>
              <a:latin typeface="Times New Roman" panose="02020603050405020304" pitchFamily="18" charset="0"/>
              <a:cs typeface="Times New Roman" panose="02020603050405020304" pitchFamily="18" charset="0"/>
            </a:endParaRPr>
          </a:p>
          <a:p>
            <a:pPr lvl="0">
              <a:lnSpc>
                <a:spcPct val="15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Chuẩn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bị</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sau</a:t>
            </a:r>
            <a:r>
              <a:rPr lang="en-US" sz="4000" b="1" dirty="0">
                <a:solidFill>
                  <a:srgbClr val="0000CC"/>
                </a:solidFill>
                <a:latin typeface="Times New Roman" panose="02020603050405020304" pitchFamily="18" charset="0"/>
                <a:cs typeface="Times New Roman" panose="02020603050405020304" pitchFamily="18" charset="0"/>
              </a:rPr>
              <a:t>:</a:t>
            </a:r>
          </a:p>
          <a:p>
            <a:pPr lvl="0" algn="ct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3.</a:t>
            </a:r>
          </a:p>
        </p:txBody>
      </p:sp>
      <p:sp>
        <p:nvSpPr>
          <p:cNvPr id="4" name="TextBox 3">
            <a:extLst>
              <a:ext uri="{FF2B5EF4-FFF2-40B4-BE49-F238E27FC236}">
                <a16:creationId xmlns:a16="http://schemas.microsoft.com/office/drawing/2014/main" id="{38C7DDCA-9DCA-4EEA-A96D-23DCE8F22351}"/>
              </a:ext>
            </a:extLst>
          </p:cNvPr>
          <p:cNvSpPr txBox="1"/>
          <p:nvPr/>
        </p:nvSpPr>
        <p:spPr>
          <a:xfrm>
            <a:off x="9230264" y="6136686"/>
            <a:ext cx="2035834" cy="500332"/>
          </a:xfrm>
          <a:prstGeom prst="rect">
            <a:avLst/>
          </a:prstGeom>
          <a:solidFill>
            <a:schemeClr val="bg1"/>
          </a:solidFill>
        </p:spPr>
        <p:txBody>
          <a:bodyPr wrap="square" rtlCol="0">
            <a:spAutoFit/>
          </a:bodyPr>
          <a:lstStyle/>
          <a:p>
            <a:endParaRPr lang="en-US" dirty="0"/>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271601" y="1740996"/>
            <a:ext cx="2156798"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21468"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bốn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419851"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05421" y="4360111"/>
            <a:ext cx="4889157"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Buổi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trước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em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392017" y="1615883"/>
            <a:ext cx="2017565" cy="667173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89205" y="6011331"/>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Mọc</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ra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những</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mầm</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non</a:t>
            </a:r>
          </a:p>
        </p:txBody>
      </p:sp>
      <p:sp>
        <p:nvSpPr>
          <p:cNvPr id="15" name="AutoShape 51"/>
          <p:cNvSpPr>
            <a:spLocks noChangeArrowheads="1"/>
          </p:cNvSpPr>
          <p:nvPr/>
        </p:nvSpPr>
        <p:spPr bwMode="auto">
          <a:xfrm>
            <a:off x="6673855" y="6028264"/>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B.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Lá</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cây</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héo</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khô</a:t>
            </a:r>
            <a:endParaRPr kumimoji="0" lang="en-US" altLang="en-US" b="1"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4" name="TextBox 3"/>
          <p:cNvSpPr txBox="1"/>
          <p:nvPr/>
        </p:nvSpPr>
        <p:spPr>
          <a:xfrm>
            <a:off x="3790953" y="4546598"/>
            <a:ext cx="5622052"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Đâm</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chồi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031" name="Picture 7" descr="C:\Users\ADMIN\Desktop\Doremon cau ca ( trac nghiem )\pc58yB99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12980" y="1646912"/>
            <a:ext cx="207404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88667" y="6028265"/>
            <a:ext cx="3352799"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hạ</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thu</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2675466" y="6008458"/>
            <a:ext cx="3798585"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khô</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mưa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lũ</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bão</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12390" y="4017070"/>
            <a:ext cx="5159039" cy="1651671"/>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Bốn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tiên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tượng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20445"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Nảy</a:t>
            </a: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 ra</a:t>
            </a:r>
          </a:p>
        </p:txBody>
      </p:sp>
      <p:sp>
        <p:nvSpPr>
          <p:cNvPr id="15" name="AutoShape 51"/>
          <p:cNvSpPr>
            <a:spLocks noChangeArrowheads="1"/>
          </p:cNvSpPr>
          <p:nvPr/>
        </p:nvSpPr>
        <p:spPr bwMode="auto">
          <a:xfrm>
            <a:off x="3251201"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A. Chui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vào</a:t>
            </a:r>
            <a:endParaRPr kumimoji="0" lang="en-US" altLang="en-US" sz="3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803658" y="4069970"/>
            <a:ext cx="5705398"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Đơm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C:\Users\ADMIN\Desktop\Doremon cau ca ( trac nghiem )\historieta-tropical-de-los-pescados-45745897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007577154&quot;/&gt;&lt;/object&gt;&lt;object type=&quot;3&quot; unique_id=&quot;10004&quot;&gt;&lt;property id=&quot;20148&quot; value=&quot;5&quot;/&gt;&lt;property id=&quot;20300&quot; value=&quot;Slide 2&quot;/&gt;&lt;property id=&quot;20307&quot; value=&quot;2007577155&quot;/&gt;&lt;/object&gt;&lt;object type=&quot;3&quot; unique_id=&quot;10005&quot;&gt;&lt;property id=&quot;20148&quot; value=&quot;5&quot;/&gt;&lt;property id=&quot;20300&quot; value=&quot;Slide 3&quot;/&gt;&lt;property id=&quot;20307&quot; value=&quot;2007577156&quot;/&gt;&lt;/object&gt;&lt;object type=&quot;3&quot; unique_id=&quot;10006&quot;&gt;&lt;property id=&quot;20148&quot; value=&quot;5&quot;/&gt;&lt;property id=&quot;20300&quot; value=&quot;Slide 4&quot;/&gt;&lt;property id=&quot;20307&quot; value=&quot;266&quot;/&gt;&lt;/object&gt;&lt;object type=&quot;3&quot; unique_id=&quot;10007&quot;&gt;&lt;property id=&quot;20148&quot; value=&quot;5&quot;/&gt;&lt;property id=&quot;20300&quot; value=&quot;Slide 5&quot;/&gt;&lt;property id=&quot;20307&quot; value=&quot;2007577149&quot;/&gt;&lt;/object&gt;&lt;object type=&quot;3&quot; unique_id=&quot;10008&quot;&gt;&lt;property id=&quot;20148&quot; value=&quot;5&quot;/&gt;&lt;property id=&quot;20300&quot; value=&quot;Slide 6&quot;/&gt;&lt;property id=&quot;20307&quot; value=&quot;2007577150&quot;/&gt;&lt;/object&gt;&lt;object type=&quot;3&quot; unique_id=&quot;10009&quot;&gt;&lt;property id=&quot;20148&quot; value=&quot;5&quot;/&gt;&lt;property id=&quot;20300&quot; value=&quot;Slide 7&quot;/&gt;&lt;property id=&quot;20307&quot; value=&quot;2007577151&quot;/&gt;&lt;/object&gt;&lt;object type=&quot;3&quot; unique_id=&quot;10010&quot;&gt;&lt;property id=&quot;20148&quot; value=&quot;5&quot;/&gt;&lt;property id=&quot;20300&quot; value=&quot;Slide 8&quot;/&gt;&lt;property id=&quot;20307&quot; value=&quot;259&quot;/&gt;&lt;/object&gt;&lt;object type=&quot;3&quot; unique_id=&quot;10011&quot;&gt;&lt;property id=&quot;20148&quot; value=&quot;5&quot;/&gt;&lt;property id=&quot;20300&quot; value=&quot;Slide 9&quot;/&gt;&lt;property id=&quot;20307&quot; value=&quot;260&quot;/&gt;&lt;/object&gt;&lt;object type=&quot;3&quot; unique_id=&quot;10012&quot;&gt;&lt;property id=&quot;20148&quot; value=&quot;5&quot;/&gt;&lt;property id=&quot;20300&quot; value=&quot;Slide 10&quot;/&gt;&lt;property id=&quot;20307&quot; value=&quot;2007577158&quot;/&gt;&lt;/object&gt;&lt;object type=&quot;3&quot; unique_id=&quot;10013&quot;&gt;&lt;property id=&quot;20148&quot; value=&quot;5&quot;/&gt;&lt;property id=&quot;20300&quot; value=&quot;Slide 11&quot;/&gt;&lt;property id=&quot;20307&quot; value=&quot;2007577159&quot;/&gt;&lt;/object&gt;&lt;object type=&quot;3&quot; unique_id=&quot;10014&quot;&gt;&lt;property id=&quot;20148&quot; value=&quot;5&quot;/&gt;&lt;property id=&quot;20300&quot; value=&quot;Slide 12&quot;/&gt;&lt;property id=&quot;20307&quot; value=&quot;2007577172&quot;/&gt;&lt;/object&gt;&lt;object type=&quot;3&quot; unique_id=&quot;10015&quot;&gt;&lt;property id=&quot;20148&quot; value=&quot;5&quot;/&gt;&lt;property id=&quot;20300&quot; value=&quot;Slide 13&quot;/&gt;&lt;property id=&quot;20307&quot; value=&quot;320&quot;/&gt;&lt;/object&gt;&lt;object type=&quot;3&quot; unique_id=&quot;10016&quot;&gt;&lt;property id=&quot;20148&quot; value=&quot;5&quot;/&gt;&lt;property id=&quot;20300&quot; value=&quot;Slide 14&quot;/&gt;&lt;property id=&quot;20307&quot; value=&quot;350&quot;/&gt;&lt;/object&gt;&lt;object type=&quot;3&quot; unique_id=&quot;10017&quot;&gt;&lt;property id=&quot;20148&quot; value=&quot;5&quot;/&gt;&lt;property id=&quot;20300&quot; value=&quot;Slide 15&quot;/&gt;&lt;property id=&quot;20307&quot; value=&quot;2007577161&quot;/&gt;&lt;/object&gt;&lt;object type=&quot;3&quot; unique_id=&quot;10018&quot;&gt;&lt;property id=&quot;20148&quot; value=&quot;5&quot;/&gt;&lt;property id=&quot;20300&quot; value=&quot;Slide 16&quot;/&gt;&lt;property id=&quot;20307&quot; value=&quot;2007577141&quot;/&gt;&lt;/object&gt;&lt;object type=&quot;3&quot; unique_id=&quot;10019&quot;&gt;&lt;property id=&quot;20148&quot; value=&quot;5&quot;/&gt;&lt;property id=&quot;20300&quot; value=&quot;Slide 17&quot;/&gt;&lt;property id=&quot;20307&quot; value=&quot;2007577162&quot;/&gt;&lt;/object&gt;&lt;object type=&quot;3&quot; unique_id=&quot;10020&quot;&gt;&lt;property id=&quot;20148&quot; value=&quot;5&quot;/&gt;&lt;property id=&quot;20300&quot; value=&quot;Slide 18&quot;/&gt;&lt;property id=&quot;20307&quot; value=&quot;2007577165&quot;/&gt;&lt;/object&gt;&lt;object type=&quot;3&quot; unique_id=&quot;10021&quot;&gt;&lt;property id=&quot;20148&quot; value=&quot;5&quot;/&gt;&lt;property id=&quot;20300&quot; value=&quot;Slide 19&quot;/&gt;&lt;property id=&quot;20307&quot; value=&quot;2007577142&quot;/&gt;&lt;/object&gt;&lt;object type=&quot;3&quot; unique_id=&quot;10022&quot;&gt;&lt;property id=&quot;20148&quot; value=&quot;5&quot;/&gt;&lt;property id=&quot;20300&quot; value=&quot;Slide 20&quot;/&gt;&lt;property id=&quot;20307&quot; value=&quot;2007577163&quot;/&gt;&lt;/object&gt;&lt;object type=&quot;3&quot; unique_id=&quot;10023&quot;&gt;&lt;property id=&quot;20148&quot; value=&quot;5&quot;/&gt;&lt;property id=&quot;20300&quot; value=&quot;Slide 21&quot;/&gt;&lt;property id=&quot;20307&quot; value=&quot;2007577166&quot;/&gt;&lt;/object&gt;&lt;object type=&quot;3&quot; unique_id=&quot;10024&quot;&gt;&lt;property id=&quot;20148&quot; value=&quot;5&quot;/&gt;&lt;property id=&quot;20300&quot; value=&quot;Slide 22&quot;/&gt;&lt;property id=&quot;20307&quot; value=&quot;2007577139&quot;/&gt;&lt;/object&gt;&lt;object type=&quot;3&quot; unique_id=&quot;10025&quot;&gt;&lt;property id=&quot;20148&quot; value=&quot;5&quot;/&gt;&lt;property id=&quot;20300&quot; value=&quot;Slide 23&quot;/&gt;&lt;property id=&quot;20307&quot; value=&quot;295&quot;/&gt;&lt;/object&gt;&lt;object type=&quot;3&quot; unique_id=&quot;10026&quot;&gt;&lt;property id=&quot;20148&quot; value=&quot;5&quot;/&gt;&lt;property id=&quot;20300&quot; value=&quot;Slide 24&quot;/&gt;&lt;property id=&quot;20307&quot; value=&quot;2007577168&quot;/&gt;&lt;/object&gt;&lt;object type=&quot;3&quot; unique_id=&quot;10027&quot;&gt;&lt;property id=&quot;20148&quot; value=&quot;5&quot;/&gt;&lt;property id=&quot;20300&quot; value=&quot;Slide 25&quot;/&gt;&lt;property id=&quot;20307&quot; value=&quot;2007577157&quot;/&gt;&lt;/object&gt;&lt;object type=&quot;3&quot; unique_id=&quot;10028&quot;&gt;&lt;property id=&quot;20148&quot; value=&quot;5&quot;/&gt;&lt;property id=&quot;20300&quot; value=&quot;Slide 26&quot;/&gt;&lt;property id=&quot;20307&quot; value=&quot;2007577164&quot;/&gt;&lt;/object&gt;&lt;object type=&quot;3&quot; unique_id=&quot;10029&quot;&gt;&lt;property id=&quot;20148&quot; value=&quot;5&quot;/&gt;&lt;property id=&quot;20300&quot; value=&quot;Slide 27&quot;/&gt;&lt;property id=&quot;20307&quot; value=&quot;367&quot;/&gt;&lt;/object&gt;&lt;object type=&quot;3&quot; unique_id=&quot;10030&quot;&gt;&lt;property id=&quot;20148&quot; value=&quot;5&quot;/&gt;&lt;property id=&quot;20300&quot; value=&quot;Slide 28&quot;/&gt;&lt;property id=&quot;20307&quot; value=&quot;2007577140&quot;/&gt;&lt;/object&gt;&lt;object type=&quot;3&quot; unique_id=&quot;10031&quot;&gt;&lt;property id=&quot;20148&quot; value=&quot;5&quot;/&gt;&lt;property id=&quot;20300&quot; value=&quot;Slide 29&quot;/&gt;&lt;property id=&quot;20307&quot; value=&quot;2007577145&quot;/&gt;&lt;/object&gt;&lt;object type=&quot;3&quot; unique_id=&quot;10032&quot;&gt;&lt;property id=&quot;20148&quot; value=&quot;5&quot;/&gt;&lt;property id=&quot;20300&quot; value=&quot;Slide 30&quot;/&gt;&lt;property id=&quot;20307&quot; value=&quot;2007577169&quot;/&gt;&lt;/object&gt;&lt;object type=&quot;3&quot; unique_id=&quot;10033&quot;&gt;&lt;property id=&quot;20148&quot; value=&quot;5&quot;/&gt;&lt;property id=&quot;20300&quot; value=&quot;Slide 31&quot;/&gt;&lt;property id=&quot;20307&quot; value=&quot;2007577171&quot;/&gt;&lt;/object&gt;&lt;object type=&quot;3&quot; unique_id=&quot;10034&quot;&gt;&lt;property id=&quot;20148&quot; value=&quot;5&quot;/&gt;&lt;property id=&quot;20300&quot; value=&quot;Slide 32&quot;/&gt;&lt;property id=&quot;20307&quot; value=&quot;2007577170&quot;/&gt;&lt;/object&gt;&lt;object type=&quot;3&quot; unique_id=&quot;10035&quot;&gt;&lt;property id=&quot;20148&quot; value=&quot;5&quot;/&gt;&lt;property id=&quot;20300&quot; value=&quot;Slide 33&quot;/&gt;&lt;property id=&quot;20307&quot; value=&quot;2007577146&quot;/&gt;&lt;/object&gt;&lt;object type=&quot;3&quot; unique_id=&quot;10036&quot;&gt;&lt;property id=&quot;20148&quot; value=&quot;5&quot;/&gt;&lt;property id=&quot;20300&quot; value=&quot;Slide 34&quot;/&gt;&lt;property id=&quot;20307&quot; value=&quot;2007577167&quot;/&gt;&lt;/object&gt;&lt;object type=&quot;3&quot; unique_id=&quot;10037&quot;&gt;&lt;property id=&quot;20148&quot; value=&quot;5&quot;/&gt;&lt;property id=&quot;20300&quot; value=&quot;Slide 35&quot;/&gt;&lt;property id=&quot;20307&quot; value=&quot;264&quot;/&gt;&lt;/object&gt;&lt;object type=&quot;3&quot; unique_id=&quot;10038&quot;&gt;&lt;property id=&quot;20148&quot; value=&quot;5&quot;/&gt;&lt;property id=&quot;20300&quot; value=&quot;Slide 36&quot;/&gt;&lt;property id=&quot;20307&quot; value=&quot;2007577173&quot;/&gt;&lt;/object&gt;&lt;object type=&quot;3&quot; unique_id=&quot;10039&quot;&gt;&lt;property id=&quot;20148&quot; value=&quot;5&quot;/&gt;&lt;property id=&quot;20300&quot; value=&quot;Slide 37&quot;/&gt;&lt;property id=&quot;20307&quot; value=&quot;2007577152&quot;/&gt;&lt;/object&gt;&lt;object type=&quot;3&quot; unique_id=&quot;10040&quot;&gt;&lt;property id=&quot;20148&quot; value=&quot;5&quot;/&gt;&lt;property id=&quot;20300&quot; value=&quot;Slide 38&quot;/&gt;&lt;property id=&quot;20307&quot; value=&quot;329&quot;/&gt;&lt;/object&gt;&lt;object type=&quot;3&quot; unique_id=&quot;10041&quot;&gt;&lt;property id=&quot;20148&quot; value=&quot;5&quot;/&gt;&lt;property id=&quot;20300&quot; value=&quot;Slide 39&quot;/&gt;&lt;property id=&quot;20307&quot; value=&quot;2007577160&quot;/&gt;&lt;/object&gt;&lt;object type=&quot;3&quot; unique_id=&quot;10042&quot;&gt;&lt;property id=&quot;20148&quot; value=&quot;5&quot;/&gt;&lt;property id=&quot;20300&quot; value=&quot;Slide 40&quot;/&gt;&lt;property id=&quot;20307&quot; value=&quot;344&quot;/&gt;&lt;/object&gt;&lt;/object&gt;&lt;object type=&quot;8&quot; unique_id=&quot;10084&quot;&gt;&lt;/object&gt;&lt;/object&gt;&lt;/database&gt;"/>
  <p:tag name="SECTOMILLISECCONVERTED" val="1"/>
  <p:tag name="MMPROD_NEXTUNIQUEID" val="10009"/>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2602</Words>
  <Application>Microsoft Office PowerPoint</Application>
  <PresentationFormat>Widescreen</PresentationFormat>
  <Paragraphs>215</Paragraphs>
  <Slides>41</Slides>
  <Notes>23</Notes>
  <HiddenSlides>0</HiddenSlides>
  <MMClips>7</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41</vt:i4>
      </vt:variant>
    </vt:vector>
  </HeadingPairs>
  <TitlesOfParts>
    <vt:vector size="60" baseType="lpstr">
      <vt:lpstr>等线</vt:lpstr>
      <vt:lpstr>等线 Light</vt:lpstr>
      <vt:lpstr>微软雅黑</vt:lpstr>
      <vt:lpstr>Arial</vt:lpstr>
      <vt:lpstr>Arial-Rounded</vt:lpstr>
      <vt:lpstr>Calibri</vt:lpstr>
      <vt:lpstr>Calibri Light</vt:lpstr>
      <vt:lpstr>Kalam</vt:lpstr>
      <vt:lpstr>Lobster</vt:lpstr>
      <vt:lpstr>Montserrat</vt:lpstr>
      <vt:lpstr>Open Sans Bold</vt:lpstr>
      <vt:lpstr>Times New Roman</vt:lpstr>
      <vt:lpstr>UTM Avo</vt:lpstr>
      <vt:lpstr>1_Office Theme</vt:lpstr>
      <vt:lpstr>千图网拥有20W+精美PPT模板 更多PPT模板下载至：www.58pic.com/office/ppt​​</vt:lpstr>
      <vt:lpstr>1_Doodle Sketchbook by Slidesgo</vt:lpstr>
      <vt:lpstr>1_Office 主题</vt:lpstr>
      <vt:lpstr>3_Office 主题​​</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80</cp:revision>
  <dcterms:created xsi:type="dcterms:W3CDTF">2021-07-31T09:46:09Z</dcterms:created>
  <dcterms:modified xsi:type="dcterms:W3CDTF">2024-01-24T04:37:20Z</dcterms:modified>
</cp:coreProperties>
</file>