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11" r:id="rId6"/>
    <p:sldMasterId id="2147483725" r:id="rId7"/>
  </p:sldMasterIdLst>
  <p:notesMasterIdLst>
    <p:notesMasterId r:id="rId18"/>
  </p:notesMasterIdLst>
  <p:sldIdLst>
    <p:sldId id="484" r:id="rId8"/>
    <p:sldId id="258" r:id="rId9"/>
    <p:sldId id="271" r:id="rId10"/>
    <p:sldId id="265" r:id="rId11"/>
    <p:sldId id="272" r:id="rId12"/>
    <p:sldId id="266" r:id="rId13"/>
    <p:sldId id="267" r:id="rId14"/>
    <p:sldId id="268" r:id="rId15"/>
    <p:sldId id="269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18.gif"/><Relationship Id="rId2" Type="http://schemas.openxmlformats.org/officeDocument/2006/relationships/image" Target="../media/image8.gif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gif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17 THÁNG 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TOÁN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63187" y="4975490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13060" y="3789543"/>
            <a:ext cx="1028976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ÔN TẬP PHÉP CỘNG. PHÉP TRỪ TRONG PHẠM VI 100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ớp Chúng Ta Đoàn Kết - Nhạc Thiếu Nhi Có Lời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570" y="60960"/>
            <a:ext cx="10180320" cy="6173470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33: Ôn tập phép cộng, phép trừ trong phạm vi 100</a:t>
            </a:r>
            <a:endParaRPr lang="zh-CN" altLang="en-US" sz="60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970" y="306705"/>
            <a:ext cx="2446020" cy="10591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66090" y="1440180"/>
            <a:ext cx="2717800" cy="6692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1. Tính nhẩm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255" y="662940"/>
            <a:ext cx="6847840" cy="144653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27050" y="2809875"/>
            <a:ext cx="2576195" cy="199771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 + 7 = 14</a:t>
            </a:r>
          </a:p>
          <a:p>
            <a:pPr algn="ctr"/>
            <a:r>
              <a:rPr lang="en-US" sz="3600"/>
              <a:t>6 + 9 = 15</a:t>
            </a:r>
          </a:p>
          <a:p>
            <a:pPr algn="ctr"/>
            <a:r>
              <a:rPr lang="en-US" sz="3600"/>
              <a:t>12 - 4 = 8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549650" y="2779395"/>
            <a:ext cx="2576195" cy="199771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 + 6 = 15</a:t>
            </a:r>
          </a:p>
          <a:p>
            <a:pPr algn="ctr"/>
            <a:r>
              <a:rPr lang="en-US" sz="3600"/>
              <a:t>4 + 8 = 12</a:t>
            </a:r>
          </a:p>
          <a:p>
            <a:pPr algn="ctr"/>
            <a:r>
              <a:rPr lang="en-US" sz="3600"/>
              <a:t>11 - 7 = 4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450965" y="2809875"/>
            <a:ext cx="2576195" cy="199771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 + 4 = 12</a:t>
            </a:r>
          </a:p>
          <a:p>
            <a:pPr algn="ctr"/>
            <a:r>
              <a:rPr lang="en-US" sz="3600"/>
              <a:t>14 - 5 = 9</a:t>
            </a:r>
          </a:p>
          <a:p>
            <a:pPr algn="ctr"/>
            <a:r>
              <a:rPr lang="en-US" sz="3600"/>
              <a:t>15 - 9 = 6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9351645" y="2708275"/>
            <a:ext cx="2576195" cy="199771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 + 7 = 12</a:t>
            </a:r>
          </a:p>
          <a:p>
            <a:pPr algn="ctr"/>
            <a:r>
              <a:rPr lang="en-US" sz="3600"/>
              <a:t>15 - 6 = 9</a:t>
            </a:r>
          </a:p>
          <a:p>
            <a:pPr algn="ctr"/>
            <a:r>
              <a:rPr lang="en-US" sz="3600"/>
              <a:t>13 - 8 =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955" y="975360"/>
            <a:ext cx="10137140" cy="494601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988175" y="2699385"/>
            <a:ext cx="902335" cy="770890"/>
          </a:xfrm>
          <a:prstGeom prst="straightConnector1">
            <a:avLst/>
          </a:prstGeom>
          <a:ln w="412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525385" y="2151380"/>
            <a:ext cx="669290" cy="1065530"/>
          </a:xfrm>
          <a:prstGeom prst="straightConnector1">
            <a:avLst/>
          </a:prstGeom>
          <a:ln w="412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910830" y="2892425"/>
            <a:ext cx="1054735" cy="567690"/>
          </a:xfrm>
          <a:prstGeom prst="straightConnector1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673215" y="3358515"/>
            <a:ext cx="821690" cy="254000"/>
          </a:xfrm>
          <a:prstGeom prst="straightConnector1">
            <a:avLst/>
          </a:prstGeom>
          <a:ln w="412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221220" y="3439795"/>
            <a:ext cx="233045" cy="953770"/>
          </a:xfrm>
          <a:prstGeom prst="straightConnector1">
            <a:avLst/>
          </a:prstGeom>
          <a:ln w="412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286115" y="3571875"/>
            <a:ext cx="50800" cy="811530"/>
          </a:xfrm>
          <a:prstGeom prst="straightConnector1">
            <a:avLst/>
          </a:prstGeom>
          <a:ln w="38100" cmpd="sng">
            <a:solidFill>
              <a:schemeClr val="tx1">
                <a:lumMod val="95000"/>
                <a:lumOff val="5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951470" y="3084830"/>
            <a:ext cx="1095375" cy="679450"/>
          </a:xfrm>
          <a:prstGeom prst="straightConnector1">
            <a:avLst/>
          </a:prstGeom>
          <a:ln w="41275"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010" y="741045"/>
            <a:ext cx="8881745" cy="45745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193030" y="4585970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13</a:t>
            </a:r>
          </a:p>
        </p:txBody>
      </p:sp>
      <p:sp>
        <p:nvSpPr>
          <p:cNvPr id="11" name="Oval 10"/>
          <p:cNvSpPr/>
          <p:nvPr/>
        </p:nvSpPr>
        <p:spPr>
          <a:xfrm>
            <a:off x="7708265" y="434276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9</a:t>
            </a:r>
          </a:p>
        </p:txBody>
      </p:sp>
      <p:sp>
        <p:nvSpPr>
          <p:cNvPr id="12" name="Oval 11"/>
          <p:cNvSpPr/>
          <p:nvPr/>
        </p:nvSpPr>
        <p:spPr>
          <a:xfrm>
            <a:off x="6541770" y="282130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16</a:t>
            </a:r>
          </a:p>
        </p:txBody>
      </p:sp>
      <p:sp>
        <p:nvSpPr>
          <p:cNvPr id="13" name="Oval 12"/>
          <p:cNvSpPr/>
          <p:nvPr/>
        </p:nvSpPr>
        <p:spPr>
          <a:xfrm>
            <a:off x="5193030" y="135064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9</a:t>
            </a:r>
          </a:p>
        </p:txBody>
      </p:sp>
      <p:sp>
        <p:nvSpPr>
          <p:cNvPr id="14" name="Oval 13"/>
          <p:cNvSpPr/>
          <p:nvPr/>
        </p:nvSpPr>
        <p:spPr>
          <a:xfrm>
            <a:off x="3752215" y="288226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6140" y="239395"/>
            <a:ext cx="10012680" cy="41560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97480" y="4718050"/>
            <a:ext cx="6795770" cy="1287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Lớp</a:t>
            </a:r>
            <a:r>
              <a:rPr lang="en-US" sz="2800" dirty="0"/>
              <a:t> 2A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võ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 algn="ctr"/>
            <a:r>
              <a:rPr lang="en-US" sz="2800" dirty="0"/>
              <a:t>8 + 5 = 13 (</a:t>
            </a:r>
            <a:r>
              <a:rPr lang="en-US" sz="2800" dirty="0" err="1"/>
              <a:t>bạn</a:t>
            </a:r>
            <a:r>
              <a:rPr lang="en-US" sz="2800" dirty="0"/>
              <a:t>)</a:t>
            </a:r>
          </a:p>
          <a:p>
            <a:pPr algn="ctr"/>
            <a:r>
              <a:rPr lang="en-US" sz="2800" dirty="0"/>
              <a:t>       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13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võ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165</Words>
  <Application>Microsoft Office PowerPoint</Application>
  <PresentationFormat>Widescreen</PresentationFormat>
  <Paragraphs>36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30" baseType="lpstr">
      <vt:lpstr>Microsoft YaHei</vt:lpstr>
      <vt:lpstr>Arial</vt:lpstr>
      <vt:lpstr>Arial Rounded MT Bold</vt:lpstr>
      <vt:lpstr>Calibri</vt:lpstr>
      <vt:lpstr>Calibri Light</vt:lpstr>
      <vt:lpstr>Franklin Gothic Book</vt:lpstr>
      <vt:lpstr>Franklin Gothic Medium</vt:lpstr>
      <vt:lpstr>ITC Avant Garde Std Bk</vt:lpstr>
      <vt:lpstr>Lobster</vt:lpstr>
      <vt:lpstr>Open Sans Bold</vt:lpstr>
      <vt:lpstr>Tahoma</vt:lpstr>
      <vt:lpstr>Wingdings 2</vt:lpstr>
      <vt:lpstr>方正卡通简体</vt:lpstr>
      <vt:lpstr>Office 主题​​</vt:lpstr>
      <vt:lpstr>1_Default Design</vt:lpstr>
      <vt:lpstr>Trek</vt:lpstr>
      <vt:lpstr>1_Office 主题​​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8</cp:revision>
  <dcterms:created xsi:type="dcterms:W3CDTF">2021-05-22T03:38:00Z</dcterms:created>
  <dcterms:modified xsi:type="dcterms:W3CDTF">2024-01-24T04:35:05Z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