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4" r:id="rId5"/>
    <p:sldMasterId id="2147483747" r:id="rId6"/>
  </p:sldMasterIdLst>
  <p:notesMasterIdLst>
    <p:notesMasterId r:id="rId23"/>
  </p:notesMasterIdLst>
  <p:sldIdLst>
    <p:sldId id="379" r:id="rId7"/>
    <p:sldId id="285" r:id="rId8"/>
    <p:sldId id="290" r:id="rId9"/>
    <p:sldId id="268" r:id="rId10"/>
    <p:sldId id="256" r:id="rId11"/>
    <p:sldId id="258" r:id="rId12"/>
    <p:sldId id="2007577163" r:id="rId13"/>
    <p:sldId id="286" r:id="rId14"/>
    <p:sldId id="307" r:id="rId15"/>
    <p:sldId id="325" r:id="rId16"/>
    <p:sldId id="326" r:id="rId17"/>
    <p:sldId id="327" r:id="rId18"/>
    <p:sldId id="328" r:id="rId19"/>
    <p:sldId id="329" r:id="rId20"/>
    <p:sldId id="2007577167" r:id="rId21"/>
    <p:sldId id="2007577165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5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5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5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500" dirty="0">
                <a:solidFill>
                  <a:srgbClr val="002060"/>
                </a:solidFill>
                <a:latin typeface="Open Sans Bold"/>
              </a:rPr>
              <a:t>Ôn tập phép nhân, phép chia</a:t>
            </a:r>
            <a:endParaRPr lang="en-US" sz="35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6661009" y="4112153"/>
            <a:ext cx="4544019" cy="130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+ 6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4 = 5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5 = 4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399234" y="547827"/>
            <a:ext cx="8555928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086175" y="2450527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4 </a:t>
            </a:r>
            <a:r>
              <a:rPr lang="en-US" sz="2800" i="1" dirty="0" err="1">
                <a:solidFill>
                  <a:srgbClr val="002060"/>
                </a:solidFill>
              </a:rPr>
              <a:t>chùm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6096000" y="2687451"/>
            <a:ext cx="516546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341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407502" y="1729710"/>
            <a:ext cx="903545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5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NHÂN, 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CHIA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6963548" y="3124200"/>
            <a:ext cx="19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x 8 = 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85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58&quot;/&gt;&lt;/object&gt;&lt;object type=&quot;3&quot; unique_id=&quot;10009&quot;&gt;&lt;property id=&quot;20148&quot; value=&quot;5&quot;/&gt;&lt;property id=&quot;20300&quot; value=&quot;Slide 7&quot;/&gt;&lt;property id=&quot;20307&quot; value=&quot;2007577163&quot;/&gt;&lt;/object&gt;&lt;object type=&quot;3&quot; unique_id=&quot;10010&quot;&gt;&lt;property id=&quot;20148&quot; value=&quot;5&quot;/&gt;&lt;property id=&quot;20300&quot; value=&quot;Slide 8&quot;/&gt;&lt;property id=&quot;20307&quot; value=&quot;286&quot;/&gt;&lt;/object&gt;&lt;object type=&quot;3&quot; unique_id=&quot;10011&quot;&gt;&lt;property id=&quot;20148&quot; value=&quot;5&quot;/&gt;&lt;property id=&quot;20300&quot; value=&quot;Slide 9&quot;/&gt;&lt;property id=&quot;20307&quot; value=&quot;307&quot;/&gt;&lt;/object&gt;&lt;object type=&quot;3&quot; unique_id=&quot;10012&quot;&gt;&lt;property id=&quot;20148&quot; value=&quot;5&quot;/&gt;&lt;property id=&quot;20300&quot; value=&quot;Slide 10&quot;/&gt;&lt;property id=&quot;20307&quot; value=&quot;325&quot;/&gt;&lt;/object&gt;&lt;object type=&quot;3&quot; unique_id=&quot;10013&quot;&gt;&lt;property id=&quot;20148&quot; value=&quot;5&quot;/&gt;&lt;property id=&quot;20300&quot; value=&quot;Slide 11&quot;/&gt;&lt;property id=&quot;20307&quot; value=&quot;326&quot;/&gt;&lt;/object&gt;&lt;object type=&quot;3&quot; unique_id=&quot;10014&quot;&gt;&lt;property id=&quot;20148&quot; value=&quot;5&quot;/&gt;&lt;property id=&quot;20300&quot; value=&quot;Slide 12&quot;/&gt;&lt;property id=&quot;20307&quot; value=&quot;327&quot;/&gt;&lt;/object&gt;&lt;object type=&quot;3&quot; unique_id=&quot;10015&quot;&gt;&lt;property id=&quot;20148&quot; value=&quot;5&quot;/&gt;&lt;property id=&quot;20300&quot; value=&quot;Slide 13&quot;/&gt;&lt;property id=&quot;20307&quot; value=&quot;328&quot;/&gt;&lt;/object&gt;&lt;object type=&quot;3&quot; unique_id=&quot;10016&quot;&gt;&lt;property id=&quot;20148&quot; value=&quot;5&quot;/&gt;&lt;property id=&quot;20300&quot; value=&quot;Slide 14&quot;/&gt;&lt;property id=&quot;20307&quot; value=&quot;329&quot;/&gt;&lt;/object&gt;&lt;object type=&quot;3&quot; unique_id=&quot;10017&quot;&gt;&lt;property id=&quot;20148&quot; value=&quot;5&quot;/&gt;&lt;property id=&quot;20300&quot; value=&quot;Slide 15&quot;/&gt;&lt;property id=&quot;20307&quot; value=&quot;2007577167&quot;/&gt;&lt;/object&gt;&lt;object type=&quot;3&quot; unique_id=&quot;10018&quot;&gt;&lt;property id=&quot;20148&quot; value=&quot;5&quot;/&gt;&lt;property id=&quot;20300&quot; value=&quot;Slide 16&quot;/&gt;&lt;property id=&quot;20307&quot; value=&quot;2007577165&quot;/&gt;&lt;/object&gt;&lt;/object&gt;&lt;object type=&quot;8&quot; unique_id=&quot;10036&quot;&gt;&lt;/object&gt;&lt;/object&gt;&lt;/database&gt;"/>
  <p:tag name="SECTOMILLISECCONVERTED" val="1"/>
  <p:tag name="MMPROD_NEXTUNIQUEID" val="100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470</Words>
  <Application>Microsoft Office PowerPoint</Application>
  <PresentationFormat>Widescreen</PresentationFormat>
  <Paragraphs>94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Lobster</vt:lpstr>
      <vt:lpstr>Open Sans Bold</vt:lpstr>
      <vt:lpstr>Times New Roman</vt:lpstr>
      <vt:lpstr>UTM Cookies</vt:lpstr>
      <vt:lpstr>Office Theme</vt:lpstr>
      <vt:lpstr>1_Office Theme</vt:lpstr>
      <vt:lpstr>Office 主题​​</vt:lpstr>
      <vt:lpstr>1_Office 主题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325</cp:revision>
  <dcterms:created xsi:type="dcterms:W3CDTF">2021-06-02T01:34:28Z</dcterms:created>
  <dcterms:modified xsi:type="dcterms:W3CDTF">2024-05-03T05:38:58Z</dcterms:modified>
</cp:coreProperties>
</file>