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  <p:sldMasterId id="2147483696" r:id="rId5"/>
    <p:sldMasterId id="2147483709" r:id="rId6"/>
    <p:sldMasterId id="2147483721" r:id="rId7"/>
  </p:sldMasterIdLst>
  <p:notesMasterIdLst>
    <p:notesMasterId r:id="rId20"/>
  </p:notesMasterIdLst>
  <p:sldIdLst>
    <p:sldId id="379" r:id="rId8"/>
    <p:sldId id="2007577170" r:id="rId9"/>
    <p:sldId id="2007577125" r:id="rId10"/>
    <p:sldId id="2007577131" r:id="rId11"/>
    <p:sldId id="307" r:id="rId12"/>
    <p:sldId id="315" r:id="rId13"/>
    <p:sldId id="316" r:id="rId14"/>
    <p:sldId id="317" r:id="rId15"/>
    <p:sldId id="318" r:id="rId16"/>
    <p:sldId id="319" r:id="rId17"/>
    <p:sldId id="2007577171" r:id="rId18"/>
    <p:sldId id="25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B2CE4-7EC8-4C5D-934C-D18156DF1287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93E46-00AE-4E9F-A61E-8ACA4C1EA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77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số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đầu</a:t>
            </a:r>
            <a:r>
              <a:rPr lang="en-US" b="1" baseline="0" dirty="0"/>
              <a:t> </a:t>
            </a:r>
            <a:r>
              <a:rPr lang="en-US" b="1" baseline="0" dirty="0" err="1"/>
              <a:t>người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đưa</a:t>
            </a:r>
            <a:r>
              <a:rPr lang="en-US" b="1" baseline="0" dirty="0"/>
              <a:t> </a:t>
            </a:r>
            <a:r>
              <a:rPr lang="en-US" b="1" baseline="0" dirty="0" err="1"/>
              <a:t>người</a:t>
            </a:r>
            <a:r>
              <a:rPr lang="en-US" b="1" baseline="0" dirty="0"/>
              <a:t> </a:t>
            </a:r>
            <a:r>
              <a:rPr lang="en-US" b="1" baseline="0" dirty="0" err="1"/>
              <a:t>lên</a:t>
            </a:r>
            <a:r>
              <a:rPr lang="en-US" b="1" baseline="0" dirty="0"/>
              <a:t> </a:t>
            </a:r>
            <a:r>
              <a:rPr lang="en-US" b="1" baseline="0" dirty="0" err="1"/>
              <a:t>thuyền</a:t>
            </a:r>
            <a:r>
              <a:rPr lang="en-US" b="1" baseline="0" dirty="0"/>
              <a:t>. </a:t>
            </a:r>
            <a:r>
              <a:rPr lang="en-US" b="1" baseline="0" dirty="0" err="1"/>
              <a:t>Bấm</a:t>
            </a:r>
            <a:r>
              <a:rPr lang="en-US" b="1" baseline="0" dirty="0"/>
              <a:t> “NEXT”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Hướng</a:t>
            </a:r>
            <a:r>
              <a:rPr lang="en-US" b="1" baseline="0" dirty="0"/>
              <a:t> </a:t>
            </a:r>
            <a:r>
              <a:rPr lang="en-US" b="1" baseline="0" dirty="0" err="1"/>
              <a:t>dẫn</a:t>
            </a:r>
            <a:r>
              <a:rPr lang="en-US" b="1" baseline="0" dirty="0"/>
              <a:t>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886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đúng</a:t>
            </a:r>
            <a:r>
              <a:rPr lang="en-US" b="1" baseline="0" dirty="0"/>
              <a:t> </a:t>
            </a:r>
            <a:r>
              <a:rPr lang="en-US" b="1" baseline="0" dirty="0" err="1"/>
              <a:t>sai</a:t>
            </a:r>
            <a:r>
              <a:rPr lang="en-US" b="1" baseline="0" dirty="0"/>
              <a:t>.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ngôi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lại</a:t>
            </a:r>
            <a:r>
              <a:rPr lang="en-US" b="1" baseline="0" dirty="0"/>
              <a:t> </a:t>
            </a:r>
            <a:r>
              <a:rPr lang="en-US" b="1" baseline="0" dirty="0" err="1"/>
              <a:t>Trò</a:t>
            </a:r>
            <a:r>
              <a:rPr lang="en-US" b="1" baseline="0" dirty="0"/>
              <a:t> </a:t>
            </a:r>
            <a:r>
              <a:rPr lang="en-US" b="1" baseline="0" dirty="0" err="1"/>
              <a:t>chơi</a:t>
            </a:r>
            <a:r>
              <a:rPr lang="en-US" b="1" baseline="0" dirty="0"/>
              <a:t>,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tục</a:t>
            </a:r>
            <a:r>
              <a:rPr lang="en-US" b="1" baseline="0" dirty="0"/>
              <a:t> </a:t>
            </a:r>
            <a:r>
              <a:rPr lang="en-US" b="1" baseline="0" dirty="0" err="1"/>
              <a:t>giải</a:t>
            </a:r>
            <a:r>
              <a:rPr lang="en-US" b="1" baseline="0" dirty="0"/>
              <a:t> </a:t>
            </a:r>
            <a:r>
              <a:rPr lang="en-US" b="1" baseline="0" dirty="0" err="1"/>
              <a:t>cứu</a:t>
            </a:r>
            <a:r>
              <a:rPr lang="en-US" b="1" baseline="0" dirty="0"/>
              <a:t> </a:t>
            </a:r>
            <a:r>
              <a:rPr lang="en-US" b="1" baseline="0" dirty="0" err="1"/>
              <a:t>người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theo.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18180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40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3ED1B-DFF8-45D4-BA91-D3CD492E1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55BE8B-4982-4927-A8C8-A09B237F6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54462-2375-4BEA-86DE-96FA2871A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FF54-9DC0-46AD-99FF-89EF6E47B65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B50C3-37F3-4AF9-84EF-7AA5510F1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F0857-3B6C-4C14-B167-4C46DE5A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55D5-7A5C-4D9B-B34F-DC8622BF5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1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6D5F-B3F6-4180-90E7-95017F276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0C967-517D-4E85-B98D-5EC6CC572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1A37E-026E-463A-A8AC-3F8BD493E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FF54-9DC0-46AD-99FF-89EF6E47B65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DFFB4-1FF7-42C9-AC4D-406068EC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98F9C-935E-447B-8E2A-C5FBCE172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55D5-7A5C-4D9B-B34F-DC8622BF5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9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DB2751-A19E-4FBB-89AC-8FB87247E6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9C57B-38DD-413B-A473-4C1CB4FEB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4A972-6649-4DA4-8186-3EB7C0ED5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FF54-9DC0-46AD-99FF-89EF6E47B65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2C466-D6CF-4CBE-87A2-C08E2864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82EBC-259C-4052-B802-F96BF84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55D5-7A5C-4D9B-B34F-DC8622BF5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25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2024/5/3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7066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2024/5/3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61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2024/5/3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1593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2024/5/3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1503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2024/5/3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6452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2024/5/3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3691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2024/5/3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1513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2024/5/3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2594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D71BD-BFB5-4882-AC6A-7CC7CC99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6BFF-26BD-4D25-89DD-D9826359C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B0400-2725-43CB-B1F9-D04EE717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FF54-9DC0-46AD-99FF-89EF6E47B65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EFB29-3759-4DCB-B57B-AC528D558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D4271-20D7-4944-838E-03622C52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55D5-7A5C-4D9B-B34F-DC8622BF5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50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2024/5/3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658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2024/5/3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4613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2024/5/3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619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303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56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1766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55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0258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61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374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C1AE8-83F4-4BC5-955E-C761BB86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B6093-2178-42E8-AAB3-EFB34ECB0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6C886-D85A-4732-A17F-71B0A75F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FF54-9DC0-46AD-99FF-89EF6E47B65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DB1F6-D58A-4144-99AC-0E4CE3887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C0A38-AC8D-42F8-8B45-DB20521A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55D5-7A5C-4D9B-B34F-DC8622BF5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32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57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493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71517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1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36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35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06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38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2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5D7E3-41B2-4AA1-A430-C29B9EB27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CA0B0-2FED-47E9-A5B8-AA2E43A2A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A8770-71A5-4A52-B5C6-11689838C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66066-355E-412B-B47C-CE723A62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FF54-9DC0-46AD-99FF-89EF6E47B65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BF802-4F58-4247-9139-1F1404E8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58298-EEDF-4683-9842-218E7405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55D5-7A5C-4D9B-B34F-DC8622BF5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21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9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8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53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5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8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67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254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846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688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472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1C3AA-5195-4EDA-8E1F-4A59B7B41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CB474-B5AD-4607-B10A-28F6AAAE9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09500-A009-4E35-884D-80B753FB9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AE07BE-52D8-4AE3-8AA9-8638FFF6A6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6D9E6F-89B6-48E3-82BD-3D8DC1D7F3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A15706-3B38-43AC-B029-46713F13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FF54-9DC0-46AD-99FF-89EF6E47B65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582A03-CB1A-4A0C-89FD-B54C8613C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FC4647-0748-499C-806C-56A88124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55D5-7A5C-4D9B-B34F-DC8622BF5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193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804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29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6394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85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313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808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68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64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87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5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75B7-B413-4663-81DA-8EFEDC409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6C71A-DA6B-4854-9B62-5003BFD3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FF54-9DC0-46AD-99FF-89EF6E47B65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C1B89-B7F2-49C0-AC09-9E9FF55B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6A9AA-D67A-490E-BD4B-D00361C5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55D5-7A5C-4D9B-B34F-DC8622BF5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812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69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502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29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505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147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237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711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48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5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D8798-57C5-41C0-BA19-E1E21651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FF54-9DC0-46AD-99FF-89EF6E47B65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46FEA9-5AD2-4173-B025-B0C47056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A8AB3-687E-47A1-AAF4-81354A927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55D5-7A5C-4D9B-B34F-DC8622BF5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170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87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55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97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2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35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34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64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3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B4283-7ABB-4B72-9902-AFDCE64A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3D28B-F326-42F6-B5AA-D40A8C426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3403A-7A2F-4472-8E1B-ABC9787D5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2E2E7-0709-42E0-8A11-C0F94B81C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FF54-9DC0-46AD-99FF-89EF6E47B65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C0B73-C062-4669-935D-17CD4031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859F9-C5F9-44B6-AFDD-DA5394FD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55D5-7A5C-4D9B-B34F-DC8622BF5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3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257A-9053-48A7-82A0-DB0FFB4C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409FDB-2C1F-4CDD-8221-CF59F29FA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5E587-1BCF-48ED-911C-05CC3CEA6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5B539-2766-4B32-92FE-5784F73E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FF54-9DC0-46AD-99FF-89EF6E47B65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E5DB4-EEF8-44FB-B232-66CF1D9C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89579-5C7D-45BE-9C9C-F0DF4D45A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255D5-7A5C-4D9B-B34F-DC8622BF5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2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0C904B-736D-4434-ACFB-1542AC2C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5D6A-4AB1-4F9B-AE7B-5644B1389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7E46C-0754-4F70-8D04-6709F3AF13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2FF54-9DC0-46AD-99FF-89EF6E47B65A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42EB7-AFCE-47B4-8544-CB1DCACF6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188B0-FE2A-4716-AB12-CC8751C41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255D5-7A5C-4D9B-B34F-DC8622BF5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9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2024/5/3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8264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476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78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9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A9F759A-DE83-4305-83F1-EE0F125AF9C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5/3/2024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7462126-3192-4341-A61F-E8A1F739ACF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379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2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png"/><Relationship Id="rId18" Type="http://schemas.openxmlformats.org/officeDocument/2006/relationships/slide" Target="slide7.xml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56.xml"/><Relationship Id="rId21" Type="http://schemas.openxmlformats.org/officeDocument/2006/relationships/slide" Target="slide8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microsoft.com/office/2007/relationships/hdphoto" Target="../media/hdphoto8.wdp"/><Relationship Id="rId25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20" Type="http://schemas.microsoft.com/office/2007/relationships/hdphoto" Target="../media/hdphoto9.wdp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24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microsoft.com/office/2007/relationships/hdphoto" Target="../media/hdphoto7.wdp"/><Relationship Id="rId22" Type="http://schemas.openxmlformats.org/officeDocument/2006/relationships/image" Target="../media/image36.png"/><Relationship Id="rId27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audio" Target="../media/audio4.wav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492" y="78625"/>
            <a:ext cx="11647381" cy="6520003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075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5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64489" y="5752281"/>
            <a:ext cx="6196163" cy="11716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36637" y="3832636"/>
            <a:ext cx="3640283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83" y="5897903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03524" y="4703778"/>
            <a:ext cx="1795000" cy="16312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2277" y="4486846"/>
            <a:ext cx="2346675" cy="20650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44423" y="411397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30177" y="1607917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075">
              <a:lnSpc>
                <a:spcPts val="6411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5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511" y="2890509"/>
            <a:ext cx="10264308" cy="90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Tự nhiên và xã hội</a:t>
            </a:r>
            <a:endParaRPr lang="en-US" sz="4389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7381" y="4704831"/>
            <a:ext cx="4378651" cy="43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607" dirty="0" err="1">
                <a:latin typeface="Lobster"/>
              </a:rPr>
              <a:t>Năm</a:t>
            </a:r>
            <a:r>
              <a:rPr lang="en-US" sz="2607" dirty="0">
                <a:latin typeface="Lobster"/>
              </a:rPr>
              <a:t> </a:t>
            </a:r>
            <a:r>
              <a:rPr lang="en-US" sz="2607" dirty="0" err="1">
                <a:latin typeface="Lobster"/>
              </a:rPr>
              <a:t>học</a:t>
            </a:r>
            <a:r>
              <a:rPr lang="en-US" sz="2607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998524" y="5341077"/>
            <a:ext cx="1915376" cy="1374283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9" y="337867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74003" y="2021020"/>
            <a:ext cx="10264308" cy="92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51027" y="460786"/>
            <a:ext cx="6313341" cy="445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57671" y="3690518"/>
            <a:ext cx="10264308" cy="89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3991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99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991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991" dirty="0">
                <a:solidFill>
                  <a:srgbClr val="002060"/>
                </a:solidFill>
                <a:latin typeface="Open Sans Bold"/>
              </a:rPr>
              <a:t>:</a:t>
            </a:r>
            <a:r>
              <a:rPr lang="vi-VN" sz="3991" dirty="0">
                <a:solidFill>
                  <a:srgbClr val="002060"/>
                </a:solidFill>
                <a:latin typeface="Open Sans Bold"/>
              </a:rPr>
              <a:t> Luyện tập ứng phó với thiên tai</a:t>
            </a:r>
            <a:endParaRPr lang="en-US" sz="3991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51431" y="1330352"/>
            <a:ext cx="9996635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defRPr/>
            </a:pP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4: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xuyên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dõi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defRPr/>
            </a:pP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tai.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1431" y="316858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endParaRPr lang="vi-VN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41267" y="316858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endParaRPr lang="vi-VN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73094" y="3194063"/>
            <a:ext cx="885137" cy="7080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763" y="3255614"/>
            <a:ext cx="804743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7"/>
            <a:ext cx="1473528" cy="810633"/>
          </a:xfrm>
          <a:prstGeom prst="rect">
            <a:avLst/>
          </a:prstGeom>
        </p:spPr>
      </p:pic>
      <p:sp>
        <p:nvSpPr>
          <p:cNvPr id="36" name="Action Button: Home 35">
            <a:hlinkClick r:id="rId8" action="ppaction://hlinksldjump" highlightClick="1"/>
          </p:cNvPr>
          <p:cNvSpPr/>
          <p:nvPr/>
        </p:nvSpPr>
        <p:spPr>
          <a:xfrm>
            <a:off x="11369696" y="6118698"/>
            <a:ext cx="822304" cy="739303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127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04862" y="194563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1829" y="1560864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824657" y="1824738"/>
            <a:ext cx="5952661" cy="36369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lvl="0" indent="-285750" defTabSz="1219020">
              <a:lnSpc>
                <a:spcPct val="125000"/>
              </a:lnSpc>
              <a:buFontTx/>
              <a:buChar char="-"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phó,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nhằm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rủi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121902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xảy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defTabSz="1219020">
              <a:lnSpc>
                <a:spcPct val="125000"/>
              </a:lnSpc>
              <a:buFontTx/>
              <a:buChar char="-"/>
            </a:pP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A4B54D12-B81F-41AD-BE77-40A09D31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118" y="1908640"/>
            <a:ext cx="543454" cy="703881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D86347E4-C903-48D6-B5A2-D361EB0E5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864" y="3404703"/>
            <a:ext cx="670977" cy="84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04862" y="194563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1829" y="1560864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824657" y="1824738"/>
            <a:ext cx="5952661" cy="36369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lvl="0" indent="-285750" defTabSz="1219020">
              <a:lnSpc>
                <a:spcPct val="125000"/>
              </a:lnSpc>
              <a:buFontTx/>
              <a:buChar char="-"/>
            </a:pP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phó,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nhằm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rủi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121902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ứng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phó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xảy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 defTabSz="1219020">
              <a:lnSpc>
                <a:spcPct val="125000"/>
              </a:lnSpc>
              <a:buFontTx/>
              <a:buChar char="-"/>
            </a:pP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A4B54D12-B81F-41AD-BE77-40A09D31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118" y="1908640"/>
            <a:ext cx="543454" cy="703881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D86347E4-C903-48D6-B5A2-D361EB0E5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864" y="3404703"/>
            <a:ext cx="670977" cy="84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1D1928-F56C-4952-8149-B95A9A66B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82" y="785612"/>
            <a:ext cx="5707743" cy="52320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F39FA0-08F1-41B2-8176-B52E680B2768}"/>
              </a:ext>
            </a:extLst>
          </p:cNvPr>
          <p:cNvSpPr txBox="1"/>
          <p:nvPr/>
        </p:nvSpPr>
        <p:spPr>
          <a:xfrm>
            <a:off x="443345" y="1717756"/>
            <a:ext cx="4839855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0E3A2-A35F-41C7-8EDC-93FB7851A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307" y="4561033"/>
            <a:ext cx="1506420" cy="1900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8C84E-A419-402F-9B09-0759E021A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1" y="5294024"/>
            <a:ext cx="679575" cy="1276777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767FCCF-2526-4C01-AECF-5E1BA76B697A}"/>
              </a:ext>
            </a:extLst>
          </p:cNvPr>
          <p:cNvSpPr/>
          <p:nvPr/>
        </p:nvSpPr>
        <p:spPr>
          <a:xfrm>
            <a:off x="9801225" y="6461091"/>
            <a:ext cx="1714500" cy="2921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D8DD908-15F6-44BF-8DF0-7B7F229DD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398" y="6184155"/>
            <a:ext cx="1714500" cy="58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A277BD-6117-4A91-8D97-FB5B59149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44" y="1248165"/>
            <a:ext cx="6047935" cy="3949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E7E890-5D41-4738-AAC3-4417B5F136FB}"/>
              </a:ext>
            </a:extLst>
          </p:cNvPr>
          <p:cNvSpPr txBox="1"/>
          <p:nvPr/>
        </p:nvSpPr>
        <p:spPr>
          <a:xfrm>
            <a:off x="532999" y="737218"/>
            <a:ext cx="4971874" cy="517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96393D2-D015-4313-96FA-312E8510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4" y="6214287"/>
            <a:ext cx="1625873" cy="55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" t="61899" r="-120" b="57"/>
          <a:stretch/>
        </p:blipFill>
        <p:spPr bwMode="auto">
          <a:xfrm>
            <a:off x="-156483" y="-64371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3371" y="0"/>
            <a:ext cx="4412343" cy="174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697962" y="4979564"/>
            <a:ext cx="889200" cy="606850"/>
            <a:chOff x="10659862" y="5503439"/>
            <a:chExt cx="889200" cy="606850"/>
          </a:xfrm>
        </p:grpSpPr>
        <p:sp>
          <p:nvSpPr>
            <p:cNvPr id="4" name="Rectangle 3"/>
            <p:cNvSpPr/>
            <p:nvPr/>
          </p:nvSpPr>
          <p:spPr>
            <a:xfrm rot="20539067">
              <a:off x="10772774" y="5853114"/>
              <a:ext cx="776288" cy="257175"/>
            </a:xfrm>
            <a:prstGeom prst="rect">
              <a:avLst/>
            </a:prstGeom>
            <a:solidFill>
              <a:srgbClr val="E5C53E"/>
            </a:solidFill>
            <a:ln>
              <a:solidFill>
                <a:srgbClr val="E5C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20539067">
              <a:off x="10659862" y="5503439"/>
              <a:ext cx="776288" cy="356996"/>
            </a:xfrm>
            <a:prstGeom prst="rect">
              <a:avLst/>
            </a:prstGeom>
            <a:solidFill>
              <a:srgbClr val="F5EF81"/>
            </a:solidFill>
            <a:ln>
              <a:solidFill>
                <a:srgbClr val="F5E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7DD30E2-0898-4CA6-8942-1610F3396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4" y="6214287"/>
            <a:ext cx="1625873" cy="55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3078178" y="3772466"/>
            <a:ext cx="1350415" cy="1657543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9" y="5247700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057553" y="3629804"/>
            <a:ext cx="2214039" cy="1656048"/>
            <a:chOff x="346546" y="4474154"/>
            <a:chExt cx="2214039" cy="165604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6546" y="4474154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092535" y="4908957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7" y="5760726"/>
            <a:ext cx="1071829" cy="58964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2" y="4665589"/>
            <a:ext cx="1269703" cy="10231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7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2"/>
            <a:ext cx="1104277" cy="89935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8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6" y="3016107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5" y="3795291"/>
            <a:ext cx="2595475" cy="14278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4" y="3339364"/>
            <a:ext cx="2702331" cy="14278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3" y="5275819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9" y="5288913"/>
            <a:ext cx="2327448" cy="1678775"/>
            <a:chOff x="1717013" y="5479125"/>
            <a:chExt cx="2327448" cy="167877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830422" y="5479125"/>
              <a:ext cx="2214039" cy="1678774"/>
              <a:chOff x="236143" y="4451427"/>
              <a:chExt cx="2214039" cy="167877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236143" y="4451427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3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587303" y="2871747"/>
            <a:ext cx="3864923" cy="2965752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18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2927165" y="4232049"/>
            <a:ext cx="664623" cy="663732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3845428" y="5169243"/>
            <a:ext cx="659336" cy="666781"/>
          </a:xfrm>
          <a:prstGeom prst="rect">
            <a:avLst/>
          </a:prstGeom>
        </p:spPr>
      </p:pic>
      <p:pic>
        <p:nvPicPr>
          <p:cNvPr id="74" name="Picture 73">
            <a:hlinkClick r:id="rId23" action="ppaction://hlinksldjump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611821" y="5831066"/>
            <a:ext cx="697912" cy="7057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2" y="4765645"/>
            <a:ext cx="2284795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4" y="4474497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25" action="ppaction://hlinksldjump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076676" y="5081142"/>
            <a:ext cx="648347" cy="655668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543857" y="-864962"/>
            <a:ext cx="487363" cy="48736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3698899" y="794351"/>
            <a:ext cx="60582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5400" b="1" spc="51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CỨU HỘ SẠT LỞ </a:t>
            </a:r>
          </a:p>
        </p:txBody>
      </p:sp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10718243" y="5980677"/>
            <a:ext cx="1192405" cy="837484"/>
          </a:xfrm>
          <a:prstGeom prst="righ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86152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6566" y="1461746"/>
            <a:ext cx="997210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1875" y="4214273"/>
            <a:ext cx="4906799" cy="8703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Tất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endParaRPr lang="vi-VN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3007" y="4218191"/>
            <a:ext cx="4906799" cy="8664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Tránh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trũng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thấp</a:t>
            </a:r>
            <a:endParaRPr lang="vi-VN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0569" y="3180427"/>
            <a:ext cx="4906799" cy="9421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lnSpc>
                <a:spcPts val="3733"/>
              </a:lnSpc>
              <a:defRPr/>
            </a:pP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Mang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thiết</a:t>
            </a:r>
            <a:endParaRPr lang="vi-VN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41098" y="4277031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5269" y="4251555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063" y="3356812"/>
            <a:ext cx="804743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201875" y="3180427"/>
            <a:ext cx="4906799" cy="9421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lnSpc>
                <a:spcPts val="3733"/>
              </a:lnSpc>
              <a:defRPr/>
            </a:pPr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chóng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endParaRPr lang="vi-VN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931" y="3311042"/>
            <a:ext cx="804743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7"/>
            <a:ext cx="1473528" cy="810633"/>
          </a:xfrm>
          <a:prstGeom prst="rect">
            <a:avLst/>
          </a:prstGeom>
        </p:spPr>
      </p:pic>
      <p:sp>
        <p:nvSpPr>
          <p:cNvPr id="2" name="Action Button: Home 1">
            <a:hlinkClick r:id="rId10" action="ppaction://hlinksldjump" highlightClick="1"/>
          </p:cNvPr>
          <p:cNvSpPr/>
          <p:nvPr/>
        </p:nvSpPr>
        <p:spPr>
          <a:xfrm>
            <a:off x="11369696" y="6118698"/>
            <a:ext cx="822304" cy="739303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79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206976" y="1387830"/>
            <a:ext cx="10162721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defRPr/>
            </a:pP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rừng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chế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sạt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lở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ctr" defTabSz="1219170">
              <a:lnSpc>
                <a:spcPct val="150000"/>
              </a:lnSpc>
              <a:defRPr/>
            </a:pP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6975" y="321930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endParaRPr lang="vi-VN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3170" y="321930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endParaRPr lang="vi-VN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28637" y="3244776"/>
            <a:ext cx="885137" cy="7080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666" y="3306328"/>
            <a:ext cx="804743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7"/>
            <a:ext cx="1473528" cy="810633"/>
          </a:xfrm>
          <a:prstGeom prst="rect">
            <a:avLst/>
          </a:prstGeom>
        </p:spPr>
      </p:pic>
      <p:sp>
        <p:nvSpPr>
          <p:cNvPr id="36" name="Action Button: Home 35">
            <a:hlinkClick r:id="rId8" action="ppaction://hlinksldjump" highlightClick="1"/>
          </p:cNvPr>
          <p:cNvSpPr/>
          <p:nvPr/>
        </p:nvSpPr>
        <p:spPr>
          <a:xfrm>
            <a:off x="11369696" y="6118698"/>
            <a:ext cx="822304" cy="739303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6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4311" y="1372155"/>
            <a:ext cx="1010039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defRPr/>
            </a:pP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Trú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thụ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giông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sét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algn="ctr" defTabSz="1219170">
              <a:lnSpc>
                <a:spcPct val="150000"/>
              </a:lnSpc>
              <a:defRPr/>
            </a:pP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7909" y="309947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endParaRPr lang="vi-VN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3398" y="309947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endParaRPr lang="vi-VN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49572" y="3124949"/>
            <a:ext cx="885137" cy="7080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94" y="3186500"/>
            <a:ext cx="804743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7"/>
            <a:ext cx="1473528" cy="810633"/>
          </a:xfrm>
          <a:prstGeom prst="rect">
            <a:avLst/>
          </a:prstGeom>
        </p:spPr>
      </p:pic>
      <p:sp>
        <p:nvSpPr>
          <p:cNvPr id="36" name="Action Button: Home 35">
            <a:hlinkClick r:id="rId8" action="ppaction://hlinksldjump" highlightClick="1"/>
          </p:cNvPr>
          <p:cNvSpPr/>
          <p:nvPr/>
        </p:nvSpPr>
        <p:spPr>
          <a:xfrm>
            <a:off x="11369696" y="6118698"/>
            <a:ext cx="822304" cy="739303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1760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007577130&quot;/&gt;&lt;/object&gt;&lt;object type=&quot;3&quot; unique_id=&quot;10006&quot;&gt;&lt;property id=&quot;20148&quot; value=&quot;5&quot;/&gt;&lt;property id=&quot;20300&quot; value=&quot;Slide 4&quot;/&gt;&lt;property id=&quot;20307&quot; value=&quot;2007577170&quot;/&gt;&lt;/object&gt;&lt;object type=&quot;3&quot; unique_id=&quot;10007&quot;&gt;&lt;property id=&quot;20148&quot; value=&quot;5&quot;/&gt;&lt;property id=&quot;20300&quot; value=&quot;Slide 5&quot;/&gt;&lt;property id=&quot;20307&quot; value=&quot;2007577125&quot;/&gt;&lt;/object&gt;&lt;object type=&quot;3&quot; unique_id=&quot;10008&quot;&gt;&lt;property id=&quot;20148&quot; value=&quot;5&quot;/&gt;&lt;property id=&quot;20300&quot; value=&quot;Slide 6&quot;/&gt;&lt;property id=&quot;20307&quot; value=&quot;2007577131&quot;/&gt;&lt;/object&gt;&lt;object type=&quot;3&quot; unique_id=&quot;10009&quot;&gt;&lt;property id=&quot;20148&quot; value=&quot;5&quot;/&gt;&lt;property id=&quot;20300&quot; value=&quot;Slide 7&quot;/&gt;&lt;property id=&quot;20307&quot; value=&quot;307&quot;/&gt;&lt;/object&gt;&lt;object type=&quot;3&quot; unique_id=&quot;10010&quot;&gt;&lt;property id=&quot;20148&quot; value=&quot;5&quot;/&gt;&lt;property id=&quot;20300&quot; value=&quot;Slide 8&quot;/&gt;&lt;property id=&quot;20307&quot; value=&quot;315&quot;/&gt;&lt;/object&gt;&lt;object type=&quot;3&quot; unique_id=&quot;10011&quot;&gt;&lt;property id=&quot;20148&quot; value=&quot;5&quot;/&gt;&lt;property id=&quot;20300&quot; value=&quot;Slide 9&quot;/&gt;&lt;property id=&quot;20307&quot; value=&quot;316&quot;/&gt;&lt;/object&gt;&lt;object type=&quot;3&quot; unique_id=&quot;10012&quot;&gt;&lt;property id=&quot;20148&quot; value=&quot;5&quot;/&gt;&lt;property id=&quot;20300&quot; value=&quot;Slide 10&quot;/&gt;&lt;property id=&quot;20307&quot; value=&quot;317&quot;/&gt;&lt;/object&gt;&lt;object type=&quot;3&quot; unique_id=&quot;10013&quot;&gt;&lt;property id=&quot;20148&quot; value=&quot;5&quot;/&gt;&lt;property id=&quot;20300&quot; value=&quot;Slide 11&quot;/&gt;&lt;property id=&quot;20307&quot; value=&quot;318&quot;/&gt;&lt;/object&gt;&lt;object type=&quot;3&quot; unique_id=&quot;10014&quot;&gt;&lt;property id=&quot;20148&quot; value=&quot;5&quot;/&gt;&lt;property id=&quot;20300&quot; value=&quot;Slide 12&quot;/&gt;&lt;property id=&quot;20307&quot; value=&quot;319&quot;/&gt;&lt;/object&gt;&lt;object type=&quot;3&quot; unique_id=&quot;10015&quot;&gt;&lt;property id=&quot;20148&quot; value=&quot;5&quot;/&gt;&lt;property id=&quot;20300&quot; value=&quot;Slide 13&quot;/&gt;&lt;property id=&quot;20307&quot; value=&quot;2007577171&quot;/&gt;&lt;/object&gt;&lt;object type=&quot;3&quot; unique_id=&quot;10016&quot;&gt;&lt;property id=&quot;20148&quot; value=&quot;5&quot;/&gt;&lt;property id=&quot;20300&quot; value=&quot;Slide 14&quot;/&gt;&lt;property id=&quot;20307&quot; value=&quot;439&quot;/&gt;&lt;/object&gt;&lt;object type=&quot;3&quot; unique_id=&quot;10017&quot;&gt;&lt;property id=&quot;20148&quot; value=&quot;5&quot;/&gt;&lt;property id=&quot;20300&quot; value=&quot;Slide 15&quot;/&gt;&lt;property id=&quot;20307&quot; value=&quot;258&quot;/&gt;&lt;/object&gt;&lt;/object&gt;&lt;object type=&quot;8&quot; unique_id=&quot;10034&quot;&gt;&lt;/object&gt;&lt;/object&gt;&lt;/database&gt;"/>
  <p:tag name="SECTOMILLISECCONVERTED" val="1"/>
  <p:tag name="MMPROD_NEXTUNIQUEID" val="100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386</Words>
  <Application>Microsoft Office PowerPoint</Application>
  <PresentationFormat>Widescreen</PresentationFormat>
  <Paragraphs>44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Calibri</vt:lpstr>
      <vt:lpstr>Calibri Light</vt:lpstr>
      <vt:lpstr>Lobster</vt:lpstr>
      <vt:lpstr>Open Sans Bold</vt:lpstr>
      <vt:lpstr>Times New Roman</vt:lpstr>
      <vt:lpstr>UTM Avo</vt:lpstr>
      <vt:lpstr>UTM Cookies</vt:lpstr>
      <vt:lpstr>Wingdings</vt:lpstr>
      <vt:lpstr>Office Theme</vt:lpstr>
      <vt:lpstr>Office 主题</vt:lpstr>
      <vt:lpstr>3_Office Theme</vt:lpstr>
      <vt:lpstr>2_Office 主题</vt:lpstr>
      <vt:lpstr>1_自定义设计方案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asus</cp:lastModifiedBy>
  <cp:revision>12</cp:revision>
  <dcterms:created xsi:type="dcterms:W3CDTF">2022-03-28T09:39:15Z</dcterms:created>
  <dcterms:modified xsi:type="dcterms:W3CDTF">2024-05-03T05:41:34Z</dcterms:modified>
</cp:coreProperties>
</file>