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media/image31.jpg" ContentType="image/gif"/>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8"/>
  </p:notesMasterIdLst>
  <p:sldIdLst>
    <p:sldId id="379" r:id="rId2"/>
    <p:sldId id="268" r:id="rId3"/>
    <p:sldId id="354" r:id="rId4"/>
    <p:sldId id="319" r:id="rId5"/>
    <p:sldId id="269" r:id="rId6"/>
    <p:sldId id="288" r:id="rId7"/>
    <p:sldId id="343" r:id="rId8"/>
    <p:sldId id="346" r:id="rId9"/>
    <p:sldId id="290" r:id="rId10"/>
    <p:sldId id="320" r:id="rId11"/>
    <p:sldId id="296" r:id="rId12"/>
    <p:sldId id="328" r:id="rId13"/>
    <p:sldId id="350" r:id="rId14"/>
    <p:sldId id="289" r:id="rId15"/>
    <p:sldId id="355" r:id="rId16"/>
    <p:sldId id="256"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461"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3/22/2024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194826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369594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3421459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16</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4</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8</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9</a:t>
            </a:fld>
            <a:endParaRPr lang="en-US"/>
          </a:p>
        </p:txBody>
      </p:sp>
    </p:spTree>
    <p:extLst>
      <p:ext uri="{BB962C8B-B14F-4D97-AF65-F5344CB8AC3E}">
        <p14:creationId xmlns:p14="http://schemas.microsoft.com/office/powerpoint/2010/main" val="253427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34395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6" name="Chỗ dành sẵn cho Chân trang 5">
            <a:extLst>
              <a:ext uri="{FF2B5EF4-FFF2-40B4-BE49-F238E27FC236}">
                <a16:creationId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8" name="Chỗ dành sẵn cho Chân trang 7">
            <a:extLst>
              <a:ext uri="{FF2B5EF4-FFF2-40B4-BE49-F238E27FC236}">
                <a16:creationId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4" name="Chỗ dành sẵn cho Chân trang 3">
            <a:extLst>
              <a:ext uri="{FF2B5EF4-FFF2-40B4-BE49-F238E27FC236}">
                <a16:creationId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3" name="Chỗ dành sẵn cho Chân trang 2">
            <a:extLst>
              <a:ext uri="{FF2B5EF4-FFF2-40B4-BE49-F238E27FC236}">
                <a16:creationId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6" name="Chỗ dành sẵn cho Chân trang 5">
            <a:extLst>
              <a:ext uri="{FF2B5EF4-FFF2-40B4-BE49-F238E27FC236}">
                <a16:creationId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3/22/2024</a:t>
            </a:fld>
            <a:endParaRPr lang="en-US" dirty="0"/>
          </a:p>
        </p:txBody>
      </p:sp>
      <p:sp>
        <p:nvSpPr>
          <p:cNvPr id="6" name="Chỗ dành sẵn cho Chân trang 5">
            <a:extLst>
              <a:ext uri="{FF2B5EF4-FFF2-40B4-BE49-F238E27FC236}">
                <a16:creationId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3/22/2024</a:t>
            </a:fld>
            <a:endParaRPr lang="en-US" dirty="0"/>
          </a:p>
        </p:txBody>
      </p:sp>
      <p:sp>
        <p:nvSpPr>
          <p:cNvPr id="5" name="Chỗ dành sẵn cho Chân trang 4">
            <a:extLst>
              <a:ext uri="{FF2B5EF4-FFF2-40B4-BE49-F238E27FC236}">
                <a16:creationId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notesSlide" Target="../notesSlides/notesSlide9.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41.gif"/><Relationship Id="rId5" Type="http://schemas.microsoft.com/office/2007/relationships/hdphoto" Target="../media/hdphoto4.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7.jp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notesSlide" Target="../notesSlides/notesSlide11.xml"/><Relationship Id="rId7" Type="http://schemas.openxmlformats.org/officeDocument/2006/relationships/image" Target="../media/image50.jp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49.jpg"/><Relationship Id="rId5" Type="http://schemas.microsoft.com/office/2007/relationships/hdphoto" Target="../media/hdphoto5.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gif"/><Relationship Id="rId3" Type="http://schemas.openxmlformats.org/officeDocument/2006/relationships/notesSlide" Target="../notesSlides/notesSlide13.xml"/><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54.gif"/><Relationship Id="rId11" Type="http://schemas.openxmlformats.org/officeDocument/2006/relationships/image" Target="../media/image59.pn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notesSlide" Target="../notesSlides/notesSlide14.xml"/><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slideLayout" Target="../slideLayouts/slideLayout7.xml"/><Relationship Id="rId16" Type="http://schemas.openxmlformats.org/officeDocument/2006/relationships/image" Target="../media/image27.png"/><Relationship Id="rId20" Type="http://schemas.openxmlformats.org/officeDocument/2006/relationships/image" Target="../media/image31.jpg"/><Relationship Id="rId1" Type="http://schemas.openxmlformats.org/officeDocument/2006/relationships/tags" Target="../tags/tag1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5.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4.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13.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notesSlide" Target="../notesSlides/notesSlide2.xml"/><Relationship Id="rId21" Type="http://schemas.openxmlformats.org/officeDocument/2006/relationships/image" Target="../media/image3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slideLayout" Target="../slideLayouts/slideLayout7.xml"/><Relationship Id="rId16" Type="http://schemas.openxmlformats.org/officeDocument/2006/relationships/image" Target="../media/image27.png"/><Relationship Id="rId20" Type="http://schemas.openxmlformats.org/officeDocument/2006/relationships/image" Target="../media/image31.jpg"/><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7.gif"/><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slide" Target="slide11.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92" y="78625"/>
            <a:ext cx="11647381" cy="6520003"/>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8075"/>
              <a:endParaRPr lang="en-US" sz="1197">
                <a:solidFill>
                  <a:prstClr val="black"/>
                </a:solidFill>
                <a:latin typeface="Calibri"/>
              </a:endParaRPr>
            </a:p>
          </p:txBody>
        </p:sp>
        <p:sp>
          <p:nvSpPr>
            <p:cNvPr id="4" name="TextBox 4"/>
            <p:cNvSpPr txBox="1"/>
            <p:nvPr/>
          </p:nvSpPr>
          <p:spPr>
            <a:xfrm>
              <a:off x="0" y="-38100"/>
              <a:ext cx="812800" cy="850900"/>
            </a:xfrm>
            <a:prstGeom prst="rect">
              <a:avLst/>
            </a:prstGeom>
          </p:spPr>
          <p:txBody>
            <a:bodyPr lIns="33783" tIns="33783" rIns="33783" bIns="33783" rtlCol="0" anchor="ctr"/>
            <a:lstStyle/>
            <a:p>
              <a:pPr algn="ctr" defTabSz="608075">
                <a:lnSpc>
                  <a:spcPts val="1769"/>
                </a:lnSpc>
                <a:spcBef>
                  <a:spcPct val="0"/>
                </a:spcBef>
              </a:pPr>
              <a:endParaRPr sz="1197">
                <a:solidFill>
                  <a:prstClr val="black"/>
                </a:solidFill>
                <a:latin typeface="Calibri"/>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4489" y="5752281"/>
            <a:ext cx="6196163" cy="1171639"/>
          </a:xfrm>
          <a:prstGeom prst="rect">
            <a:avLst/>
          </a:prstGeom>
        </p:spPr>
      </p:pic>
      <p:pic>
        <p:nvPicPr>
          <p:cNvPr id="7" name="Picture 7"/>
          <p:cNvPicPr>
            <a:picLocks noChangeAspect="1"/>
          </p:cNvPicPr>
          <p:nvPr/>
        </p:nvPicPr>
        <p:blipFill>
          <a:blip r:embed="rId4"/>
          <a:srcRect/>
          <a:stretch>
            <a:fillRect/>
          </a:stretch>
        </p:blipFill>
        <p:spPr>
          <a:xfrm>
            <a:off x="8536637" y="3832636"/>
            <a:ext cx="3640283" cy="301688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3" y="5897903"/>
            <a:ext cx="4864735" cy="1026016"/>
          </a:xfrm>
          <a:prstGeom prst="rect">
            <a:avLst/>
          </a:prstGeom>
        </p:spPr>
      </p:pic>
      <p:pic>
        <p:nvPicPr>
          <p:cNvPr id="10" name="Picture 10"/>
          <p:cNvPicPr>
            <a:picLocks noChangeAspect="1"/>
          </p:cNvPicPr>
          <p:nvPr/>
        </p:nvPicPr>
        <p:blipFill>
          <a:blip r:embed="rId7"/>
          <a:srcRect/>
          <a:stretch>
            <a:fillRect/>
          </a:stretch>
        </p:blipFill>
        <p:spPr>
          <a:xfrm>
            <a:off x="2203524" y="4703778"/>
            <a:ext cx="1795000" cy="163120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2277" y="4486846"/>
            <a:ext cx="2346675" cy="2065073"/>
          </a:xfrm>
          <a:prstGeom prst="rect">
            <a:avLst/>
          </a:prstGeom>
        </p:spPr>
      </p:pic>
      <p:pic>
        <p:nvPicPr>
          <p:cNvPr id="14" name="Picture 14"/>
          <p:cNvPicPr>
            <a:picLocks noChangeAspect="1"/>
          </p:cNvPicPr>
          <p:nvPr/>
        </p:nvPicPr>
        <p:blipFill>
          <a:blip r:embed="rId10"/>
          <a:srcRect/>
          <a:stretch>
            <a:fillRect/>
          </a:stretch>
        </p:blipFill>
        <p:spPr>
          <a:xfrm>
            <a:off x="9644423" y="411397"/>
            <a:ext cx="1848392" cy="1154811"/>
          </a:xfrm>
          <a:prstGeom prst="rect">
            <a:avLst/>
          </a:prstGeom>
        </p:spPr>
      </p:pic>
      <p:sp>
        <p:nvSpPr>
          <p:cNvPr id="15" name="TextBox 15"/>
          <p:cNvSpPr txBox="1"/>
          <p:nvPr/>
        </p:nvSpPr>
        <p:spPr>
          <a:xfrm>
            <a:off x="1130177" y="1607917"/>
            <a:ext cx="10286595" cy="4075161"/>
          </a:xfrm>
          <a:prstGeom prst="rect">
            <a:avLst/>
          </a:prstGeom>
        </p:spPr>
        <p:txBody>
          <a:bodyPr spcFirstLastPara="1" lIns="0" tIns="0" rIns="0" bIns="0" numCol="1" rtlCol="0" anchor="t">
            <a:prstTxWarp prst="textArchUp">
              <a:avLst>
                <a:gd name="adj" fmla="val 10137940"/>
              </a:avLst>
            </a:prstTxWarp>
            <a:spAutoFit/>
          </a:bodyPr>
          <a:lstStyle/>
          <a:p>
            <a:pPr algn="ctr" defTabSz="608075">
              <a:lnSpc>
                <a:spcPts val="6411"/>
              </a:lnSpc>
              <a:spcBef>
                <a:spcPct val="0"/>
              </a:spcBef>
            </a:pPr>
            <a:r>
              <a:rPr lang="en-US" sz="4988"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4988" dirty="0">
                <a:solidFill>
                  <a:srgbClr val="FF0000"/>
                </a:solidFill>
                <a:effectLst>
                  <a:outerShdw dist="50800" dir="5400000" algn="ctr" rotWithShape="0">
                    <a:srgbClr val="F79646">
                      <a:lumMod val="40000"/>
                      <a:lumOff val="60000"/>
                    </a:srgbClr>
                  </a:outerShdw>
                </a:effectLst>
                <a:latin typeface="Open Sans Bold"/>
              </a:rPr>
              <a:t>4</a:t>
            </a:r>
            <a:endParaRPr lang="en-US" sz="4988"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14511" y="2890509"/>
            <a:ext cx="10264308" cy="905120"/>
          </a:xfrm>
          <a:prstGeom prst="rect">
            <a:avLst/>
          </a:prstGeom>
        </p:spPr>
        <p:txBody>
          <a:bodyPr lIns="0" tIns="0" rIns="0" bIns="0" rtlCol="0" anchor="t">
            <a:spAutoFit/>
          </a:bodyPr>
          <a:lstStyle/>
          <a:p>
            <a:pPr algn="ctr" defTabSz="608075">
              <a:lnSpc>
                <a:spcPts val="7898"/>
              </a:lnSpc>
              <a:spcBef>
                <a:spcPct val="0"/>
              </a:spcBef>
            </a:pPr>
            <a:r>
              <a:rPr lang="en-US" sz="4389" dirty="0" err="1">
                <a:solidFill>
                  <a:srgbClr val="FF0000"/>
                </a:solidFill>
                <a:latin typeface="Open Sans Bold"/>
              </a:rPr>
              <a:t>Môn</a:t>
            </a:r>
            <a:r>
              <a:rPr lang="vi-VN" sz="4389" dirty="0">
                <a:solidFill>
                  <a:srgbClr val="FF0000"/>
                </a:solidFill>
                <a:latin typeface="Open Sans Bold"/>
              </a:rPr>
              <a:t>: Tự nhiên và xã hội</a:t>
            </a:r>
            <a:endParaRPr lang="en-US" sz="4389" dirty="0">
              <a:solidFill>
                <a:srgbClr val="FF0000"/>
              </a:solidFill>
              <a:latin typeface="Open Sans Bold"/>
            </a:endParaRPr>
          </a:p>
        </p:txBody>
      </p:sp>
      <p:sp>
        <p:nvSpPr>
          <p:cNvPr id="17" name="TextBox 17"/>
          <p:cNvSpPr txBox="1"/>
          <p:nvPr/>
        </p:nvSpPr>
        <p:spPr>
          <a:xfrm>
            <a:off x="3847381" y="4704831"/>
            <a:ext cx="4378651" cy="436145"/>
          </a:xfrm>
          <a:prstGeom prst="rect">
            <a:avLst/>
          </a:prstGeom>
        </p:spPr>
        <p:txBody>
          <a:bodyPr lIns="0" tIns="0" rIns="0" bIns="0" rtlCol="0" anchor="t">
            <a:spAutoFit/>
          </a:bodyPr>
          <a:lstStyle/>
          <a:p>
            <a:pPr algn="ctr" defTabSz="608075">
              <a:lnSpc>
                <a:spcPts val="3651"/>
              </a:lnSpc>
            </a:pPr>
            <a:r>
              <a:rPr lang="en-US" sz="2607" dirty="0" err="1">
                <a:latin typeface="Lobster"/>
              </a:rPr>
              <a:t>Năm</a:t>
            </a:r>
            <a:r>
              <a:rPr lang="en-US" sz="2607" dirty="0">
                <a:latin typeface="Lobster"/>
              </a:rPr>
              <a:t> </a:t>
            </a:r>
            <a:r>
              <a:rPr lang="en-US" sz="2607" dirty="0" err="1">
                <a:latin typeface="Lobster"/>
              </a:rPr>
              <a:t>học</a:t>
            </a:r>
            <a:r>
              <a:rPr lang="en-US" sz="2607" dirty="0">
                <a:latin typeface="Lobster"/>
              </a:rPr>
              <a:t> 2023 - 2024</a:t>
            </a: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998524" y="5341077"/>
            <a:ext cx="1915376" cy="1374283"/>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109" y="337867"/>
            <a:ext cx="1751079" cy="175107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74003" y="2021020"/>
            <a:ext cx="10264308" cy="924997"/>
          </a:xfrm>
          <a:prstGeom prst="rect">
            <a:avLst/>
          </a:prstGeom>
        </p:spPr>
        <p:txBody>
          <a:bodyPr lIns="0" tIns="0" rIns="0" bIns="0" rtlCol="0" anchor="t">
            <a:spAutoFit/>
          </a:bodyPr>
          <a:lstStyle/>
          <a:p>
            <a:pPr algn="ctr" defTabSz="608075">
              <a:lnSpc>
                <a:spcPts val="7898"/>
              </a:lnSpc>
              <a:spcBef>
                <a:spcPct val="0"/>
              </a:spcBef>
            </a:pPr>
            <a:r>
              <a:rPr lang="en-US" sz="4988" dirty="0" err="1">
                <a:solidFill>
                  <a:srgbClr val="002060"/>
                </a:solidFill>
                <a:latin typeface="Open Sans Bold"/>
              </a:rPr>
              <a:t>KHỐI</a:t>
            </a:r>
            <a:r>
              <a:rPr lang="en-US" sz="4988" dirty="0">
                <a:solidFill>
                  <a:srgbClr val="002060"/>
                </a:solidFill>
                <a:latin typeface="Open Sans Bold"/>
              </a:rPr>
              <a:t> </a:t>
            </a:r>
            <a:r>
              <a:rPr lang="vi-VN" sz="4988" dirty="0">
                <a:solidFill>
                  <a:srgbClr val="002060"/>
                </a:solidFill>
                <a:latin typeface="Open Sans Bold"/>
              </a:rPr>
              <a:t>2</a:t>
            </a:r>
            <a:endParaRPr lang="en-US" sz="4988"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51027" y="460786"/>
            <a:ext cx="6313341" cy="445828"/>
          </a:xfrm>
          <a:prstGeom prst="rect">
            <a:avLst/>
          </a:prstGeom>
        </p:spPr>
        <p:txBody>
          <a:bodyPr wrap="square" lIns="0" tIns="0" rIns="0" bIns="0" rtlCol="0" anchor="t">
            <a:spAutoFit/>
          </a:bodyPr>
          <a:lstStyle/>
          <a:p>
            <a:pPr algn="ctr" defTabSz="608075">
              <a:lnSpc>
                <a:spcPts val="3651"/>
              </a:lnSpc>
            </a:pPr>
            <a:r>
              <a:rPr lang="en-US" sz="2993" b="1" dirty="0" err="1">
                <a:latin typeface="Times New Roman" panose="02020603050405020304" pitchFamily="18" charset="0"/>
                <a:cs typeface="Times New Roman" panose="02020603050405020304" pitchFamily="18" charset="0"/>
              </a:rPr>
              <a:t>Trường</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Tiểu</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học</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Nguyễn</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Bỉnh</a:t>
            </a:r>
            <a:r>
              <a:rPr lang="en-US" sz="2993"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57671" y="3690518"/>
            <a:ext cx="10264308" cy="891911"/>
          </a:xfrm>
          <a:prstGeom prst="rect">
            <a:avLst/>
          </a:prstGeom>
        </p:spPr>
        <p:txBody>
          <a:bodyPr lIns="0" tIns="0" rIns="0" bIns="0" rtlCol="0" anchor="t">
            <a:spAutoFit/>
          </a:bodyPr>
          <a:lstStyle/>
          <a:p>
            <a:pPr algn="ctr" defTabSz="608075">
              <a:lnSpc>
                <a:spcPts val="7898"/>
              </a:lnSpc>
              <a:spcBef>
                <a:spcPct val="0"/>
              </a:spcBef>
            </a:pPr>
            <a:r>
              <a:rPr lang="en-US" sz="3991" dirty="0" err="1">
                <a:solidFill>
                  <a:srgbClr val="002060"/>
                </a:solidFill>
                <a:latin typeface="Open Sans Bold"/>
              </a:rPr>
              <a:t>Tên</a:t>
            </a:r>
            <a:r>
              <a:rPr lang="en-US" sz="3991" dirty="0">
                <a:solidFill>
                  <a:srgbClr val="002060"/>
                </a:solidFill>
                <a:latin typeface="Open Sans Bold"/>
              </a:rPr>
              <a:t> </a:t>
            </a:r>
            <a:r>
              <a:rPr lang="en-US" sz="3991" dirty="0" err="1">
                <a:solidFill>
                  <a:srgbClr val="002060"/>
                </a:solidFill>
                <a:latin typeface="Open Sans Bold"/>
              </a:rPr>
              <a:t>bài</a:t>
            </a:r>
            <a:r>
              <a:rPr lang="en-US" sz="3991" dirty="0">
                <a:solidFill>
                  <a:srgbClr val="002060"/>
                </a:solidFill>
                <a:latin typeface="Open Sans Bold"/>
              </a:rPr>
              <a:t>: </a:t>
            </a:r>
            <a:r>
              <a:rPr lang="vi-VN" sz="3991" dirty="0">
                <a:solidFill>
                  <a:srgbClr val="002060"/>
                </a:solidFill>
                <a:latin typeface="Open Sans Bold"/>
              </a:rPr>
              <a:t>Một số thiên tai thường gặp</a:t>
            </a:r>
            <a:endParaRPr lang="en-US" sz="3991"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文本框 19">
            <a:extLst>
              <a:ext uri="{FF2B5EF4-FFF2-40B4-BE49-F238E27FC236}">
                <a16:creationId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Graphic 19" descr="Lightning">
              <a:extLst>
                <a:ext uri="{FF2B5EF4-FFF2-40B4-BE49-F238E27FC236}">
                  <a16:creationId xmlns:a16="http://schemas.microsoft.com/office/drawing/2014/main" id="{A20AF9F5-4A61-4D2B-BE12-7C142AE5110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advTm="10000">
        <p:wipe/>
      </p:transition>
    </mc:Choice>
    <mc:Fallback xmlns="">
      <p:transition spd="slow"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284" y="644811"/>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581" y="744204"/>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839" y="4071891"/>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233" y="3793422"/>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a16="http://schemas.microsoft.com/office/drawing/2014/main" id="{31AE84FF-91CE-40C4-B4F8-904D5F7EEAC8}"/>
              </a:ext>
            </a:extLst>
          </p:cNvPr>
          <p:cNvSpPr/>
          <p:nvPr/>
        </p:nvSpPr>
        <p:spPr>
          <a:xfrm>
            <a:off x="2128018" y="3162222"/>
            <a:ext cx="2101545" cy="533556"/>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Đốt</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5" name="Rounded Rectangle 7">
            <a:extLst>
              <a:ext uri="{FF2B5EF4-FFF2-40B4-BE49-F238E27FC236}">
                <a16:creationId xmlns:a16="http://schemas.microsoft.com/office/drawing/2014/main" id="{D5E5999C-239E-445C-BDBB-FD9FE97CA121}"/>
              </a:ext>
            </a:extLst>
          </p:cNvPr>
          <p:cNvSpPr/>
          <p:nvPr/>
        </p:nvSpPr>
        <p:spPr>
          <a:xfrm>
            <a:off x="7695571" y="3278780"/>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Phá</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Rounded Rectangle 7">
            <a:extLst>
              <a:ext uri="{FF2B5EF4-FFF2-40B4-BE49-F238E27FC236}">
                <a16:creationId xmlns:a16="http://schemas.microsoft.com/office/drawing/2014/main" id="{A5968691-079E-4DD8-B1D0-AB9E6D759E04}"/>
              </a:ext>
            </a:extLst>
          </p:cNvPr>
          <p:cNvSpPr/>
          <p:nvPr/>
        </p:nvSpPr>
        <p:spPr>
          <a:xfrm>
            <a:off x="1714501" y="6089563"/>
            <a:ext cx="4267990" cy="5935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công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nghiệp</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7" name="Rounded Rectangle 7">
            <a:extLst>
              <a:ext uri="{FF2B5EF4-FFF2-40B4-BE49-F238E27FC236}">
                <a16:creationId xmlns:a16="http://schemas.microsoft.com/office/drawing/2014/main" id="{56DB0BE4-49F8-4209-A994-6F034AED7C07}"/>
              </a:ext>
            </a:extLst>
          </p:cNvPr>
          <p:cNvSpPr/>
          <p:nvPr/>
        </p:nvSpPr>
        <p:spPr>
          <a:xfrm>
            <a:off x="7203323" y="6089564"/>
            <a:ext cx="3998077" cy="61338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phương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tiện</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3482" y="122403"/>
            <a:ext cx="1154503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tai? </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advTm="40253">
        <p:wipe/>
      </p:transition>
    </mc:Choice>
    <mc:Fallback xmlns="">
      <p:transition spd="slow" advTm="402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Double Wave 2">
            <a:extLst>
              <a:ext uri="{FF2B5EF4-FFF2-40B4-BE49-F238E27FC236}">
                <a16:creationId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advTm="7929">
        <p:wipe/>
      </p:transition>
    </mc:Choice>
    <mc:Fallback xmlns="">
      <p:transition spd="slow" advTm="792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Chord 9">
            <a:extLst>
              <a:ext uri="{FF2B5EF4-FFF2-40B4-BE49-F238E27FC236}">
                <a16:creationId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ounded Rectangle 7">
            <a:extLst>
              <a:ext uri="{FF2B5EF4-FFF2-40B4-BE49-F238E27FC236}">
                <a16:creationId xmlns:a16="http://schemas.microsoft.com/office/drawing/2014/main" id="{31AE84FF-91CE-40C4-B4F8-904D5F7EEAC8}"/>
              </a:ext>
            </a:extLst>
          </p:cNvPr>
          <p:cNvSpPr/>
          <p:nvPr/>
        </p:nvSpPr>
        <p:spPr>
          <a:xfrm>
            <a:off x="832981" y="3123118"/>
            <a:ext cx="2416273" cy="6461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Trồng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90727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06">
        <p159:morph option="byObject"/>
      </p:transition>
    </mc:Choice>
    <mc:Fallback xmlns="">
      <p:transition spd="slow" advTm="222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p:cNvSpPr txBox="1"/>
          <p:nvPr/>
        </p:nvSpPr>
        <p:spPr>
          <a:xfrm>
            <a:off x="2971500" y="3212087"/>
            <a:ext cx="9178393" cy="1938992"/>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lũ</a:t>
            </a:r>
            <a:r>
              <a:rPr lang="en-US" sz="4000" dirty="0">
                <a:latin typeface="Times New Roman" panose="02020603050405020304" pitchFamily="18" charset="0"/>
                <a:cs typeface="Times New Roman" panose="02020603050405020304" pitchFamily="18" charset="0"/>
              </a:rPr>
              <a:t>.</a:t>
            </a:r>
          </a:p>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74CB5548-8E7D-489F-9EC7-E0BE9BB02747}"/>
              </a:ext>
            </a:extLst>
          </p:cNvPr>
          <p:cNvSpPr txBox="1"/>
          <p:nvPr/>
        </p:nvSpPr>
        <p:spPr>
          <a:xfrm>
            <a:off x="1209010" y="2091847"/>
            <a:ext cx="10417974" cy="54117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p>
        </p:txBody>
      </p:sp>
      <p:sp>
        <p:nvSpPr>
          <p:cNvPr id="4" name="Flowchart: Document 3">
            <a:extLst>
              <a:ext uri="{FF2B5EF4-FFF2-40B4-BE49-F238E27FC236}">
                <a16:creationId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Graphic 5" descr="Forest scene">
            <a:extLst>
              <a:ext uri="{FF2B5EF4-FFF2-40B4-BE49-F238E27FC236}">
                <a16:creationId xmlns:a16="http://schemas.microsoft.com/office/drawing/2014/main" id="{2E2ACF5A-809E-45D0-9427-A288C60B4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A0FC979-A94A-483C-8C7A-319697D9F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a16="http://schemas.microsoft.com/office/drawing/2014/main" id="{D84CC72B-10D7-4CE4-A3D9-CCC6D22CB0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a16="http://schemas.microsoft.com/office/drawing/2014/main" id="{A644FF09-5392-4927-93A5-4165329C03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a16="http://schemas.microsoft.com/office/drawing/2014/main" id="{3E1CA6F7-17E9-4CDE-B083-DF121D571B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advTm="20968">
        <p:wipe/>
      </p:transition>
    </mc:Choice>
    <mc:Fallback xmlns="">
      <p:transition spd="slow" advTm="2096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extLst>
      <p:ext uri="{BB962C8B-B14F-4D97-AF65-F5344CB8AC3E}">
        <p14:creationId xmlns:p14="http://schemas.microsoft.com/office/powerpoint/2010/main" val="3983266903"/>
      </p:ext>
    </p:ext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Times New Roman" panose="02020603050405020304" pitchFamily="18" charset="0"/>
                <a:cs typeface="Times New Roman" panose="02020603050405020304" pitchFamily="18" charset="0"/>
              </a:rPr>
              <a:t>Xin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chân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thành</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cảm</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p>
          <a:p>
            <a:pPr algn="ctr">
              <a:lnSpc>
                <a:spcPts val="6464"/>
              </a:lnSpc>
            </a:pPr>
            <a:r>
              <a:rPr lang="en-US" sz="6734" dirty="0" err="1">
                <a:solidFill>
                  <a:schemeClr val="accent4">
                    <a:lumMod val="75000"/>
                  </a:schemeClr>
                </a:solidFill>
                <a:latin typeface="Times New Roman" panose="02020603050405020304" pitchFamily="18" charset="0"/>
                <a:cs typeface="Times New Roman" panose="02020603050405020304" pitchFamily="18" charset="0"/>
              </a:rPr>
              <a:t>thầy</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cô</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và</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các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học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sinh</a:t>
            </a:r>
            <a:r>
              <a:rPr lang="en-US" sz="6734"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9" name="Double Wave 8">
            <a:extLst>
              <a:ext uri="{FF2B5EF4-FFF2-40B4-BE49-F238E27FC236}">
                <a16:creationId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5000">
        <p:wipe/>
      </p:transition>
    </mc:Choice>
    <mc:Fallback xmlns="">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đồ họa véc-tơ&#10;&#10;Mô tả được tạo tự động">
            <a:extLst>
              <a:ext uri="{FF2B5EF4-FFF2-40B4-BE49-F238E27FC236}">
                <a16:creationId xmlns:a16="http://schemas.microsoft.com/office/drawing/2014/main" id="{35324229-3CF9-43C1-A764-2AC129386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Rectangle 1">
            <a:extLst>
              <a:ext uri="{FF2B5EF4-FFF2-40B4-BE49-F238E27FC236}">
                <a16:creationId xmlns:a16="http://schemas.microsoft.com/office/drawing/2014/main" id="{9A3B5A35-2914-435C-88A6-4BF2932949B6}"/>
              </a:ext>
            </a:extLst>
          </p:cNvPr>
          <p:cNvSpPr/>
          <p:nvPr/>
        </p:nvSpPr>
        <p:spPr>
          <a:xfrm>
            <a:off x="759604" y="2518783"/>
            <a:ext cx="2024236" cy="707886"/>
          </a:xfrm>
          <a:prstGeom prst="rect">
            <a:avLst/>
          </a:prstGeom>
          <a:noFill/>
        </p:spPr>
        <p:txBody>
          <a:bodyPr wrap="square" lIns="91440" tIns="45720" rIns="91440" bIns="45720">
            <a:spAutoFit/>
          </a:bodyPr>
          <a:lstStyle/>
          <a:p>
            <a:pPr algn="ctr"/>
            <a:r>
              <a:rPr lang="en-US" sz="4000" dirty="0" err="1">
                <a:ln w="0"/>
                <a:solidFill>
                  <a:srgbClr val="FFC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Bài</a:t>
            </a:r>
            <a:r>
              <a:rPr lang="en-US" sz="4000" dirty="0">
                <a:ln w="0"/>
                <a:solidFill>
                  <a:srgbClr val="FFC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000" dirty="0" err="1">
                <a:ln w="0"/>
                <a:solidFill>
                  <a:srgbClr val="FFC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hát</a:t>
            </a:r>
            <a:r>
              <a:rPr lang="en-US" sz="4000" dirty="0">
                <a:ln w="0"/>
                <a:solidFill>
                  <a:srgbClr val="FFC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endParaRPr lang="en-US" sz="4000" cap="none" spc="0" dirty="0">
              <a:ln w="0"/>
              <a:solidFill>
                <a:srgbClr val="FFC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7312084E-EA21-48D7-A7C0-3FDEF3425093}"/>
              </a:ext>
            </a:extLst>
          </p:cNvPr>
          <p:cNvSpPr/>
          <p:nvPr/>
        </p:nvSpPr>
        <p:spPr>
          <a:xfrm>
            <a:off x="3759200" y="894080"/>
            <a:ext cx="4998720" cy="921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9"/>
          <p:cNvSpPr txBox="1"/>
          <p:nvPr/>
        </p:nvSpPr>
        <p:spPr>
          <a:xfrm>
            <a:off x="3721097" y="1004250"/>
            <a:ext cx="4926075" cy="921755"/>
          </a:xfrm>
          <a:prstGeom prst="rect">
            <a:avLst/>
          </a:prstGeom>
          <a:solidFill>
            <a:srgbClr val="FFDB40"/>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err="1">
                <a:ln w="0"/>
                <a:solidFill>
                  <a:schemeClr val="accent1">
                    <a:lumMod val="75000"/>
                  </a:schemeClr>
                </a:solidFill>
                <a:effectLst>
                  <a:outerShdw blurRad="38100" dist="19050" dir="2700000" algn="tl" rotWithShape="0">
                    <a:schemeClr val="dk1">
                      <a:alpha val="40000"/>
                    </a:scheme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Khởi</a:t>
            </a:r>
            <a:r>
              <a:rPr lang="en-US" altLang="zh-CN" sz="5400" dirty="0">
                <a:ln w="0"/>
                <a:solidFill>
                  <a:schemeClr val="accent1">
                    <a:lumMod val="75000"/>
                  </a:schemeClr>
                </a:solidFill>
                <a:effectLst>
                  <a:outerShdw blurRad="38100" dist="19050" dir="2700000" algn="tl" rotWithShape="0">
                    <a:schemeClr val="dk1">
                      <a:alpha val="40000"/>
                    </a:scheme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5400" dirty="0" err="1">
                <a:ln w="0"/>
                <a:solidFill>
                  <a:schemeClr val="accent1">
                    <a:lumMod val="75000"/>
                  </a:schemeClr>
                </a:solidFill>
                <a:effectLst>
                  <a:outerShdw blurRad="38100" dist="19050" dir="2700000" algn="tl" rotWithShape="0">
                    <a:schemeClr val="dk1">
                      <a:alpha val="40000"/>
                    </a:scheme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endParaRPr kumimoji="0" lang="zh-CN" altLang="en-US" sz="5400" i="0" u="none" strike="noStrike" kern="1200" normalizeH="0" baseline="0" noProof="0" dirty="0">
              <a:ln w="0"/>
              <a:solidFill>
                <a:schemeClr val="accent1">
                  <a:lumMod val="75000"/>
                </a:schemeClr>
              </a:solidFill>
              <a:effectLst>
                <a:outerShdw blurRad="38100" dist="19050" dir="2700000" algn="tl" rotWithShape="0">
                  <a:schemeClr val="dk1">
                    <a:alpha val="40000"/>
                  </a:scheme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6" name="Rectangle 5">
            <a:extLst>
              <a:ext uri="{FF2B5EF4-FFF2-40B4-BE49-F238E27FC236}">
                <a16:creationId xmlns:a16="http://schemas.microsoft.com/office/drawing/2014/main" id="{5711B279-8E28-461A-B7EE-2E5B3B12DC46}"/>
              </a:ext>
            </a:extLst>
          </p:cNvPr>
          <p:cNvSpPr/>
          <p:nvPr/>
        </p:nvSpPr>
        <p:spPr>
          <a:xfrm>
            <a:off x="1456848" y="2473235"/>
            <a:ext cx="6634917" cy="769441"/>
          </a:xfrm>
          <a:prstGeom prst="rect">
            <a:avLst/>
          </a:prstGeom>
          <a:noFill/>
        </p:spPr>
        <p:txBody>
          <a:bodyPr wrap="square" lIns="91440" tIns="45720" rIns="91440" bIns="45720">
            <a:spAutoFit/>
          </a:bodyPr>
          <a:lstStyle/>
          <a:p>
            <a:pPr algn="ctr"/>
            <a:r>
              <a:rPr lang="en-US" sz="4400" dirty="0">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Tia </a:t>
            </a:r>
            <a:r>
              <a:rPr lang="en-US" sz="4400" dirty="0" err="1">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nắng</a:t>
            </a:r>
            <a:r>
              <a:rPr lang="en-US" sz="4400" dirty="0">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400" dirty="0" err="1">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hạt</a:t>
            </a:r>
            <a:r>
              <a:rPr lang="en-US" sz="4400" dirty="0">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400" dirty="0" err="1">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mưa</a:t>
            </a:r>
            <a:endParaRPr lang="en-US" sz="4400" b="0" cap="none" spc="0" dirty="0">
              <a:ln w="0"/>
              <a:solidFill>
                <a:srgbClr val="C00000"/>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endParaRPr>
          </a:p>
        </p:txBody>
      </p:sp>
      <p:pic>
        <p:nvPicPr>
          <p:cNvPr id="4" name="y2meta.com - Tia Nắng Hạt Mưa - Khánh Vinh - Tốp ca">
            <a:hlinkClick r:id="" action="ppaction://media"/>
            <a:extLst>
              <a:ext uri="{FF2B5EF4-FFF2-40B4-BE49-F238E27FC236}">
                <a16:creationId xmlns:a16="http://schemas.microsoft.com/office/drawing/2014/main" id="{9847E703-FECA-4A32-9ABF-15142FA466C4}"/>
              </a:ext>
            </a:extLst>
          </p:cNvPr>
          <p:cNvPicPr>
            <a:picLocks noChangeAspect="1"/>
          </p:cNvPicPr>
          <p:nvPr>
            <a:videoFile r:link="rId2"/>
            <p:extLst>
              <p:ext uri="{DAA4B4D4-6D71-4841-9C94-3DE7FCFB9230}">
                <p14:media xmlns:p14="http://schemas.microsoft.com/office/powerpoint/2010/main" r:embed="rId3">
                  <p14:trim st="20713" end="118309.6666"/>
                </p14:media>
              </p:ext>
            </p:extLst>
          </p:nvPr>
        </p:nvPicPr>
        <p:blipFill>
          <a:blip r:embed="rId7"/>
          <a:stretch>
            <a:fillRect/>
          </a:stretch>
        </p:blipFill>
        <p:spPr>
          <a:xfrm>
            <a:off x="0" y="0"/>
            <a:ext cx="12192000" cy="6858000"/>
          </a:xfrm>
          <a:prstGeom prst="rect">
            <a:avLst/>
          </a:prstGeom>
        </p:spPr>
      </p:pic>
    </p:spTree>
    <p:custDataLst>
      <p:tags r:id="rId1"/>
    </p:custDataLst>
  </p:cSld>
  <p:clrMapOvr>
    <a:masterClrMapping/>
  </p:clrMapOvr>
  <p:transition spd="slow" advTm="909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4" name="文本框 19">
            <a:extLst>
              <a:ext uri="{FF2B5EF4-FFF2-40B4-BE49-F238E27FC236}">
                <a16:creationId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pic>
        <p:nvPicPr>
          <p:cNvPr id="6" name="Picture 2" descr="20210409092016_wm_shs-tu-nhien-va-xa-hoi-2">
            <a:extLst>
              <a:ext uri="{FF2B5EF4-FFF2-40B4-BE49-F238E27FC236}">
                <a16:creationId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advTm="15223">
        <p:wipe/>
      </p:transition>
    </mc:Choice>
    <mc:Fallback xmlns="">
      <p:transition spd="slow" advTm="15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56937B9A-45A7-4761-B390-87B98CF64D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a16="http://schemas.microsoft.com/office/drawing/2014/main" id="{EC5D09BF-C335-4476-8335-5EB8AFFB2B4E}"/>
              </a:ext>
            </a:extLst>
          </p:cNvPr>
          <p:cNvSpPr/>
          <p:nvPr/>
        </p:nvSpPr>
        <p:spPr>
          <a:xfrm>
            <a:off x="385763" y="274882"/>
            <a:ext cx="4382098" cy="2520812"/>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a:t>
            </a:r>
          </a:p>
          <a:p>
            <a:pPr algn="ct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ở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901DBFF0-E4FE-4803-889C-03FD17564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00090">
            <a:off x="1484986" y="2141495"/>
            <a:ext cx="3205850" cy="32058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1709">
        <p:wipe/>
      </p:transition>
    </mc:Choice>
    <mc:Fallback xmlns="">
      <p:transition advTm="1170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advTm="30120">
        <p:wipe/>
      </p:transition>
    </mc:Choice>
    <mc:Fallback xmlns="">
      <p:transition spd="slow" advTm="3012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advTm="30714">
        <p:wipe/>
      </p:transition>
    </mc:Choice>
    <mc:Fallback xmlns="">
      <p:transition spd="slow" advTm="3071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10" name="TextBox 9">
            <a:hlinkClick r:id="rId5" action="ppaction://hlinksldjump"/>
          </p:cNvPr>
          <p:cNvSpPr txBox="1"/>
          <p:nvPr/>
        </p:nvSpPr>
        <p:spPr>
          <a:xfrm>
            <a:off x="9073864" y="5769497"/>
            <a:ext cx="113364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lụt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a16="http://schemas.microsoft.com/office/drawing/2014/main" id="{4F9938E4-BA1B-45BA-A160-714FD787B33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advTm="16528">
        <p:wipe/>
      </p:transition>
    </mc:Choice>
    <mc:Fallback xmlns="">
      <p:transition spd="slow" advTm="16528">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endParaRPr lang="en-US" sz="2800" dirty="0">
              <a:latin typeface="Times New Roman" panose="02020603050405020304" pitchFamily="18" charset="0"/>
              <a:cs typeface="Times New Roman" panose="02020603050405020304" pitchFamily="18" charset="0"/>
            </a:endParaRPr>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51195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Sóng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thần</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344044" y="2998261"/>
            <a:ext cx="1391728" cy="830997"/>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Động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đất</a:t>
            </a:r>
            <a:endParaRPr lang="en-US" sz="2400" b="1" dirty="0">
              <a:solidFill>
                <a:srgbClr val="F8A513"/>
              </a:solidFill>
              <a:latin typeface="Times New Roman" panose="02020603050405020304" pitchFamily="18" charset="0"/>
              <a:cs typeface="Times New Roman" panose="02020603050405020304" pitchFamily="18" charset="0"/>
            </a:endParaRPr>
          </a:p>
          <a:p>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190279" y="5546408"/>
            <a:ext cx="1609736"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Cháy</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rừng</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449908" y="5434331"/>
            <a:ext cx="130356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Lở</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tuyết</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9062750" y="5607097"/>
            <a:ext cx="137249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Lốc</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xoáy</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8624846" y="3096899"/>
            <a:ext cx="2550698"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Núi</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lửa</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phun</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trào</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Flowchart: Document 16">
            <a:extLst>
              <a:ext uri="{FF2B5EF4-FFF2-40B4-BE49-F238E27FC236}">
                <a16:creationId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advTm="83353">
        <p:wipe/>
      </p:transition>
    </mc:Choice>
    <mc:Fallback xmlns="">
      <p:transition spd="slow" advTm="833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42&quot;/&gt;&lt;/object&gt;&lt;object type=&quot;3&quot; unique_id=&quot;10004&quot;&gt;&lt;property id=&quot;20148&quot; value=&quot;5&quot;/&gt;&lt;property id=&quot;20300&quot; value=&quot;Slide 2&quot;/&gt;&lt;property id=&quot;20307&quot; value=&quot;268&quot;/&gt;&lt;/object&gt;&lt;object type=&quot;3&quot; unique_id=&quot;10005&quot;&gt;&lt;property id=&quot;20148&quot; value=&quot;5&quot;/&gt;&lt;property id=&quot;20300&quot; value=&quot;Slide 3&quot;/&gt;&lt;property id=&quot;20307&quot; value=&quot;354&quot;/&gt;&lt;/object&gt;&lt;object type=&quot;3&quot; unique_id=&quot;10006&quot;&gt;&lt;property id=&quot;20148&quot; value=&quot;5&quot;/&gt;&lt;property id=&quot;20300&quot; value=&quot;Slide 4&quot;/&gt;&lt;property id=&quot;20307&quot; value=&quot;31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288&quot;/&gt;&lt;/object&gt;&lt;object type=&quot;3&quot; unique_id=&quot;10009&quot;&gt;&lt;property id=&quot;20148&quot; value=&quot;5&quot;/&gt;&lt;property id=&quot;20300&quot; value=&quot;Slide 7&quot;/&gt;&lt;property id=&quot;20307&quot; value=&quot;343&quot;/&gt;&lt;/object&gt;&lt;object type=&quot;3&quot; unique_id=&quot;10010&quot;&gt;&lt;property id=&quot;20148&quot; value=&quot;5&quot;/&gt;&lt;property id=&quot;20300&quot; value=&quot;Slide 8&quot;/&gt;&lt;property id=&quot;20307&quot; value=&quot;346&quot;/&gt;&lt;/object&gt;&lt;object type=&quot;3&quot; unique_id=&quot;10011&quot;&gt;&lt;property id=&quot;20148&quot; value=&quot;5&quot;/&gt;&lt;property id=&quot;20300&quot; value=&quot;Slide 9&quot;/&gt;&lt;property id=&quot;20307&quot; value=&quot;290&quot;/&gt;&lt;/object&gt;&lt;object type=&quot;3&quot; unique_id=&quot;10012&quot;&gt;&lt;property id=&quot;20148&quot; value=&quot;5&quot;/&gt;&lt;property id=&quot;20300&quot; value=&quot;Slide 10&quot;/&gt;&lt;property id=&quot;20307&quot; value=&quot;320&quot;/&gt;&lt;/object&gt;&lt;object type=&quot;3&quot; unique_id=&quot;10013&quot;&gt;&lt;property id=&quot;20148&quot; value=&quot;5&quot;/&gt;&lt;property id=&quot;20300&quot; value=&quot;Slide 11&quot;/&gt;&lt;property id=&quot;20307&quot; value=&quot;296&quot;/&gt;&lt;/object&gt;&lt;object type=&quot;3&quot; unique_id=&quot;10014&quot;&gt;&lt;property id=&quot;20148&quot; value=&quot;5&quot;/&gt;&lt;property id=&quot;20300&quot; value=&quot;Slide 12&quot;/&gt;&lt;property id=&quot;20307&quot; value=&quot;328&quot;/&gt;&lt;/object&gt;&lt;object type=&quot;3&quot; unique_id=&quot;10015&quot;&gt;&lt;property id=&quot;20148&quot; value=&quot;5&quot;/&gt;&lt;property id=&quot;20300&quot; value=&quot;Slide 13&quot;/&gt;&lt;property id=&quot;20307&quot; value=&quot;350&quot;/&gt;&lt;/object&gt;&lt;object type=&quot;3&quot; unique_id=&quot;10016&quot;&gt;&lt;property id=&quot;20148&quot; value=&quot;5&quot;/&gt;&lt;property id=&quot;20300&quot; value=&quot;Slide 14&quot;/&gt;&lt;property id=&quot;20307&quot; value=&quot;289&quot;/&gt;&lt;/object&gt;&lt;object type=&quot;3&quot; unique_id=&quot;10017&quot;&gt;&lt;property id=&quot;20148&quot; value=&quot;5&quot;/&gt;&lt;property id=&quot;20300&quot; value=&quot;Slide 15&quot;/&gt;&lt;property id=&quot;20307&quot; value=&quot;355&quot;/&gt;&lt;/object&gt;&lt;object type=&quot;3&quot; unique_id=&quot;10018&quot;&gt;&lt;property id=&quot;20148&quot; value=&quot;5&quot;/&gt;&lt;property id=&quot;20300&quot; value=&quot;Slide 16&quot;/&gt;&lt;property id=&quot;20307&quot; value=&quot;256&quot;/&gt;&lt;/object&gt;&lt;/object&gt;&lt;object type=&quot;8&quot; unique_id=&quot;10036&quot;&gt;&lt;/object&gt;&lt;/object&gt;&lt;/database&gt;"/>
  <p:tag name="SECTOMILLISECCONVERTED" val="1"/>
  <p:tag name="MMPROD_NEXTUNIQUEID" val="1000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hởi động"/>
  <p:tag name="ISPRING_SLIDE_INDENT_LEVEL" val="0"/>
  <p:tag name="ISPRING_PRESENTER_ID" val="{18D32A5D-FFB1-4344-9D25-724A15A45936}"/>
  <p:tag name="GENSWF_ADVANCE_TIME" val="90.970"/>
  <p:tag name="TIMING" val="|3.137|5.57|0.001"/>
  <p:tag name="ISPRING_SLIDE_ID_2" val="{973B4775-E0C9-437B-A8E9-1F315DAB54CC}"/>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2354</TotalTime>
  <Words>746</Words>
  <Application>Microsoft Office PowerPoint</Application>
  <PresentationFormat>Widescreen</PresentationFormat>
  <Paragraphs>75</Paragraphs>
  <Slides>16</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Georama ExtraLight</vt:lpstr>
      <vt:lpstr>Lobster</vt:lpstr>
      <vt:lpstr>Open Sans Bold</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asus</cp:lastModifiedBy>
  <cp:revision>201</cp:revision>
  <dcterms:created xsi:type="dcterms:W3CDTF">2021-07-06T09:54:44Z</dcterms:created>
  <dcterms:modified xsi:type="dcterms:W3CDTF">2024-03-22T05:24:06Z</dcterms:modified>
</cp:coreProperties>
</file>